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  <p:sldMasterId id="2147483716" r:id="rId3"/>
    <p:sldMasterId id="2147483731" r:id="rId4"/>
    <p:sldMasterId id="2147483746" r:id="rId5"/>
  </p:sldMasterIdLst>
  <p:notesMasterIdLst>
    <p:notesMasterId r:id="rId26"/>
  </p:notesMasterIdLst>
  <p:handoutMasterIdLst>
    <p:handoutMasterId r:id="rId27"/>
  </p:handoutMasterIdLst>
  <p:sldIdLst>
    <p:sldId id="315" r:id="rId6"/>
    <p:sldId id="361" r:id="rId7"/>
    <p:sldId id="362" r:id="rId8"/>
    <p:sldId id="351" r:id="rId9"/>
    <p:sldId id="352" r:id="rId10"/>
    <p:sldId id="353" r:id="rId11"/>
    <p:sldId id="354" r:id="rId12"/>
    <p:sldId id="365" r:id="rId13"/>
    <p:sldId id="363" r:id="rId14"/>
    <p:sldId id="357" r:id="rId15"/>
    <p:sldId id="364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9FD6A2"/>
    <a:srgbClr val="F7931C"/>
    <a:srgbClr val="FBCA90"/>
    <a:srgbClr val="4F8B8E"/>
    <a:srgbClr val="BBD295"/>
    <a:srgbClr val="E6E6E6"/>
    <a:srgbClr val="B4D495"/>
    <a:srgbClr val="0071BC"/>
    <a:srgbClr val="E8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066" autoAdjust="0"/>
  </p:normalViewPr>
  <p:slideViewPr>
    <p:cSldViewPr snapToGrid="0">
      <p:cViewPr varScale="1">
        <p:scale>
          <a:sx n="63" d="100"/>
          <a:sy n="63" d="100"/>
        </p:scale>
        <p:origin x="14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31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4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0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81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8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89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47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1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80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420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93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4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26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94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60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10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0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26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030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98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54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39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76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69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8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0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799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7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285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76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308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8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9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36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89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09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3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20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93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33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4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874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06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51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94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903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37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17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465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36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97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9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807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33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36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4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610" y="8528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sóc - thỏ - ốc s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0"/>
            <a:ext cx="9479280" cy="6995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0647" y="586046"/>
            <a:ext cx="14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/>
              <a:t>sóc</a:t>
            </a:r>
            <a:endParaRPr lang="en-US" sz="4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92680" y="1361968"/>
            <a:ext cx="358784" cy="1164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339840" y="1635917"/>
            <a:ext cx="548640" cy="573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31162" y="6221104"/>
            <a:ext cx="220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ốc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sên</a:t>
            </a:r>
            <a:endParaRPr lang="en-US" sz="4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28721" y="5552938"/>
            <a:ext cx="1089742" cy="8478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6588" y="804920"/>
            <a:ext cx="14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</a:t>
            </a:r>
            <a:r>
              <a:rPr lang="en-US" sz="4800" b="1" dirty="0" err="1" smtClean="0"/>
              <a:t>hỏ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149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94" y="213360"/>
            <a:ext cx="805961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7" y="1024674"/>
            <a:ext cx="621740" cy="599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" y="152400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6553" y="405110"/>
            <a:ext cx="92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7884" y="2124496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445820"/>
              </p:ext>
            </p:extLst>
          </p:nvPr>
        </p:nvGraphicFramePr>
        <p:xfrm>
          <a:off x="4084320" y="3598562"/>
          <a:ext cx="393192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72" y="3270872"/>
            <a:ext cx="177686" cy="1848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60829" y="4782142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6602977" y="1270653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58" y="1792450"/>
            <a:ext cx="2887981" cy="31045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7644" y="3618429"/>
            <a:ext cx="5229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s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6594639" y="3556969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6000" b="1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0793" y="369710"/>
            <a:ext cx="923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16880"/>
              </p:ext>
            </p:extLst>
          </p:nvPr>
        </p:nvGraphicFramePr>
        <p:xfrm>
          <a:off x="3319320" y="3334562"/>
          <a:ext cx="393192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707408" y="3259218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1242" y="4541193"/>
            <a:ext cx="990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5708740" y="1094986"/>
            <a:ext cx="108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vi-VN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240" y="1806836"/>
            <a:ext cx="3139712" cy="1609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93" y="1925330"/>
            <a:ext cx="2402542" cy="25265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62" y="3055354"/>
            <a:ext cx="160385" cy="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39" y="1704304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369739"/>
              </p:ext>
            </p:extLst>
          </p:nvPr>
        </p:nvGraphicFramePr>
        <p:xfrm>
          <a:off x="1255045" y="3088566"/>
          <a:ext cx="27432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794" y="369710"/>
            <a:ext cx="9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681" y="1675961"/>
            <a:ext cx="2422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6000" b="1" dirty="0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sên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16267"/>
              </p:ext>
            </p:extLst>
          </p:nvPr>
        </p:nvGraphicFramePr>
        <p:xfrm>
          <a:off x="4761710" y="3060758"/>
          <a:ext cx="27432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402059" y="2966799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39626" y="4412868"/>
            <a:ext cx="1361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7978" y="4396878"/>
            <a:ext cx="1202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661" y="2719588"/>
            <a:ext cx="371870" cy="2634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93681" y="615016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82510" y="550997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6000" b="1" dirty="0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6000" b="1" dirty="0">
              <a:solidFill>
                <a:srgbClr val="F5822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76" y="2752068"/>
            <a:ext cx="371870" cy="26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4461011" y="2070147"/>
            <a:ext cx="2688548" cy="82773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846667" y="2067661"/>
            <a:ext cx="2415047" cy="83021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2154" y="2159603"/>
            <a:ext cx="2004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5274" y="2159603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9025" y="4053927"/>
            <a:ext cx="29720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</a:t>
            </a:r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ường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58271" y="4053926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thóc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8065" y="2159602"/>
            <a:ext cx="744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3492" y="2162362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4563" y="405392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4495" y="4053926"/>
            <a:ext cx="744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óc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1865672" y="3965613"/>
            <a:ext cx="3055450" cy="832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5974912" y="3965613"/>
            <a:ext cx="2347117" cy="82296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30" y="1688441"/>
            <a:ext cx="5023539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41" y="1107371"/>
            <a:ext cx="6019799" cy="46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4092" y="5366109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000" b="1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4" descr="Cây phượng v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1592778"/>
            <a:ext cx="4028580" cy="33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515757" y="4420208"/>
            <a:ext cx="854440" cy="1173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848" y="2659072"/>
            <a:ext cx="3176735" cy="22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213" y="1335624"/>
            <a:ext cx="6110299" cy="37150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1012" y="5239565"/>
            <a:ext cx="2831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Arial-SGK-TV" pitchFamily="2" charset="0"/>
                <a:cs typeface="Arial-SGK-TV" pitchFamily="2" charset="0"/>
              </a:rPr>
              <a:t>đ</a:t>
            </a:r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ường d</a:t>
            </a:r>
            <a:r>
              <a:rPr lang="vi-VN" sz="4000" b="1" dirty="0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ốc</a:t>
            </a:r>
            <a:endParaRPr lang="en-US" sz="4000" b="1" dirty="0">
              <a:solidFill>
                <a:srgbClr val="F5822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76" y="-65315"/>
            <a:ext cx="9143999" cy="6869102"/>
            <a:chOff x="2476" y="-65315"/>
            <a:chExt cx="9143999" cy="68691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" y="-65315"/>
              <a:ext cx="9143999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66649" y="23841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800" b="1" dirty="0" err="1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66649" y="37557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10049" y="23841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than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10049" y="37557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8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thang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11" name="Group 69"/>
            <p:cNvGrpSpPr>
              <a:grpSpLocks/>
            </p:cNvGrpSpPr>
            <p:nvPr/>
          </p:nvGrpSpPr>
          <p:grpSpPr bwMode="auto">
            <a:xfrm>
              <a:off x="7558758" y="5432187"/>
              <a:ext cx="1485900" cy="1371600"/>
              <a:chOff x="4450" y="0"/>
              <a:chExt cx="1118" cy="1104"/>
            </a:xfrm>
          </p:grpSpPr>
          <p:pic>
            <p:nvPicPr>
              <p:cNvPr id="14" name="Picture 70" descr="CLOCK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0"/>
                <a:ext cx="1118" cy="1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AutoShape 71"/>
              <p:cNvSpPr>
                <a:spLocks noChangeArrowheads="1"/>
              </p:cNvSpPr>
              <p:nvPr/>
            </p:nvSpPr>
            <p:spPr bwMode="auto">
              <a:xfrm>
                <a:off x="4656" y="137"/>
                <a:ext cx="864" cy="775"/>
              </a:xfrm>
              <a:prstGeom prst="octagon">
                <a:avLst>
                  <a:gd name="adj" fmla="val 29287"/>
                </a:avLst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10 </a:t>
                </a:r>
                <a:endParaRPr kumimoji="1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AutoShape 87"/>
            <p:cNvSpPr>
              <a:spLocks noChangeArrowheads="1"/>
            </p:cNvSpPr>
            <p:nvPr/>
          </p:nvSpPr>
          <p:spPr bwMode="auto">
            <a:xfrm>
              <a:off x="7962900" y="57496"/>
              <a:ext cx="1143000" cy="1600200"/>
            </a:xfrm>
            <a:prstGeom prst="cloudCallout">
              <a:avLst>
                <a:gd name="adj1" fmla="val 701250"/>
                <a:gd name="adj2" fmla="val -30458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6163" y="533400"/>
              <a:ext cx="464935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4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có vần /</a:t>
              </a:r>
              <a:r>
                <a:rPr lang="en-US" sz="4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ac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/ 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1"/>
          <p:cNvSpPr>
            <a:spLocks noChangeArrowheads="1"/>
          </p:cNvSpPr>
          <p:nvPr/>
        </p:nvSpPr>
        <p:spPr bwMode="auto">
          <a:xfrm>
            <a:off x="7851075" y="133696"/>
            <a:ext cx="1295400" cy="1524000"/>
          </a:xfrm>
          <a:prstGeom prst="cloudCallout">
            <a:avLst>
              <a:gd name="adj1" fmla="val 237134"/>
              <a:gd name="adj2" fmla="val 86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giây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bắt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đầu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grpSp>
        <p:nvGrpSpPr>
          <p:cNvPr id="22" name="Group 42"/>
          <p:cNvGrpSpPr>
            <a:grpSpLocks/>
          </p:cNvGrpSpPr>
          <p:nvPr/>
        </p:nvGrpSpPr>
        <p:grpSpPr bwMode="auto">
          <a:xfrm>
            <a:off x="7573252" y="5411288"/>
            <a:ext cx="1485900" cy="1371600"/>
            <a:chOff x="4450" y="0"/>
            <a:chExt cx="1118" cy="1104"/>
          </a:xfrm>
        </p:grpSpPr>
        <p:pic>
          <p:nvPicPr>
            <p:cNvPr id="23" name="Picture 43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01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45"/>
          <p:cNvGrpSpPr>
            <a:grpSpLocks/>
          </p:cNvGrpSpPr>
          <p:nvPr/>
        </p:nvGrpSpPr>
        <p:grpSpPr bwMode="auto">
          <a:xfrm>
            <a:off x="7572500" y="5401491"/>
            <a:ext cx="1485900" cy="1371600"/>
            <a:chOff x="4450" y="0"/>
            <a:chExt cx="1118" cy="1104"/>
          </a:xfrm>
        </p:grpSpPr>
        <p:pic>
          <p:nvPicPr>
            <p:cNvPr id="26" name="Picture 46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02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31" name="Picture 49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AutoShape 5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03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42" name="Picture 52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04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45" name="Picture 55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AutoShape 5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05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48" name="Picture 58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AutoShape 5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06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51" name="Picture 61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AutoShape 6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07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54" name="Picture 64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AutoShape 6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08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57" name="Picture 67" descr="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AutoShape 6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09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-86214"/>
            <a:ext cx="9143999" cy="6869102"/>
            <a:chOff x="2476" y="-65315"/>
            <a:chExt cx="9143999" cy="68691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" y="-65315"/>
              <a:ext cx="9143999" cy="6858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66649" y="23841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800" b="1" dirty="0" err="1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66649" y="37557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10049" y="23841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than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10049" y="3755726"/>
              <a:ext cx="32766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800" b="1" dirty="0" smtClean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thang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59" name="Group 69"/>
            <p:cNvGrpSpPr>
              <a:grpSpLocks/>
            </p:cNvGrpSpPr>
            <p:nvPr/>
          </p:nvGrpSpPr>
          <p:grpSpPr bwMode="auto">
            <a:xfrm>
              <a:off x="7558758" y="5432187"/>
              <a:ext cx="1485900" cy="1371600"/>
              <a:chOff x="4450" y="0"/>
              <a:chExt cx="1118" cy="1104"/>
            </a:xfrm>
          </p:grpSpPr>
          <p:pic>
            <p:nvPicPr>
              <p:cNvPr id="60" name="Picture 70" descr="CLOCK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0"/>
                <a:ext cx="1118" cy="1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AutoShape 71"/>
              <p:cNvSpPr>
                <a:spLocks noChangeArrowheads="1"/>
              </p:cNvSpPr>
              <p:nvPr/>
            </p:nvSpPr>
            <p:spPr bwMode="auto">
              <a:xfrm>
                <a:off x="4656" y="137"/>
                <a:ext cx="864" cy="775"/>
              </a:xfrm>
              <a:prstGeom prst="octagon">
                <a:avLst>
                  <a:gd name="adj" fmla="val 29287"/>
                </a:avLst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10 </a:t>
                </a:r>
                <a:endParaRPr kumimoji="1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AutoShape 87"/>
            <p:cNvSpPr>
              <a:spLocks noChangeArrowheads="1"/>
            </p:cNvSpPr>
            <p:nvPr/>
          </p:nvSpPr>
          <p:spPr bwMode="auto">
            <a:xfrm>
              <a:off x="7962900" y="57496"/>
              <a:ext cx="1143000" cy="1600200"/>
            </a:xfrm>
            <a:prstGeom prst="cloudCallout">
              <a:avLst>
                <a:gd name="adj1" fmla="val 701250"/>
                <a:gd name="adj2" fmla="val -30458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96163" y="533400"/>
              <a:ext cx="464935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4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có vần /</a:t>
              </a:r>
              <a:r>
                <a:rPr lang="en-US" sz="40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ac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/ 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2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19351" y="2300019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9351" y="3671619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2751" y="2300019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76137" y="3602783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chắc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chắn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AutoShape 41"/>
          <p:cNvSpPr>
            <a:spLocks noChangeArrowheads="1"/>
          </p:cNvSpPr>
          <p:nvPr/>
        </p:nvSpPr>
        <p:spPr bwMode="auto">
          <a:xfrm>
            <a:off x="7851075" y="133696"/>
            <a:ext cx="1295400" cy="1524000"/>
          </a:xfrm>
          <a:prstGeom prst="cloudCallout">
            <a:avLst>
              <a:gd name="adj1" fmla="val 237134"/>
              <a:gd name="adj2" fmla="val 86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giây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bắt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đầu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grpSp>
        <p:nvGrpSpPr>
          <p:cNvPr id="22" name="Group 42"/>
          <p:cNvGrpSpPr>
            <a:grpSpLocks/>
          </p:cNvGrpSpPr>
          <p:nvPr/>
        </p:nvGrpSpPr>
        <p:grpSpPr bwMode="auto">
          <a:xfrm>
            <a:off x="7573252" y="5411288"/>
            <a:ext cx="1485900" cy="1371600"/>
            <a:chOff x="4450" y="0"/>
            <a:chExt cx="1118" cy="1104"/>
          </a:xfrm>
        </p:grpSpPr>
        <p:pic>
          <p:nvPicPr>
            <p:cNvPr id="23" name="Picture 43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01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45"/>
          <p:cNvGrpSpPr>
            <a:grpSpLocks/>
          </p:cNvGrpSpPr>
          <p:nvPr/>
        </p:nvGrpSpPr>
        <p:grpSpPr bwMode="auto">
          <a:xfrm>
            <a:off x="7572500" y="5401491"/>
            <a:ext cx="1485900" cy="1371600"/>
            <a:chOff x="4450" y="0"/>
            <a:chExt cx="1118" cy="1104"/>
          </a:xfrm>
        </p:grpSpPr>
        <p:pic>
          <p:nvPicPr>
            <p:cNvPr id="26" name="Picture 46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02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31" name="Picture 49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AutoShape 5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03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42" name="Picture 52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04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45" name="Picture 55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AutoShape 5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05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48" name="Picture 58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AutoShape 5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06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51" name="Picture 61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AutoShape 6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07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54" name="Picture 64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AutoShape 6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08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57" name="Picture 67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AutoShape 6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09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69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60" name="Picture 70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AutoShape 7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10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7" name="AutoShape 87"/>
          <p:cNvSpPr>
            <a:spLocks noChangeArrowheads="1"/>
          </p:cNvSpPr>
          <p:nvPr/>
        </p:nvSpPr>
        <p:spPr bwMode="auto">
          <a:xfrm>
            <a:off x="7757416" y="95596"/>
            <a:ext cx="1326243" cy="1600200"/>
          </a:xfrm>
          <a:prstGeom prst="cloudCallout">
            <a:avLst>
              <a:gd name="adj1" fmla="val 701250"/>
              <a:gd name="adj2" fmla="val -30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vi-V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giâ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93680" y="533400"/>
            <a:ext cx="40543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có vần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 animBg="1"/>
      <p:bldP spid="21" grpId="1" animBg="1"/>
      <p:bldP spid="77" grpId="0" animBg="1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38539" y="533400"/>
            <a:ext cx="43172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 vần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7761" y="2514600"/>
            <a:ext cx="387771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399" y="4267200"/>
            <a:ext cx="4004441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0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sâm</a:t>
            </a:r>
            <a:r>
              <a:rPr lang="en-US" sz="4000" b="1" noProof="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77206" y="2514600"/>
            <a:ext cx="3645063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799" y="4267200"/>
            <a:ext cx="3570889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41"/>
          <p:cNvSpPr>
            <a:spLocks noChangeArrowheads="1"/>
          </p:cNvSpPr>
          <p:nvPr/>
        </p:nvSpPr>
        <p:spPr bwMode="auto">
          <a:xfrm>
            <a:off x="7851075" y="133696"/>
            <a:ext cx="1295400" cy="1524000"/>
          </a:xfrm>
          <a:prstGeom prst="cloudCallout">
            <a:avLst>
              <a:gd name="adj1" fmla="val 237134"/>
              <a:gd name="adj2" fmla="val 86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giây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bắt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đầu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grpSp>
        <p:nvGrpSpPr>
          <p:cNvPr id="22" name="Group 42"/>
          <p:cNvGrpSpPr>
            <a:grpSpLocks/>
          </p:cNvGrpSpPr>
          <p:nvPr/>
        </p:nvGrpSpPr>
        <p:grpSpPr bwMode="auto">
          <a:xfrm>
            <a:off x="7573252" y="5411288"/>
            <a:ext cx="1485900" cy="1371600"/>
            <a:chOff x="4450" y="0"/>
            <a:chExt cx="1118" cy="1104"/>
          </a:xfrm>
        </p:grpSpPr>
        <p:pic>
          <p:nvPicPr>
            <p:cNvPr id="23" name="Picture 43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01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45"/>
          <p:cNvGrpSpPr>
            <a:grpSpLocks/>
          </p:cNvGrpSpPr>
          <p:nvPr/>
        </p:nvGrpSpPr>
        <p:grpSpPr bwMode="auto">
          <a:xfrm>
            <a:off x="7572500" y="5401491"/>
            <a:ext cx="1485900" cy="1371600"/>
            <a:chOff x="4450" y="0"/>
            <a:chExt cx="1118" cy="1104"/>
          </a:xfrm>
        </p:grpSpPr>
        <p:pic>
          <p:nvPicPr>
            <p:cNvPr id="26" name="Picture 46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02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31" name="Picture 49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AutoShape 5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03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42" name="Picture 52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04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45" name="Picture 55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AutoShape 5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05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48" name="Picture 58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AutoShape 5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06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51" name="Picture 61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AutoShape 6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07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54" name="Picture 64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AutoShape 6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08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57" name="Picture 67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AutoShape 6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09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69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60" name="Picture 70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AutoShape 7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10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7" name="AutoShape 87"/>
          <p:cNvSpPr>
            <a:spLocks noChangeArrowheads="1"/>
          </p:cNvSpPr>
          <p:nvPr/>
        </p:nvSpPr>
        <p:spPr bwMode="auto">
          <a:xfrm>
            <a:off x="7846288" y="57496"/>
            <a:ext cx="1227879" cy="1600200"/>
          </a:xfrm>
          <a:prstGeom prst="cloudCallout">
            <a:avLst>
              <a:gd name="adj1" fmla="val 701250"/>
              <a:gd name="adj2" fmla="val -30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1" grpId="0" animBg="1"/>
      <p:bldP spid="21" grpId="1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" y="-54213"/>
            <a:ext cx="9143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2895600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800" b="1" noProof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4267200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2895600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4267200"/>
            <a:ext cx="32766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1" name="AutoShape 41"/>
          <p:cNvSpPr>
            <a:spLocks noChangeArrowheads="1"/>
          </p:cNvSpPr>
          <p:nvPr/>
        </p:nvSpPr>
        <p:spPr bwMode="auto">
          <a:xfrm>
            <a:off x="7851075" y="133696"/>
            <a:ext cx="1295400" cy="1524000"/>
          </a:xfrm>
          <a:prstGeom prst="cloudCallout">
            <a:avLst>
              <a:gd name="adj1" fmla="val 237134"/>
              <a:gd name="adj2" fmla="val 86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10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giây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bắt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đầu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grpSp>
        <p:nvGrpSpPr>
          <p:cNvPr id="22" name="Group 42"/>
          <p:cNvGrpSpPr>
            <a:grpSpLocks/>
          </p:cNvGrpSpPr>
          <p:nvPr/>
        </p:nvGrpSpPr>
        <p:grpSpPr bwMode="auto">
          <a:xfrm>
            <a:off x="7573252" y="5411288"/>
            <a:ext cx="1485900" cy="1371600"/>
            <a:chOff x="4450" y="0"/>
            <a:chExt cx="1118" cy="1104"/>
          </a:xfrm>
        </p:grpSpPr>
        <p:pic>
          <p:nvPicPr>
            <p:cNvPr id="23" name="Picture 43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01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45"/>
          <p:cNvGrpSpPr>
            <a:grpSpLocks/>
          </p:cNvGrpSpPr>
          <p:nvPr/>
        </p:nvGrpSpPr>
        <p:grpSpPr bwMode="auto">
          <a:xfrm>
            <a:off x="7572500" y="5401491"/>
            <a:ext cx="1485900" cy="1371600"/>
            <a:chOff x="4450" y="0"/>
            <a:chExt cx="1118" cy="1104"/>
          </a:xfrm>
        </p:grpSpPr>
        <p:pic>
          <p:nvPicPr>
            <p:cNvPr id="26" name="Picture 46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02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31" name="Picture 49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AutoShape 5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03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42" name="Picture 52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04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45" name="Picture 55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AutoShape 5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05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7573252" y="5406426"/>
            <a:ext cx="1485900" cy="1371600"/>
            <a:chOff x="4450" y="0"/>
            <a:chExt cx="1118" cy="1104"/>
          </a:xfrm>
        </p:grpSpPr>
        <p:pic>
          <p:nvPicPr>
            <p:cNvPr id="48" name="Picture 58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AutoShape 5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06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7558758" y="5401491"/>
            <a:ext cx="1485900" cy="1371600"/>
            <a:chOff x="4450" y="0"/>
            <a:chExt cx="1118" cy="1104"/>
          </a:xfrm>
        </p:grpSpPr>
        <p:pic>
          <p:nvPicPr>
            <p:cNvPr id="51" name="Picture 61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AutoShape 6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07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7558758" y="5411288"/>
            <a:ext cx="1485900" cy="1371600"/>
            <a:chOff x="4450" y="0"/>
            <a:chExt cx="1118" cy="1104"/>
          </a:xfrm>
        </p:grpSpPr>
        <p:pic>
          <p:nvPicPr>
            <p:cNvPr id="54" name="Picture 64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AutoShape 6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08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57" name="Picture 67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AutoShape 6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09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69"/>
          <p:cNvGrpSpPr>
            <a:grpSpLocks/>
          </p:cNvGrpSpPr>
          <p:nvPr/>
        </p:nvGrpSpPr>
        <p:grpSpPr bwMode="auto">
          <a:xfrm>
            <a:off x="7558758" y="5432187"/>
            <a:ext cx="1485900" cy="1371600"/>
            <a:chOff x="4450" y="0"/>
            <a:chExt cx="1118" cy="1104"/>
          </a:xfrm>
        </p:grpSpPr>
        <p:pic>
          <p:nvPicPr>
            <p:cNvPr id="60" name="Picture 70" descr="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AutoShape 7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10 </a:t>
              </a:r>
              <a:endPara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7" name="AutoShape 87"/>
          <p:cNvSpPr>
            <a:spLocks noChangeArrowheads="1"/>
          </p:cNvSpPr>
          <p:nvPr/>
        </p:nvSpPr>
        <p:spPr bwMode="auto">
          <a:xfrm>
            <a:off x="7726683" y="110192"/>
            <a:ext cx="1497229" cy="1600200"/>
          </a:xfrm>
          <a:prstGeom prst="cloudCallout">
            <a:avLst>
              <a:gd name="adj1" fmla="val 701250"/>
              <a:gd name="adj2" fmla="val -30458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02664" y="533400"/>
            <a:ext cx="75889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Vần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en-US" sz="4000" b="1" noProof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en-US" sz="4000" b="1" noProof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vần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lang="en-US" sz="4000" b="1" noProof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hợp được với mấy dấu thanh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77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610" y="85280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14E: OC- ÔC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09760" cy="6995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6940" y="306370"/>
            <a:ext cx="5221224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939" y="768035"/>
            <a:ext cx="5221224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8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15&quot;/&gt;&lt;/object&gt;&lt;object type=&quot;3&quot; unique_id=&quot;10004&quot;&gt;&lt;property id=&quot;20148&quot; value=&quot;5&quot;/&gt;&lt;property id=&quot;20300&quot; value=&quot;Slide 7&quot;/&gt;&lt;property id=&quot;20307&quot; value=&quot;332&quot;/&gt;&lt;/object&gt;&lt;object type=&quot;3&quot; unique_id=&quot;10005&quot;&gt;&lt;property id=&quot;20148&quot; value=&quot;5&quot;/&gt;&lt;property id=&quot;20300&quot; value=&quot;Slide 8&quot;/&gt;&lt;property id=&quot;20307&quot; value=&quot;319&quot;/&gt;&lt;/object&gt;&lt;object type=&quot;3&quot; unique_id=&quot;10006&quot;&gt;&lt;property id=&quot;20148&quot; value=&quot;5&quot;/&gt;&lt;property id=&quot;20300&quot; value=&quot;Slide 9&quot;/&gt;&lt;property id=&quot;20307&quot; value=&quot;259&quot;/&gt;&lt;/object&gt;&lt;object type=&quot;3&quot; unique_id=&quot;10007&quot;&gt;&lt;property id=&quot;20148&quot; value=&quot;5&quot;/&gt;&lt;property id=&quot;20300&quot; value=&quot;Slide 10&quot;/&gt;&lt;property id=&quot;20307&quot; value=&quot;338&quot;/&gt;&lt;/object&gt;&lt;object type=&quot;3&quot; unique_id=&quot;10008&quot;&gt;&lt;property id=&quot;20148&quot; value=&quot;5&quot;/&gt;&lt;property id=&quot;20300&quot; value=&quot;Slide 11&quot;/&gt;&lt;property id=&quot;20307&quot; value=&quot;343&quot;/&gt;&lt;/object&gt;&lt;object type=&quot;3&quot; unique_id=&quot;10009&quot;&gt;&lt;property id=&quot;20148&quot; value=&quot;5&quot;/&gt;&lt;property id=&quot;20300&quot; value=&quot;Slide 12&quot;/&gt;&lt;property id=&quot;20307&quot; value=&quot;344&quot;/&gt;&lt;/object&gt;&lt;object type=&quot;3&quot; unique_id=&quot;10010&quot;&gt;&lt;property id=&quot;20148&quot; value=&quot;5&quot;/&gt;&lt;property id=&quot;20300&quot; value=&quot;Slide 13&quot;/&gt;&lt;property id=&quot;20307&quot; value=&quot;261&quot;/&gt;&lt;/object&gt;&lt;object type=&quot;3&quot; unique_id=&quot;10011&quot;&gt;&lt;property id=&quot;20148&quot; value=&quot;5&quot;/&gt;&lt;property id=&quot;20300&quot; value=&quot;Slide 14&quot;/&gt;&lt;property id=&quot;20307&quot; value=&quot;342&quot;/&gt;&lt;/object&gt;&lt;object type=&quot;3&quot; unique_id=&quot;10012&quot;&gt;&lt;property id=&quot;20148&quot; value=&quot;5&quot;/&gt;&lt;property id=&quot;20300&quot; value=&quot;Slide 15&quot;/&gt;&lt;property id=&quot;20307&quot; value=&quot;345&quot;/&gt;&lt;/object&gt;&lt;object type=&quot;3&quot; unique_id=&quot;10013&quot;&gt;&lt;property id=&quot;20148&quot; value=&quot;5&quot;/&gt;&lt;property id=&quot;20300&quot; value=&quot;Slide 16&quot;/&gt;&lt;property id=&quot;20307&quot; value=&quot;346&quot;/&gt;&lt;/object&gt;&lt;object type=&quot;3&quot; unique_id=&quot;10014&quot;&gt;&lt;property id=&quot;20148&quot; value=&quot;5&quot;/&gt;&lt;property id=&quot;20300&quot; value=&quot;Slide 17&quot;/&gt;&lt;property id=&quot;20307&quot; value=&quot;347&quot;/&gt;&lt;/object&gt;&lt;object type=&quot;3&quot; unique_id=&quot;10015&quot;&gt;&lt;property id=&quot;20148&quot; value=&quot;5&quot;/&gt;&lt;property id=&quot;20300&quot; value=&quot;Slide 18&quot;/&gt;&lt;property id=&quot;20307&quot; value=&quot;348&quot;/&gt;&lt;/object&gt;&lt;object type=&quot;3&quot; unique_id=&quot;10016&quot;&gt;&lt;property id=&quot;20148&quot; value=&quot;5&quot;/&gt;&lt;property id=&quot;20300&quot; value=&quot;Slide 19&quot;/&gt;&lt;property id=&quot;20307&quot; value=&quot;349&quot;/&gt;&lt;/object&gt;&lt;object type=&quot;3&quot; unique_id=&quot;10017&quot;&gt;&lt;property id=&quot;20148&quot; value=&quot;5&quot;/&gt;&lt;property id=&quot;20300&quot; value=&quot;Slide 20&quot;/&gt;&lt;property id=&quot;20307&quot; value=&quot;264&quot;/&gt;&lt;/object&gt;&lt;object type=&quot;3&quot; unique_id=&quot;21583&quot;&gt;&lt;property id=&quot;20148&quot; value=&quot;5&quot;/&gt;&lt;property id=&quot;20300&quot; value=&quot;Slide 2&quot;/&gt;&lt;property id=&quot;20307&quot; value=&quot;350&quot;/&gt;&lt;/object&gt;&lt;object type=&quot;3&quot; unique_id=&quot;21584&quot;&gt;&lt;property id=&quot;20148&quot; value=&quot;5&quot;/&gt;&lt;property id=&quot;20300&quot; value=&quot;Slide 3&quot;/&gt;&lt;property id=&quot;20307&quot; value=&quot;351&quot;/&gt;&lt;/object&gt;&lt;object type=&quot;3&quot; unique_id=&quot;21585&quot;&gt;&lt;property id=&quot;20148&quot; value=&quot;5&quot;/&gt;&lt;property id=&quot;20300&quot; value=&quot;Slide 4&quot;/&gt;&lt;property id=&quot;20307&quot; value=&quot;352&quot;/&gt;&lt;/object&gt;&lt;object type=&quot;3&quot; unique_id=&quot;21586&quot;&gt;&lt;property id=&quot;20148&quot; value=&quot;5&quot;/&gt;&lt;property id=&quot;20300&quot; value=&quot;Slide 5&quot;/&gt;&lt;property id=&quot;20307&quot; value=&quot;353&quot;/&gt;&lt;/object&gt;&lt;object type=&quot;3&quot; unique_id=&quot;21587&quot;&gt;&lt;property id=&quot;20148&quot; value=&quot;5&quot;/&gt;&lt;property id=&quot;20300&quot; value=&quot;Slide 6&quot;/&gt;&lt;property id=&quot;20307&quot; value=&quot;35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10109</TotalTime>
  <Words>292</Words>
  <Application>Microsoft Office PowerPoint</Application>
  <PresentationFormat>On-screen Show (4:3)</PresentationFormat>
  <Paragraphs>117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.VnTime</vt:lpstr>
      <vt:lpstr>Arial</vt:lpstr>
      <vt:lpstr>Arial-SGK-TV</vt:lpstr>
      <vt:lpstr>Calibri</vt:lpstr>
      <vt:lpstr>Calibri Light</vt:lpstr>
      <vt:lpstr>Times New Roman</vt:lpstr>
      <vt:lpstr>Office Theme</vt:lpstr>
      <vt:lpstr>2_Office Theme</vt:lpstr>
      <vt:lpstr>3_Office Theme</vt:lpstr>
      <vt:lpstr>4_Office Theme</vt:lpstr>
      <vt:lpstr>5_Office Theme</vt:lpstr>
      <vt:lpstr>Thứ sáu ngày 20 tháng 12 năm 2024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sáu ngày 20 tháng 12 năm 2024 Tiếng Việt  Bài 14E: OC- ÔC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1360</cp:revision>
  <dcterms:created xsi:type="dcterms:W3CDTF">2018-11-09T03:14:06Z</dcterms:created>
  <dcterms:modified xsi:type="dcterms:W3CDTF">2024-12-20T09:33:07Z</dcterms:modified>
</cp:coreProperties>
</file>