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349" r:id="rId3"/>
    <p:sldId id="321" r:id="rId4"/>
    <p:sldId id="279" r:id="rId5"/>
    <p:sldId id="284" r:id="rId6"/>
    <p:sldId id="286" r:id="rId7"/>
    <p:sldId id="337" r:id="rId8"/>
    <p:sldId id="348" r:id="rId9"/>
    <p:sldId id="327" r:id="rId10"/>
    <p:sldId id="285" r:id="rId11"/>
    <p:sldId id="289" r:id="rId12"/>
    <p:sldId id="282" r:id="rId13"/>
    <p:sldId id="287" r:id="rId14"/>
    <p:sldId id="328" r:id="rId15"/>
    <p:sldId id="338" r:id="rId16"/>
    <p:sldId id="329" r:id="rId17"/>
    <p:sldId id="339" r:id="rId18"/>
    <p:sldId id="340" r:id="rId19"/>
    <p:sldId id="341" r:id="rId20"/>
    <p:sldId id="342" r:id="rId21"/>
    <p:sldId id="343" r:id="rId22"/>
    <p:sldId id="344" r:id="rId23"/>
    <p:sldId id="345" r:id="rId24"/>
    <p:sldId id="346" r:id="rId25"/>
    <p:sldId id="347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81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FBBF8-B2D2-46F3-8BBE-644A78234B99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6667A-4834-4C7D-AEFF-A71B2A3BA4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8409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FBBF8-B2D2-46F3-8BBE-644A78234B99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6667A-4834-4C7D-AEFF-A71B2A3BA4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521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FBBF8-B2D2-46F3-8BBE-644A78234B99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6667A-4834-4C7D-AEFF-A71B2A3BA4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6398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FBBF8-B2D2-46F3-8BBE-644A78234B99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6667A-4834-4C7D-AEFF-A71B2A3BA4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213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FBBF8-B2D2-46F3-8BBE-644A78234B99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6667A-4834-4C7D-AEFF-A71B2A3BA4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652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FBBF8-B2D2-46F3-8BBE-644A78234B99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6667A-4834-4C7D-AEFF-A71B2A3BA4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212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FBBF8-B2D2-46F3-8BBE-644A78234B99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6667A-4834-4C7D-AEFF-A71B2A3BA4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939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FBBF8-B2D2-46F3-8BBE-644A78234B99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6667A-4834-4C7D-AEFF-A71B2A3BA4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2320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FBBF8-B2D2-46F3-8BBE-644A78234B99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6667A-4834-4C7D-AEFF-A71B2A3BA4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053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FBBF8-B2D2-46F3-8BBE-644A78234B99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6667A-4834-4C7D-AEFF-A71B2A3BA4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079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FBBF8-B2D2-46F3-8BBE-644A78234B99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6667A-4834-4C7D-AEFF-A71B2A3BA4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2134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FBBF8-B2D2-46F3-8BBE-644A78234B99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6667A-4834-4C7D-AEFF-A71B2A3BA4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750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c.sogou.com/d?query=%E4%B8%80%E7%82%B9%E9%92%9F%E5%9B%BE%E7%89%87&amp;forbidqc=&amp;entityid=&amp;preQuery=&amp;rawQuery=%E4%B8%80%E7%82%B9%E9%92%9F%E5%9B%BE%E7%89%87&amp;queryList=&amp;st=255&amp;mode=255&amp;did=21" TargetMode="Externa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ic.sogou.com/d?query=%E6%97%B6%E9%92%9F%E5%9B%BE%E7%89%87&amp;forbidqc=&amp;entityid=&amp;preQuery=&amp;rawQuery=%E6%97%B6%E9%92%9F%E5%9B%BE%E7%89%87&amp;queryList=&amp;st=255&amp;mode=255&amp;did=24" TargetMode="External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err="1"/>
              <a:t>D</a:t>
            </a:r>
            <a:r>
              <a:rPr lang="en-US" altLang="zh-CN" dirty="0" err="1" smtClean="0"/>
              <a:t>ì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shíyī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kè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zh-CN" altLang="en-US" dirty="0" smtClean="0"/>
              <a:t>第十一课</a:t>
            </a:r>
            <a:endParaRPr lang="zh-CN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altLang="zh-CN" sz="3500" dirty="0" smtClean="0"/>
              <a:t>     </a:t>
            </a:r>
            <a:r>
              <a:rPr lang="en-US" altLang="zh-CN" sz="3500" dirty="0" err="1" smtClean="0"/>
              <a:t>Xiànzài</a:t>
            </a:r>
            <a:r>
              <a:rPr lang="en-US" altLang="zh-CN" sz="3500" dirty="0" smtClean="0"/>
              <a:t> </a:t>
            </a:r>
            <a:r>
              <a:rPr lang="en-US" altLang="zh-CN" sz="3500" dirty="0" err="1" smtClean="0"/>
              <a:t>jǐ</a:t>
            </a:r>
            <a:r>
              <a:rPr lang="en-US" altLang="zh-CN" sz="3500" dirty="0" smtClean="0"/>
              <a:t> </a:t>
            </a:r>
            <a:r>
              <a:rPr lang="en-US" altLang="zh-CN" sz="3500" dirty="0" err="1" smtClean="0"/>
              <a:t>diǎn</a:t>
            </a:r>
            <a:r>
              <a:rPr lang="zh-CN" altLang="en-US" sz="3500" dirty="0" smtClean="0"/>
              <a:t>？</a:t>
            </a:r>
            <a:endParaRPr lang="en-US" altLang="zh-CN" sz="3500" dirty="0" smtClean="0"/>
          </a:p>
          <a:p>
            <a:r>
              <a:rPr lang="zh-CN" altLang="en-US" sz="3500" dirty="0" smtClean="0"/>
              <a:t>            现在    几     点？</a:t>
            </a:r>
            <a:r>
              <a:rPr lang="en-US" altLang="zh-CN" dirty="0" smtClean="0"/>
              <a:t>                                                                                               </a:t>
            </a:r>
          </a:p>
          <a:p>
            <a:r>
              <a:rPr lang="en-US" altLang="zh-CN"/>
              <a:t> </a:t>
            </a:r>
            <a:r>
              <a:rPr lang="en-US" altLang="zh-CN" smtClean="0"/>
              <a:t>                                                   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7136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CN" sz="5400" dirty="0"/>
              <a:t>5</a:t>
            </a:r>
            <a:r>
              <a:rPr lang="en-US" altLang="zh-CN" sz="5400" dirty="0" smtClean="0"/>
              <a:t>.</a:t>
            </a:r>
            <a:r>
              <a:rPr lang="zh-CN" altLang="en-US" sz="5400" b="1" dirty="0" smtClean="0"/>
              <a:t> </a:t>
            </a:r>
            <a:r>
              <a:rPr lang="zh-CN" altLang="en-US" sz="5400" dirty="0" smtClean="0"/>
              <a:t> </a:t>
            </a:r>
            <a:r>
              <a:rPr lang="zh-CN" altLang="en-US" sz="5400" b="1" dirty="0"/>
              <a:t>吃饭</a:t>
            </a:r>
            <a:r>
              <a:rPr lang="zh-CN" altLang="en-US" sz="5400" b="1" dirty="0" smtClean="0"/>
              <a:t> </a:t>
            </a:r>
            <a:r>
              <a:rPr lang="vi-VN" altLang="zh-CN" sz="5400" dirty="0" smtClean="0"/>
              <a:t>chī</a:t>
            </a:r>
            <a:r>
              <a:rPr lang="en-US" altLang="zh-CN" sz="5400" b="1" dirty="0" smtClean="0"/>
              <a:t>f</a:t>
            </a:r>
            <a:r>
              <a:rPr lang="vi-VN" altLang="zh-CN" sz="5400" dirty="0" smtClean="0"/>
              <a:t>àn</a:t>
            </a:r>
            <a:r>
              <a:rPr lang="zh-CN" altLang="en-US" sz="5400" b="1" dirty="0" smtClean="0"/>
              <a:t>  </a:t>
            </a:r>
            <a:endParaRPr lang="zh-CN" altLang="en-US" sz="5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331686"/>
            <a:ext cx="11236237" cy="41549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吃一碗饭</a:t>
            </a:r>
            <a:endParaRPr lang="en-US" altLang="zh-CN" sz="4400" b="1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r>
              <a:rPr lang="en-US" altLang="zh-CN" sz="4400" b="1" dirty="0" smtClean="0">
                <a:latin typeface="+mj-lt"/>
                <a:ea typeface="+mj-ea"/>
                <a:cs typeface="+mj-cs"/>
              </a:rPr>
              <a:t>A:</a:t>
            </a:r>
            <a:r>
              <a:rPr lang="zh-CN" altLang="en-US" sz="4400" b="1" dirty="0" smtClean="0">
                <a:latin typeface="+mj-lt"/>
                <a:ea typeface="+mj-ea"/>
                <a:cs typeface="+mj-cs"/>
              </a:rPr>
              <a:t>你中午几点吃饭？</a:t>
            </a:r>
            <a:endParaRPr lang="en-US" altLang="zh-CN" sz="4400" b="1" dirty="0" smtClean="0">
              <a:latin typeface="+mj-lt"/>
              <a:ea typeface="+mj-ea"/>
              <a:cs typeface="+mj-cs"/>
            </a:endParaRPr>
          </a:p>
          <a:p>
            <a:r>
              <a:rPr lang="en-US" altLang="zh-CN" sz="4400" b="1" dirty="0" smtClean="0">
                <a:latin typeface="+mj-lt"/>
                <a:ea typeface="+mj-ea"/>
                <a:cs typeface="+mj-cs"/>
              </a:rPr>
              <a:t>B:</a:t>
            </a:r>
            <a:r>
              <a:rPr lang="zh-CN" altLang="en-US" sz="4400" b="1" dirty="0" smtClean="0">
                <a:latin typeface="+mj-lt"/>
                <a:ea typeface="+mj-ea"/>
                <a:cs typeface="+mj-cs"/>
              </a:rPr>
              <a:t>我中午十二点吃饭。</a:t>
            </a:r>
            <a:endParaRPr lang="en-US" altLang="zh-CN" sz="4400" b="1" dirty="0" smtClean="0">
              <a:latin typeface="+mj-lt"/>
              <a:ea typeface="+mj-ea"/>
              <a:cs typeface="+mj-cs"/>
            </a:endParaRPr>
          </a:p>
          <a:p>
            <a:endParaRPr lang="en-US" altLang="zh-CN" sz="4400" b="1" dirty="0">
              <a:latin typeface="+mj-lt"/>
              <a:ea typeface="+mj-ea"/>
              <a:cs typeface="+mj-cs"/>
            </a:endParaRPr>
          </a:p>
          <a:p>
            <a:r>
              <a:rPr lang="en-US" altLang="zh-CN" sz="4400" b="1" dirty="0" smtClean="0">
                <a:latin typeface="+mj-lt"/>
                <a:ea typeface="+mj-ea"/>
                <a:cs typeface="+mj-cs"/>
              </a:rPr>
              <a:t>A:</a:t>
            </a:r>
            <a:r>
              <a:rPr lang="zh-CN" altLang="en-US" sz="4400" b="1" dirty="0" smtClean="0">
                <a:latin typeface="+mj-lt"/>
                <a:ea typeface="+mj-ea"/>
                <a:cs typeface="+mj-cs"/>
              </a:rPr>
              <a:t>你吃几碗饭？</a:t>
            </a:r>
            <a:endParaRPr lang="en-US" altLang="zh-CN" sz="4400" b="1" dirty="0" smtClean="0">
              <a:latin typeface="+mj-lt"/>
              <a:ea typeface="+mj-ea"/>
              <a:cs typeface="+mj-cs"/>
            </a:endParaRPr>
          </a:p>
          <a:p>
            <a:r>
              <a:rPr lang="en-US" altLang="zh-CN" sz="4400" b="1" dirty="0" smtClean="0">
                <a:latin typeface="+mj-lt"/>
                <a:ea typeface="+mj-ea"/>
                <a:cs typeface="+mj-cs"/>
              </a:rPr>
              <a:t>B:</a:t>
            </a:r>
            <a:r>
              <a:rPr lang="zh-CN" altLang="en-US" sz="4400" b="1" dirty="0" smtClean="0">
                <a:latin typeface="+mj-lt"/>
                <a:ea typeface="+mj-ea"/>
                <a:cs typeface="+mj-cs"/>
              </a:rPr>
              <a:t>我吃两碗饭。</a:t>
            </a:r>
            <a:endParaRPr lang="en-US" altLang="zh-CN" sz="4400" b="1" dirty="0" smtClean="0"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79" y="0"/>
            <a:ext cx="3371091" cy="33710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79" y="3455344"/>
            <a:ext cx="3334731" cy="333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6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0262" y="339634"/>
            <a:ext cx="11586755" cy="50167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     </a:t>
            </a:r>
            <a:r>
              <a:rPr lang="en-US" altLang="zh-CN" sz="3600" dirty="0" err="1"/>
              <a:t>X</a:t>
            </a:r>
            <a:r>
              <a:rPr lang="en-US" altLang="zh-CN" sz="3600" dirty="0" err="1" smtClean="0"/>
              <a:t>iànzài</a:t>
            </a:r>
            <a:r>
              <a:rPr lang="en-US" altLang="zh-CN" sz="3600" dirty="0" smtClean="0"/>
              <a:t>  </a:t>
            </a:r>
            <a:r>
              <a:rPr lang="en-US" altLang="zh-CN" sz="3600" dirty="0" err="1" smtClean="0"/>
              <a:t>jǐ</a:t>
            </a:r>
            <a:r>
              <a:rPr lang="en-US" altLang="zh-CN" sz="3600" dirty="0" smtClean="0"/>
              <a:t>  </a:t>
            </a:r>
            <a:r>
              <a:rPr lang="en-US" altLang="zh-CN" sz="3600" dirty="0" err="1" smtClean="0"/>
              <a:t>diǎn</a:t>
            </a:r>
            <a:r>
              <a:rPr lang="en-US" altLang="zh-CN" sz="3600" dirty="0" smtClean="0"/>
              <a:t> </a:t>
            </a:r>
            <a:r>
              <a:rPr lang="zh-CN" altLang="en-US" sz="4000" dirty="0" smtClean="0"/>
              <a:t>？</a:t>
            </a:r>
            <a:endParaRPr lang="en-US" altLang="zh-CN" sz="4000" dirty="0"/>
          </a:p>
          <a:p>
            <a:r>
              <a:rPr lang="en-US" altLang="zh-CN" sz="4000" dirty="0" smtClean="0"/>
              <a:t>A:  </a:t>
            </a:r>
            <a:r>
              <a:rPr lang="zh-CN" altLang="en-US" sz="4000" dirty="0" smtClean="0"/>
              <a:t>现在  几   点？</a:t>
            </a:r>
            <a:endParaRPr lang="en-US" altLang="zh-CN" sz="4000" dirty="0" smtClean="0"/>
          </a:p>
          <a:p>
            <a:r>
              <a:rPr lang="en-US" altLang="zh-CN" sz="4000" dirty="0" smtClean="0"/>
              <a:t>    </a:t>
            </a:r>
            <a:r>
              <a:rPr lang="en-US" altLang="zh-CN" sz="4000" dirty="0" err="1"/>
              <a:t>X</a:t>
            </a:r>
            <a:r>
              <a:rPr lang="en-US" altLang="zh-CN" sz="4000" dirty="0" err="1" smtClean="0"/>
              <a:t>iànzài</a:t>
            </a:r>
            <a:r>
              <a:rPr lang="en-US" altLang="zh-CN" sz="4000" dirty="0" smtClean="0"/>
              <a:t> </a:t>
            </a:r>
            <a:r>
              <a:rPr lang="en-US" altLang="zh-CN" sz="4000" dirty="0" err="1" smtClean="0"/>
              <a:t>shí</a:t>
            </a:r>
            <a:r>
              <a:rPr lang="en-US" altLang="zh-CN" sz="4000" dirty="0" smtClean="0"/>
              <a:t> </a:t>
            </a:r>
            <a:r>
              <a:rPr lang="en-US" altLang="zh-CN" sz="4000" dirty="0" err="1" smtClean="0"/>
              <a:t>diǎn</a:t>
            </a:r>
            <a:r>
              <a:rPr lang="en-US" altLang="zh-CN" sz="4000" dirty="0" smtClean="0"/>
              <a:t> </a:t>
            </a:r>
            <a:r>
              <a:rPr lang="en-US" altLang="zh-CN" sz="4000" dirty="0" err="1" smtClean="0"/>
              <a:t>shí</a:t>
            </a:r>
            <a:r>
              <a:rPr lang="en-US" altLang="zh-CN" sz="4000" dirty="0" smtClean="0"/>
              <a:t> </a:t>
            </a:r>
            <a:r>
              <a:rPr lang="en-US" altLang="zh-CN" sz="4000" dirty="0" err="1" smtClean="0"/>
              <a:t>fēn</a:t>
            </a:r>
            <a:r>
              <a:rPr lang="en-US" altLang="zh-CN" sz="4000" dirty="0"/>
              <a:t>.</a:t>
            </a:r>
            <a:endParaRPr lang="en-US" altLang="zh-CN" sz="4000" dirty="0" smtClean="0"/>
          </a:p>
          <a:p>
            <a:r>
              <a:rPr lang="en-US" altLang="zh-CN" sz="4000" dirty="0" smtClean="0"/>
              <a:t>B:  </a:t>
            </a:r>
            <a:r>
              <a:rPr lang="zh-CN" altLang="en-US" sz="4000" dirty="0" smtClean="0"/>
              <a:t>现在    十  点  十    分。</a:t>
            </a:r>
            <a:endParaRPr lang="en-US" altLang="zh-CN" sz="4000" dirty="0" smtClean="0"/>
          </a:p>
          <a:p>
            <a:r>
              <a:rPr lang="en-US" altLang="zh-CN" sz="4000" dirty="0" smtClean="0"/>
              <a:t>   </a:t>
            </a:r>
            <a:r>
              <a:rPr lang="en-US" altLang="zh-CN" sz="4000" dirty="0" err="1"/>
              <a:t>Z</a:t>
            </a:r>
            <a:r>
              <a:rPr lang="en-US" altLang="zh-CN" sz="4000" dirty="0" err="1" smtClean="0"/>
              <a:t>hōngwǔ</a:t>
            </a:r>
            <a:r>
              <a:rPr lang="en-US" altLang="zh-CN" sz="4000" dirty="0" smtClean="0"/>
              <a:t>   </a:t>
            </a:r>
            <a:r>
              <a:rPr lang="en-US" altLang="zh-CN" sz="4000" dirty="0" err="1" smtClean="0"/>
              <a:t>jǐ</a:t>
            </a:r>
            <a:r>
              <a:rPr lang="en-US" altLang="zh-CN" sz="4000" dirty="0" smtClean="0"/>
              <a:t> </a:t>
            </a:r>
            <a:r>
              <a:rPr lang="en-US" altLang="zh-CN" sz="4000" dirty="0" err="1" smtClean="0"/>
              <a:t>diǎn</a:t>
            </a:r>
            <a:r>
              <a:rPr lang="en-US" altLang="zh-CN" sz="4000" dirty="0" smtClean="0"/>
              <a:t> </a:t>
            </a:r>
            <a:r>
              <a:rPr lang="en-US" altLang="zh-CN" sz="4000" dirty="0" err="1" smtClean="0"/>
              <a:t>chī</a:t>
            </a:r>
            <a:r>
              <a:rPr lang="en-US" altLang="zh-CN" sz="4000" dirty="0" smtClean="0"/>
              <a:t> </a:t>
            </a:r>
            <a:r>
              <a:rPr lang="en-US" altLang="zh-CN" sz="4000" dirty="0" err="1" smtClean="0"/>
              <a:t>fàn</a:t>
            </a:r>
            <a:r>
              <a:rPr lang="en-US" altLang="zh-CN" sz="4000" dirty="0" smtClean="0"/>
              <a:t> </a:t>
            </a:r>
            <a:r>
              <a:rPr lang="zh-CN" altLang="en-US" sz="4000" dirty="0" smtClean="0"/>
              <a:t>？</a:t>
            </a:r>
            <a:endParaRPr lang="en-US" altLang="zh-CN" sz="4000" dirty="0"/>
          </a:p>
          <a:p>
            <a:r>
              <a:rPr lang="en-US" altLang="zh-CN" sz="4000" dirty="0" smtClean="0"/>
              <a:t>A:</a:t>
            </a:r>
            <a:r>
              <a:rPr lang="vi-VN" altLang="zh-CN" sz="4000" dirty="0"/>
              <a:t> </a:t>
            </a:r>
            <a:r>
              <a:rPr lang="en-US" altLang="zh-CN" sz="4000" dirty="0" smtClean="0"/>
              <a:t>  </a:t>
            </a:r>
            <a:r>
              <a:rPr lang="zh-CN" altLang="en-US" sz="4000" dirty="0" smtClean="0"/>
              <a:t>中午       几 点   吃  饭？</a:t>
            </a:r>
            <a:endParaRPr lang="en-US" altLang="zh-CN" sz="4000" dirty="0" smtClean="0"/>
          </a:p>
          <a:p>
            <a:r>
              <a:rPr lang="en-US" altLang="zh-CN" sz="4000" dirty="0" smtClean="0"/>
              <a:t>    </a:t>
            </a:r>
            <a:r>
              <a:rPr lang="en-US" altLang="zh-CN" sz="4000" dirty="0" err="1"/>
              <a:t>S</a:t>
            </a:r>
            <a:r>
              <a:rPr lang="en-US" altLang="zh-CN" sz="4000" dirty="0" err="1" smtClean="0"/>
              <a:t>híèr</a:t>
            </a:r>
            <a:r>
              <a:rPr lang="en-US" altLang="zh-CN" sz="4000" dirty="0" smtClean="0"/>
              <a:t>  </a:t>
            </a:r>
            <a:r>
              <a:rPr lang="en-US" altLang="zh-CN" sz="4000" dirty="0" err="1" smtClean="0"/>
              <a:t>diǎn</a:t>
            </a:r>
            <a:r>
              <a:rPr lang="en-US" altLang="zh-CN" sz="4000" dirty="0" smtClean="0"/>
              <a:t> </a:t>
            </a:r>
            <a:r>
              <a:rPr lang="en-US" altLang="zh-CN" sz="4000" dirty="0" err="1" smtClean="0"/>
              <a:t>chī</a:t>
            </a:r>
            <a:r>
              <a:rPr lang="en-US" altLang="zh-CN" sz="4000" dirty="0" smtClean="0"/>
              <a:t>  </a:t>
            </a:r>
            <a:r>
              <a:rPr lang="en-US" altLang="zh-CN" sz="4000" dirty="0" err="1" smtClean="0"/>
              <a:t>fàn</a:t>
            </a:r>
            <a:r>
              <a:rPr lang="en-US" altLang="zh-CN" sz="4000" dirty="0"/>
              <a:t>.</a:t>
            </a:r>
          </a:p>
          <a:p>
            <a:r>
              <a:rPr lang="en-US" altLang="zh-CN" sz="4000" dirty="0" smtClean="0"/>
              <a:t>B: </a:t>
            </a:r>
            <a:r>
              <a:rPr lang="zh-CN" altLang="en-US" sz="4000" dirty="0" smtClean="0"/>
              <a:t>十二   点    吃    饭。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33718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35"/>
            <a:ext cx="12100559" cy="132556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altLang="zh-CN" sz="7200" dirty="0" smtClean="0"/>
              <a:t>6.</a:t>
            </a:r>
            <a:r>
              <a:rPr lang="zh-CN" altLang="en-US" sz="7200" dirty="0"/>
              <a:t>时候</a:t>
            </a:r>
            <a:r>
              <a:rPr lang="zh-CN" altLang="en-US" sz="6000" dirty="0" smtClean="0"/>
              <a:t> </a:t>
            </a:r>
            <a:r>
              <a:rPr lang="zh-CN" altLang="en-US" b="1" dirty="0" smtClean="0"/>
              <a:t> </a:t>
            </a:r>
            <a:r>
              <a:rPr lang="vi-VN" altLang="zh-CN" b="1" dirty="0"/>
              <a:t>shíhou</a:t>
            </a:r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1" y="1134512"/>
            <a:ext cx="12100559" cy="43396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/>
              <a:t>  </a:t>
            </a:r>
            <a:r>
              <a:rPr lang="zh-CN" altLang="en-US" sz="4000" b="1" dirty="0" smtClean="0">
                <a:solidFill>
                  <a:srgbClr val="FF0000"/>
                </a:solidFill>
              </a:rPr>
              <a:t>什么时候</a:t>
            </a:r>
            <a:r>
              <a:rPr lang="zh-CN" altLang="en-US" sz="4000" dirty="0" smtClean="0">
                <a:solidFill>
                  <a:srgbClr val="FF0000"/>
                </a:solidFill>
              </a:rPr>
              <a:t>  </a:t>
            </a:r>
            <a:endParaRPr lang="en-US" altLang="zh-CN" sz="4000" dirty="0">
              <a:solidFill>
                <a:srgbClr val="FF0000"/>
              </a:solidFill>
            </a:endParaRPr>
          </a:p>
          <a:p>
            <a:r>
              <a:rPr lang="en-US" altLang="zh-CN" sz="4000" dirty="0" smtClean="0"/>
              <a:t>A:</a:t>
            </a:r>
            <a:r>
              <a:rPr lang="zh-CN" altLang="en-US" sz="4000" dirty="0" smtClean="0"/>
              <a:t>你什么时候去学校？</a:t>
            </a:r>
            <a:endParaRPr lang="en-US" altLang="zh-CN" sz="4000" dirty="0" smtClean="0"/>
          </a:p>
          <a:p>
            <a:r>
              <a:rPr lang="en-US" altLang="zh-CN" sz="4000" dirty="0" smtClean="0"/>
              <a:t>B:</a:t>
            </a:r>
            <a:r>
              <a:rPr lang="zh-CN" altLang="en-US" sz="4000" dirty="0" smtClean="0"/>
              <a:t>我中午十二点去。</a:t>
            </a:r>
            <a:endParaRPr lang="en-US" altLang="zh-CN" sz="4000" dirty="0" smtClean="0"/>
          </a:p>
          <a:p>
            <a:endParaRPr lang="en-US" altLang="zh-CN" sz="4000" dirty="0" smtClean="0"/>
          </a:p>
          <a:p>
            <a:r>
              <a:rPr lang="en-US" altLang="zh-CN" sz="4000" dirty="0" smtClean="0"/>
              <a:t>A:</a:t>
            </a:r>
            <a:r>
              <a:rPr lang="zh-CN" altLang="en-US" sz="4000" dirty="0" smtClean="0"/>
              <a:t>你什么时候买杯子了？</a:t>
            </a:r>
            <a:endParaRPr lang="en-US" altLang="zh-CN" sz="4000" dirty="0" smtClean="0"/>
          </a:p>
          <a:p>
            <a:r>
              <a:rPr lang="en-US" altLang="zh-CN" sz="4000" dirty="0" smtClean="0"/>
              <a:t>B:</a:t>
            </a:r>
            <a:r>
              <a:rPr lang="zh-CN" altLang="en-US" sz="4000" dirty="0" smtClean="0"/>
              <a:t>我昨天早上去买的。</a:t>
            </a:r>
            <a:endParaRPr lang="en-US" altLang="zh-CN" sz="4000" dirty="0"/>
          </a:p>
          <a:p>
            <a:endParaRPr lang="en-US" altLang="zh-CN" sz="3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256" y="8212"/>
            <a:ext cx="3305302" cy="33053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258" y="3314700"/>
            <a:ext cx="35433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0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-2" y="0"/>
            <a:ext cx="12192002" cy="13255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smtClean="0"/>
              <a:t>7.</a:t>
            </a:r>
            <a:r>
              <a:rPr lang="zh-CN" altLang="en-US" sz="6000" b="1" dirty="0" smtClean="0"/>
              <a:t>回</a:t>
            </a:r>
            <a:r>
              <a:rPr lang="zh-CN" altLang="en-US" b="1" dirty="0" smtClean="0"/>
              <a:t> </a:t>
            </a:r>
            <a:r>
              <a:rPr lang="vi-VN" altLang="zh-CN" b="1" dirty="0"/>
              <a:t>huí</a:t>
            </a:r>
            <a:r>
              <a:rPr lang="zh-CN" altLang="en-US" dirty="0" smtClean="0"/>
              <a:t> 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325563"/>
            <a:ext cx="12192002" cy="56323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</a:rPr>
              <a:t>回</a:t>
            </a:r>
            <a:r>
              <a:rPr lang="en-US" altLang="zh-CN" sz="3600" dirty="0" smtClean="0">
                <a:solidFill>
                  <a:srgbClr val="FF0000"/>
                </a:solidFill>
              </a:rPr>
              <a:t>---</a:t>
            </a:r>
            <a:r>
              <a:rPr lang="zh-CN" altLang="en-US" sz="3600" dirty="0" smtClean="0">
                <a:solidFill>
                  <a:srgbClr val="FF0000"/>
                </a:solidFill>
              </a:rPr>
              <a:t>去     回去     不回    没回</a:t>
            </a:r>
            <a:endParaRPr lang="en-US" altLang="zh-CN" sz="3600" dirty="0" smtClean="0">
              <a:solidFill>
                <a:srgbClr val="FF0000"/>
              </a:solidFill>
            </a:endParaRPr>
          </a:p>
          <a:p>
            <a:r>
              <a:rPr lang="en-US" altLang="zh-CN" sz="3600" dirty="0" smtClean="0"/>
              <a:t>A:</a:t>
            </a:r>
            <a:r>
              <a:rPr lang="zh-CN" altLang="en-US" sz="3600" dirty="0" smtClean="0"/>
              <a:t>你什么时候回家？</a:t>
            </a:r>
            <a:endParaRPr lang="en-US" altLang="zh-CN" sz="3600" dirty="0" smtClean="0"/>
          </a:p>
          <a:p>
            <a:r>
              <a:rPr lang="en-US" altLang="zh-CN" sz="3600" dirty="0" smtClean="0"/>
              <a:t>B:</a:t>
            </a:r>
            <a:r>
              <a:rPr lang="zh-CN" altLang="en-US" sz="3600" dirty="0" smtClean="0"/>
              <a:t>我明天回家。</a:t>
            </a:r>
            <a:endParaRPr lang="en-US" altLang="zh-CN" sz="3600" dirty="0" smtClean="0"/>
          </a:p>
          <a:p>
            <a:endParaRPr lang="en-US" altLang="zh-CN" sz="3600" dirty="0" smtClean="0"/>
          </a:p>
          <a:p>
            <a:r>
              <a:rPr lang="en-US" altLang="zh-CN" sz="3600" dirty="0" smtClean="0"/>
              <a:t>A:</a:t>
            </a:r>
            <a:r>
              <a:rPr lang="zh-CN" altLang="en-US" sz="3600" dirty="0" smtClean="0"/>
              <a:t>他什么时候回国了</a:t>
            </a:r>
            <a:r>
              <a:rPr lang="zh-CN" altLang="en-US" sz="3600" dirty="0"/>
              <a:t>？</a:t>
            </a:r>
            <a:endParaRPr lang="en-US" altLang="zh-CN" sz="3600" dirty="0" smtClean="0"/>
          </a:p>
          <a:p>
            <a:r>
              <a:rPr lang="en-US" altLang="zh-CN" sz="3600" dirty="0" smtClean="0"/>
              <a:t>B:</a:t>
            </a:r>
            <a:r>
              <a:rPr lang="zh-CN" altLang="en-US" sz="3600" dirty="0" smtClean="0"/>
              <a:t>他星期一回国了。</a:t>
            </a:r>
            <a:endParaRPr lang="en-US" altLang="zh-CN" sz="3600" dirty="0" smtClean="0"/>
          </a:p>
          <a:p>
            <a:endParaRPr lang="en-US" altLang="zh-CN" sz="3600" dirty="0" smtClean="0"/>
          </a:p>
          <a:p>
            <a:r>
              <a:rPr lang="zh-CN" altLang="en-US" sz="3600" dirty="0" smtClean="0"/>
              <a:t>*你现在回去吗？</a:t>
            </a:r>
            <a:endParaRPr lang="en-US" altLang="zh-CN" sz="3600" dirty="0" smtClean="0"/>
          </a:p>
          <a:p>
            <a:r>
              <a:rPr lang="zh-CN" altLang="en-US" sz="3600" dirty="0" smtClean="0"/>
              <a:t>*我现在不回。</a:t>
            </a:r>
            <a:endParaRPr lang="en-US" altLang="zh-CN" sz="3600" dirty="0"/>
          </a:p>
          <a:p>
            <a:endParaRPr lang="en-US" altLang="zh-CN" sz="3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511" y="349432"/>
            <a:ext cx="3582489" cy="358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6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-2" y="0"/>
            <a:ext cx="12192002" cy="13255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smtClean="0"/>
              <a:t>8.</a:t>
            </a:r>
            <a:r>
              <a:rPr lang="zh-CN" altLang="en-US" sz="6000" b="1" dirty="0"/>
              <a:t>电影</a:t>
            </a:r>
            <a:r>
              <a:rPr lang="zh-CN" altLang="en-US" b="1" dirty="0" smtClean="0"/>
              <a:t> </a:t>
            </a:r>
            <a:r>
              <a:rPr lang="vi-VN" altLang="zh-CN" b="1" dirty="0"/>
              <a:t>diànyǐng</a:t>
            </a:r>
            <a:r>
              <a:rPr lang="zh-CN" altLang="en-US" dirty="0" smtClean="0"/>
              <a:t> 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325563"/>
            <a:ext cx="12192002" cy="39703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</a:rPr>
              <a:t>看</a:t>
            </a:r>
            <a:r>
              <a:rPr lang="zh-CN" altLang="en-US" sz="3600" dirty="0" smtClean="0">
                <a:solidFill>
                  <a:srgbClr val="FF0000"/>
                </a:solidFill>
              </a:rPr>
              <a:t>电影</a:t>
            </a:r>
            <a:endParaRPr lang="en-US" altLang="zh-CN" sz="3600" dirty="0" smtClean="0">
              <a:solidFill>
                <a:srgbClr val="FF0000"/>
              </a:solidFill>
            </a:endParaRPr>
          </a:p>
          <a:p>
            <a:r>
              <a:rPr lang="en-US" altLang="zh-CN" sz="3600" dirty="0" smtClean="0"/>
              <a:t>A:</a:t>
            </a:r>
            <a:r>
              <a:rPr lang="zh-CN" altLang="en-US" sz="3600" dirty="0" smtClean="0"/>
              <a:t>你什么时候去看电影吗</a:t>
            </a:r>
            <a:r>
              <a:rPr lang="zh-CN" altLang="en-US" sz="3600" dirty="0"/>
              <a:t>？</a:t>
            </a:r>
            <a:endParaRPr lang="en-US" altLang="zh-CN" sz="3600" dirty="0" smtClean="0"/>
          </a:p>
          <a:p>
            <a:r>
              <a:rPr lang="en-US" altLang="zh-CN" sz="3600" dirty="0" smtClean="0"/>
              <a:t>B:</a:t>
            </a:r>
            <a:r>
              <a:rPr lang="zh-CN" altLang="en-US" sz="3600" dirty="0" smtClean="0"/>
              <a:t>我中午和朋友去看电影。</a:t>
            </a:r>
            <a:endParaRPr lang="en-US" altLang="zh-CN" sz="3600" dirty="0" smtClean="0"/>
          </a:p>
          <a:p>
            <a:endParaRPr lang="en-US" altLang="zh-CN" sz="3600" dirty="0" smtClean="0"/>
          </a:p>
          <a:p>
            <a:r>
              <a:rPr lang="zh-CN" altLang="en-US" sz="3600" dirty="0" smtClean="0"/>
              <a:t>*我昨天去看电影了。</a:t>
            </a:r>
            <a:endParaRPr lang="en-US" altLang="zh-CN" sz="3600" dirty="0" smtClean="0"/>
          </a:p>
          <a:p>
            <a:endParaRPr lang="en-US" altLang="zh-CN" sz="3600" dirty="0"/>
          </a:p>
          <a:p>
            <a:endParaRPr lang="en-US" altLang="zh-CN" sz="36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498" y="-133123"/>
            <a:ext cx="2917372" cy="2917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632" y="3071632"/>
            <a:ext cx="3786368" cy="378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3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-2" y="0"/>
            <a:ext cx="12192002" cy="13255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smtClean="0"/>
              <a:t>9.</a:t>
            </a:r>
            <a:r>
              <a:rPr lang="zh-CN" altLang="en-US" sz="6000" b="1"/>
              <a:t>我</a:t>
            </a:r>
            <a:r>
              <a:rPr lang="zh-CN" altLang="en-US" sz="6000" b="1" smtClean="0"/>
              <a:t>们</a:t>
            </a:r>
            <a:r>
              <a:rPr lang="zh-CN" altLang="en-US" smtClean="0"/>
              <a:t> 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325563"/>
            <a:ext cx="12192002" cy="34163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</a:rPr>
              <a:t>你</a:t>
            </a:r>
            <a:r>
              <a:rPr lang="zh-CN" altLang="en-US" sz="3600" dirty="0" smtClean="0">
                <a:solidFill>
                  <a:srgbClr val="FF0000"/>
                </a:solidFill>
              </a:rPr>
              <a:t>们    他们   </a:t>
            </a:r>
            <a:endParaRPr lang="en-US" altLang="zh-CN" sz="3600" dirty="0" smtClean="0">
              <a:solidFill>
                <a:srgbClr val="FF0000"/>
              </a:solidFill>
            </a:endParaRPr>
          </a:p>
          <a:p>
            <a:r>
              <a:rPr lang="zh-CN" altLang="en-US" sz="3600" dirty="0" smtClean="0"/>
              <a:t>*</a:t>
            </a:r>
            <a:r>
              <a:rPr lang="zh-CN" altLang="en-US" sz="3600" dirty="0"/>
              <a:t>我</a:t>
            </a:r>
            <a:r>
              <a:rPr lang="zh-CN" altLang="en-US" sz="3600" dirty="0" smtClean="0"/>
              <a:t>们是学生。</a:t>
            </a:r>
            <a:endParaRPr lang="en-US" altLang="zh-CN" sz="3600" dirty="0" smtClean="0"/>
          </a:p>
          <a:p>
            <a:r>
              <a:rPr lang="zh-CN" altLang="en-US" sz="3600" dirty="0" smtClean="0"/>
              <a:t>*</a:t>
            </a:r>
            <a:r>
              <a:rPr lang="zh-CN" altLang="en-US" sz="3600" dirty="0"/>
              <a:t>你</a:t>
            </a:r>
            <a:r>
              <a:rPr lang="zh-CN" altLang="en-US" sz="3600" dirty="0" smtClean="0"/>
              <a:t>们去看电影吗</a:t>
            </a:r>
            <a:r>
              <a:rPr lang="zh-CN" altLang="en-US" sz="3600" dirty="0"/>
              <a:t>？</a:t>
            </a:r>
            <a:endParaRPr lang="en-US" altLang="zh-CN" sz="3600" dirty="0" smtClean="0"/>
          </a:p>
          <a:p>
            <a:r>
              <a:rPr lang="zh-CN" altLang="en-US" sz="3600" dirty="0" smtClean="0"/>
              <a:t>*</a:t>
            </a:r>
            <a:r>
              <a:rPr lang="zh-CN" altLang="en-US" sz="3600" dirty="0"/>
              <a:t>他</a:t>
            </a:r>
            <a:r>
              <a:rPr lang="zh-CN" altLang="en-US" sz="3600" dirty="0" smtClean="0"/>
              <a:t>们是谁？</a:t>
            </a:r>
            <a:endParaRPr lang="en-US" altLang="zh-CN" sz="3600" dirty="0" smtClean="0"/>
          </a:p>
          <a:p>
            <a:endParaRPr lang="en-US" altLang="zh-CN" sz="3600" dirty="0"/>
          </a:p>
          <a:p>
            <a:endParaRPr lang="en-US" altLang="zh-CN" sz="3600" dirty="0" smtClean="0"/>
          </a:p>
        </p:txBody>
      </p:sp>
    </p:spTree>
    <p:extLst>
      <p:ext uri="{BB962C8B-B14F-4D97-AF65-F5344CB8AC3E}">
        <p14:creationId xmlns:p14="http://schemas.microsoft.com/office/powerpoint/2010/main" val="230142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508" y="718457"/>
            <a:ext cx="11586755" cy="50167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    </a:t>
            </a:r>
            <a:r>
              <a:rPr lang="en-US" altLang="zh-CN" sz="3600" dirty="0" err="1"/>
              <a:t>B</a:t>
            </a:r>
            <a:r>
              <a:rPr lang="en-US" altLang="zh-CN" sz="3600" dirty="0" err="1" smtClean="0"/>
              <a:t>àba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shénme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shíhòu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huí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jiā</a:t>
            </a:r>
            <a:r>
              <a:rPr lang="zh-CN" altLang="en-US" sz="4000" dirty="0" smtClean="0"/>
              <a:t>？</a:t>
            </a:r>
            <a:endParaRPr lang="en-US" altLang="zh-CN" sz="4000" dirty="0"/>
          </a:p>
          <a:p>
            <a:r>
              <a:rPr lang="en-US" altLang="zh-CN" sz="4000" dirty="0" smtClean="0"/>
              <a:t>A:</a:t>
            </a:r>
            <a:r>
              <a:rPr lang="zh-CN" altLang="en-US" sz="4000" dirty="0" smtClean="0"/>
              <a:t>爸爸  什么    时候  回 家？</a:t>
            </a:r>
            <a:endParaRPr lang="en-US" altLang="zh-CN" sz="4000" dirty="0" smtClean="0"/>
          </a:p>
          <a:p>
            <a:r>
              <a:rPr lang="en-US" altLang="zh-CN" sz="4000" dirty="0" smtClean="0"/>
              <a:t> </a:t>
            </a:r>
            <a:r>
              <a:rPr lang="en-US" altLang="zh-CN" sz="4000" dirty="0"/>
              <a:t>  </a:t>
            </a:r>
            <a:r>
              <a:rPr lang="en-US" altLang="zh-CN" sz="4000" dirty="0" smtClean="0"/>
              <a:t> </a:t>
            </a:r>
            <a:r>
              <a:rPr lang="en-US" altLang="zh-CN" sz="4000" dirty="0" err="1" smtClean="0"/>
              <a:t>Xiàwǔ</a:t>
            </a:r>
            <a:r>
              <a:rPr lang="en-US" altLang="zh-CN" sz="4000" dirty="0" smtClean="0"/>
              <a:t> </a:t>
            </a:r>
            <a:r>
              <a:rPr lang="en-US" altLang="zh-CN" sz="4000" dirty="0" err="1" smtClean="0"/>
              <a:t>wǔ</a:t>
            </a:r>
            <a:r>
              <a:rPr lang="en-US" altLang="zh-CN" sz="4000" dirty="0" smtClean="0"/>
              <a:t> </a:t>
            </a:r>
            <a:r>
              <a:rPr lang="en-US" altLang="zh-CN" sz="4000" dirty="0" err="1" smtClean="0"/>
              <a:t>diǎn</a:t>
            </a:r>
            <a:r>
              <a:rPr lang="en-US" altLang="zh-CN" sz="4000" dirty="0"/>
              <a:t>.</a:t>
            </a:r>
            <a:endParaRPr lang="en-US" altLang="zh-CN" sz="4000" dirty="0" smtClean="0"/>
          </a:p>
          <a:p>
            <a:r>
              <a:rPr lang="en-US" altLang="zh-CN" sz="4000" dirty="0" smtClean="0"/>
              <a:t>B:  </a:t>
            </a:r>
            <a:r>
              <a:rPr lang="zh-CN" altLang="en-US" sz="4000" dirty="0" smtClean="0"/>
              <a:t>下午  五 点。</a:t>
            </a:r>
            <a:endParaRPr lang="en-US" altLang="zh-CN" sz="4000" dirty="0" smtClean="0"/>
          </a:p>
          <a:p>
            <a:r>
              <a:rPr lang="en-US" altLang="zh-CN" sz="4000" dirty="0" smtClean="0"/>
              <a:t> </a:t>
            </a:r>
            <a:r>
              <a:rPr lang="en-US" altLang="zh-CN" sz="4000" dirty="0"/>
              <a:t>   </a:t>
            </a:r>
            <a:r>
              <a:rPr lang="en-US" altLang="zh-CN" sz="4000" dirty="0" err="1" smtClean="0"/>
              <a:t>Wǒmen</a:t>
            </a:r>
            <a:r>
              <a:rPr lang="en-US" altLang="zh-CN" sz="4000" dirty="0" smtClean="0"/>
              <a:t> </a:t>
            </a:r>
            <a:r>
              <a:rPr lang="en-US" altLang="zh-CN" sz="4000" dirty="0" err="1" smtClean="0"/>
              <a:t>shénme</a:t>
            </a:r>
            <a:r>
              <a:rPr lang="en-US" altLang="zh-CN" sz="4000" dirty="0" smtClean="0"/>
              <a:t> </a:t>
            </a:r>
            <a:r>
              <a:rPr lang="en-US" altLang="zh-CN" sz="4000" dirty="0" err="1" smtClean="0"/>
              <a:t>shíhou</a:t>
            </a:r>
            <a:r>
              <a:rPr lang="en-US" altLang="zh-CN" sz="4000" dirty="0" smtClean="0"/>
              <a:t> </a:t>
            </a:r>
            <a:r>
              <a:rPr lang="en-US" altLang="zh-CN" sz="4000" dirty="0" err="1" smtClean="0"/>
              <a:t>qù</a:t>
            </a:r>
            <a:r>
              <a:rPr lang="en-US" altLang="zh-CN" sz="4000" dirty="0" smtClean="0"/>
              <a:t> </a:t>
            </a:r>
            <a:r>
              <a:rPr lang="en-US" altLang="zh-CN" sz="4000" dirty="0" err="1" smtClean="0"/>
              <a:t>kàn</a:t>
            </a:r>
            <a:r>
              <a:rPr lang="en-US" altLang="zh-CN" sz="4000" dirty="0" smtClean="0"/>
              <a:t> </a:t>
            </a:r>
            <a:r>
              <a:rPr lang="en-US" altLang="zh-CN" sz="4000" dirty="0" err="1" smtClean="0"/>
              <a:t>diànyǐng</a:t>
            </a:r>
            <a:r>
              <a:rPr lang="zh-CN" altLang="en-US" sz="4000" dirty="0" smtClean="0"/>
              <a:t>？</a:t>
            </a:r>
            <a:endParaRPr lang="en-US" altLang="zh-CN" sz="4000" dirty="0" smtClean="0"/>
          </a:p>
          <a:p>
            <a:r>
              <a:rPr lang="en-US" altLang="zh-CN" sz="4000" dirty="0" smtClean="0"/>
              <a:t>A:</a:t>
            </a:r>
            <a:r>
              <a:rPr lang="vi-VN" altLang="zh-CN" sz="4000" dirty="0"/>
              <a:t> </a:t>
            </a:r>
            <a:r>
              <a:rPr lang="zh-CN" altLang="en-US" sz="4000" dirty="0" smtClean="0"/>
              <a:t>我们     什么         时候   去  看   电影？</a:t>
            </a:r>
            <a:endParaRPr lang="en-US" altLang="zh-CN" sz="4000" dirty="0" smtClean="0"/>
          </a:p>
          <a:p>
            <a:r>
              <a:rPr lang="en-US" altLang="zh-CN" sz="4000" dirty="0" smtClean="0"/>
              <a:t> </a:t>
            </a:r>
            <a:r>
              <a:rPr lang="en-US" altLang="zh-CN" sz="4000" dirty="0"/>
              <a:t>   </a:t>
            </a:r>
            <a:r>
              <a:rPr lang="en-US" altLang="zh-CN" sz="4000" dirty="0" err="1"/>
              <a:t>L</a:t>
            </a:r>
            <a:r>
              <a:rPr lang="en-US" altLang="zh-CN" sz="4000" dirty="0" err="1" smtClean="0"/>
              <a:t>iù</a:t>
            </a:r>
            <a:r>
              <a:rPr lang="en-US" altLang="zh-CN" sz="4000" dirty="0" smtClean="0"/>
              <a:t> </a:t>
            </a:r>
            <a:r>
              <a:rPr lang="en-US" altLang="zh-CN" sz="4000" dirty="0" err="1" smtClean="0"/>
              <a:t>diǎn</a:t>
            </a:r>
            <a:r>
              <a:rPr lang="en-US" altLang="zh-CN" sz="4000" dirty="0" smtClean="0"/>
              <a:t> </a:t>
            </a:r>
            <a:r>
              <a:rPr lang="en-US" altLang="zh-CN" sz="4000" dirty="0" err="1" smtClean="0"/>
              <a:t>sānshí</a:t>
            </a:r>
            <a:r>
              <a:rPr lang="en-US" altLang="zh-CN" sz="4000" dirty="0" smtClean="0"/>
              <a:t> </a:t>
            </a:r>
            <a:r>
              <a:rPr lang="en-US" altLang="zh-CN" sz="4000" dirty="0" err="1" smtClean="0"/>
              <a:t>fēn</a:t>
            </a:r>
            <a:r>
              <a:rPr lang="en-US" altLang="zh-CN" sz="4000" dirty="0"/>
              <a:t>.</a:t>
            </a:r>
          </a:p>
          <a:p>
            <a:r>
              <a:rPr lang="en-US" altLang="zh-CN" sz="4000" dirty="0" smtClean="0"/>
              <a:t>B: </a:t>
            </a:r>
            <a:r>
              <a:rPr lang="zh-CN" altLang="en-US" sz="4000" dirty="0" smtClean="0"/>
              <a:t>六   点    三十   分。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9704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29611" y="216651"/>
            <a:ext cx="4916664" cy="61863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1.</a:t>
            </a:r>
            <a:r>
              <a:rPr lang="zh-CN" altLang="en-US" sz="4400" dirty="0"/>
              <a:t>现在</a:t>
            </a:r>
            <a:endParaRPr lang="en-US" altLang="zh-CN" sz="4400" dirty="0" smtClean="0"/>
          </a:p>
          <a:p>
            <a:r>
              <a:rPr lang="en-US" altLang="zh-CN" sz="4400" dirty="0" smtClean="0"/>
              <a:t>2.</a:t>
            </a:r>
            <a:r>
              <a:rPr lang="zh-CN" altLang="en-US" sz="4400" dirty="0"/>
              <a:t>点</a:t>
            </a:r>
            <a:endParaRPr lang="en-US" altLang="zh-CN" sz="4400" dirty="0" smtClean="0"/>
          </a:p>
          <a:p>
            <a:r>
              <a:rPr lang="en-US" altLang="zh-CN" sz="4400" dirty="0" smtClean="0"/>
              <a:t>3.</a:t>
            </a:r>
            <a:r>
              <a:rPr lang="zh-CN" altLang="en-US" sz="4400" dirty="0"/>
              <a:t>分</a:t>
            </a:r>
            <a:endParaRPr lang="en-US" altLang="zh-CN" sz="4400" dirty="0" smtClean="0"/>
          </a:p>
          <a:p>
            <a:r>
              <a:rPr lang="en-US" altLang="zh-CN" sz="4400" dirty="0" smtClean="0"/>
              <a:t>4.</a:t>
            </a:r>
            <a:r>
              <a:rPr lang="zh-CN" altLang="en-US" sz="4400" dirty="0"/>
              <a:t>中午</a:t>
            </a:r>
            <a:endParaRPr lang="en-US" altLang="zh-CN" sz="4400" dirty="0" smtClean="0"/>
          </a:p>
          <a:p>
            <a:r>
              <a:rPr lang="en-US" altLang="zh-CN" sz="4400" dirty="0" smtClean="0"/>
              <a:t>5.</a:t>
            </a:r>
            <a:r>
              <a:rPr lang="zh-CN" altLang="en-US" sz="4400" dirty="0"/>
              <a:t>吃饭</a:t>
            </a:r>
            <a:endParaRPr lang="en-US" altLang="zh-CN" sz="4400" dirty="0" smtClean="0"/>
          </a:p>
          <a:p>
            <a:r>
              <a:rPr lang="en-US" altLang="zh-CN" sz="4400" dirty="0" smtClean="0"/>
              <a:t>6.</a:t>
            </a:r>
            <a:r>
              <a:rPr lang="zh-CN" altLang="en-US" sz="4400" dirty="0"/>
              <a:t>时候</a:t>
            </a:r>
            <a:endParaRPr lang="en-US" altLang="zh-CN" sz="4400" dirty="0" smtClean="0"/>
          </a:p>
          <a:p>
            <a:r>
              <a:rPr lang="en-US" altLang="zh-CN" sz="4400" dirty="0" smtClean="0"/>
              <a:t>7.</a:t>
            </a:r>
            <a:r>
              <a:rPr lang="zh-CN" altLang="en-US" sz="4400" dirty="0"/>
              <a:t>回</a:t>
            </a:r>
            <a:endParaRPr lang="en-US" altLang="zh-CN" sz="4400" dirty="0" smtClean="0"/>
          </a:p>
          <a:p>
            <a:r>
              <a:rPr lang="en-US" altLang="zh-CN" sz="4400" dirty="0" smtClean="0"/>
              <a:t>8.</a:t>
            </a:r>
            <a:r>
              <a:rPr lang="zh-CN" altLang="en-US" sz="4400" dirty="0"/>
              <a:t>我们</a:t>
            </a:r>
            <a:endParaRPr lang="en-US" altLang="zh-CN" sz="4400" dirty="0" smtClean="0"/>
          </a:p>
          <a:p>
            <a:r>
              <a:rPr lang="en-US" altLang="zh-CN" sz="4400" dirty="0" smtClean="0"/>
              <a:t>9.</a:t>
            </a:r>
            <a:r>
              <a:rPr lang="zh-CN" altLang="en-US" sz="4400" dirty="0"/>
              <a:t>电影</a:t>
            </a:r>
            <a:endParaRPr lang="en-US" altLang="zh-CN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5455247" y="4279302"/>
            <a:ext cx="2186526" cy="2123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10.</a:t>
            </a:r>
            <a:r>
              <a:rPr lang="zh-CN" altLang="en-US" sz="4400" dirty="0" smtClean="0"/>
              <a:t>住</a:t>
            </a:r>
            <a:endParaRPr lang="en-US" altLang="zh-CN" sz="4400" dirty="0" smtClean="0"/>
          </a:p>
          <a:p>
            <a:r>
              <a:rPr lang="en-US" altLang="zh-CN" sz="4400" dirty="0" smtClean="0"/>
              <a:t>11.</a:t>
            </a:r>
            <a:r>
              <a:rPr lang="zh-CN" altLang="en-US" sz="4400" dirty="0"/>
              <a:t>前</a:t>
            </a:r>
            <a:endParaRPr lang="en-US" altLang="zh-CN" sz="4400" dirty="0" smtClean="0"/>
          </a:p>
          <a:p>
            <a:r>
              <a:rPr lang="en-US" altLang="zh-CN" sz="4400" dirty="0" smtClean="0"/>
              <a:t>12.</a:t>
            </a:r>
            <a:r>
              <a:rPr lang="zh-CN" altLang="en-US" sz="4400" dirty="0"/>
              <a:t>北京</a:t>
            </a:r>
            <a:endParaRPr lang="en-US" altLang="zh-CN" sz="4400" dirty="0" smtClean="0"/>
          </a:p>
        </p:txBody>
      </p:sp>
    </p:spTree>
    <p:extLst>
      <p:ext uri="{BB962C8B-B14F-4D97-AF65-F5344CB8AC3E}">
        <p14:creationId xmlns:p14="http://schemas.microsoft.com/office/powerpoint/2010/main" val="219089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30583" y="1015663"/>
            <a:ext cx="6923314" cy="5078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5400" dirty="0" smtClean="0"/>
              <a:t>1.</a:t>
            </a:r>
            <a:r>
              <a:rPr lang="zh-CN" altLang="en-US" sz="5400" dirty="0"/>
              <a:t>桌</a:t>
            </a:r>
            <a:r>
              <a:rPr lang="zh-CN" altLang="en-US" sz="5400" dirty="0" smtClean="0"/>
              <a:t>子       </a:t>
            </a:r>
            <a:r>
              <a:rPr lang="en-US" altLang="zh-CN" sz="5400" dirty="0" smtClean="0"/>
              <a:t>7</a:t>
            </a:r>
            <a:r>
              <a:rPr lang="en-US" altLang="zh-CN" sz="5400" dirty="0"/>
              <a:t>.</a:t>
            </a:r>
            <a:r>
              <a:rPr lang="zh-CN" altLang="en-US" sz="5400" dirty="0"/>
              <a:t>前</a:t>
            </a:r>
            <a:r>
              <a:rPr lang="zh-CN" altLang="en-US" sz="5400" dirty="0" smtClean="0"/>
              <a:t>面</a:t>
            </a:r>
            <a:endParaRPr lang="en-US" altLang="zh-CN" sz="5400" dirty="0" smtClean="0"/>
          </a:p>
          <a:p>
            <a:r>
              <a:rPr lang="en-US" altLang="zh-CN" sz="5400" dirty="0" smtClean="0"/>
              <a:t>2.</a:t>
            </a:r>
            <a:r>
              <a:rPr lang="zh-CN" altLang="en-US" sz="5400" dirty="0" smtClean="0"/>
              <a:t>上           </a:t>
            </a:r>
            <a:r>
              <a:rPr lang="en-US" altLang="zh-CN" sz="5400" dirty="0"/>
              <a:t>8.</a:t>
            </a:r>
            <a:r>
              <a:rPr lang="zh-CN" altLang="en-US" sz="5400" dirty="0"/>
              <a:t>后</a:t>
            </a:r>
            <a:r>
              <a:rPr lang="zh-CN" altLang="en-US" sz="5400" dirty="0" smtClean="0"/>
              <a:t>面</a:t>
            </a:r>
            <a:endParaRPr lang="en-US" altLang="zh-CN" sz="5400" dirty="0" smtClean="0"/>
          </a:p>
          <a:p>
            <a:r>
              <a:rPr lang="en-US" altLang="zh-CN" sz="5400" dirty="0" smtClean="0"/>
              <a:t>3.</a:t>
            </a:r>
            <a:r>
              <a:rPr lang="zh-CN" altLang="en-US" sz="5400" dirty="0"/>
              <a:t>电</a:t>
            </a:r>
            <a:r>
              <a:rPr lang="zh-CN" altLang="en-US" sz="5400" dirty="0" smtClean="0"/>
              <a:t>脑        </a:t>
            </a:r>
            <a:r>
              <a:rPr lang="en-US" altLang="zh-CN" sz="5400" dirty="0" smtClean="0"/>
              <a:t>9</a:t>
            </a:r>
            <a:r>
              <a:rPr lang="en-US" altLang="zh-CN" sz="5400" dirty="0"/>
              <a:t>.</a:t>
            </a:r>
            <a:r>
              <a:rPr lang="zh-CN" altLang="en-US" sz="5400" dirty="0" smtClean="0"/>
              <a:t>这</a:t>
            </a:r>
            <a:endParaRPr lang="en-US" altLang="zh-CN" sz="5400" dirty="0" smtClean="0"/>
          </a:p>
          <a:p>
            <a:r>
              <a:rPr lang="en-US" altLang="zh-CN" sz="5400" dirty="0" smtClean="0"/>
              <a:t>4.</a:t>
            </a:r>
            <a:r>
              <a:rPr lang="zh-CN" altLang="en-US" sz="5400" dirty="0"/>
              <a:t>和</a:t>
            </a:r>
            <a:endParaRPr lang="en-US" altLang="zh-CN" sz="5400" dirty="0" smtClean="0"/>
          </a:p>
          <a:p>
            <a:r>
              <a:rPr lang="en-US" altLang="zh-CN" sz="5400" dirty="0" smtClean="0"/>
              <a:t>5.</a:t>
            </a:r>
            <a:r>
              <a:rPr lang="zh-CN" altLang="en-US" sz="5400" dirty="0"/>
              <a:t>本</a:t>
            </a:r>
            <a:endParaRPr lang="en-US" altLang="zh-CN" sz="5400" dirty="0" smtClean="0"/>
          </a:p>
          <a:p>
            <a:r>
              <a:rPr lang="en-US" altLang="zh-CN" sz="5400" dirty="0" smtClean="0"/>
              <a:t>6.</a:t>
            </a:r>
            <a:r>
              <a:rPr lang="zh-CN" altLang="en-US" sz="5400" dirty="0" smtClean="0"/>
              <a:t>里</a:t>
            </a:r>
            <a:endParaRPr lang="en-US" altLang="zh-CN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6361611" y="3523438"/>
            <a:ext cx="2186526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5400" dirty="0" smtClean="0"/>
              <a:t>10.</a:t>
            </a:r>
            <a:r>
              <a:rPr lang="zh-CN" altLang="en-US" sz="5400" dirty="0" smtClean="0"/>
              <a:t>没</a:t>
            </a:r>
            <a:endParaRPr lang="en-US" altLang="zh-CN" sz="5400" dirty="0" smtClean="0"/>
          </a:p>
          <a:p>
            <a:r>
              <a:rPr lang="en-US" altLang="zh-CN" sz="5400" dirty="0" smtClean="0"/>
              <a:t>11.</a:t>
            </a:r>
            <a:r>
              <a:rPr lang="zh-CN" altLang="en-US" sz="5400" dirty="0" smtClean="0"/>
              <a:t>能</a:t>
            </a:r>
            <a:endParaRPr lang="en-US" altLang="zh-CN" sz="5400" dirty="0" smtClean="0"/>
          </a:p>
          <a:p>
            <a:r>
              <a:rPr lang="en-US" altLang="zh-CN" sz="5400" dirty="0" smtClean="0"/>
              <a:t>12.</a:t>
            </a:r>
            <a:r>
              <a:rPr lang="zh-CN" altLang="en-US" sz="5400" dirty="0" smtClean="0"/>
              <a:t>坐</a:t>
            </a:r>
            <a:endParaRPr lang="en-US" altLang="zh-CN" sz="5400" dirty="0" smtClean="0"/>
          </a:p>
        </p:txBody>
      </p:sp>
    </p:spTree>
    <p:extLst>
      <p:ext uri="{BB962C8B-B14F-4D97-AF65-F5344CB8AC3E}">
        <p14:creationId xmlns:p14="http://schemas.microsoft.com/office/powerpoint/2010/main" val="361792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86446" y="545400"/>
            <a:ext cx="6923314" cy="5078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5400" dirty="0" smtClean="0"/>
              <a:t>1.</a:t>
            </a:r>
            <a:r>
              <a:rPr lang="zh-CN" altLang="en-US" sz="5400" dirty="0"/>
              <a:t>小</a:t>
            </a:r>
            <a:r>
              <a:rPr lang="zh-CN" altLang="en-US" sz="5400" dirty="0" smtClean="0"/>
              <a:t>          </a:t>
            </a:r>
            <a:r>
              <a:rPr lang="en-US" altLang="zh-CN" sz="5400" dirty="0" smtClean="0"/>
              <a:t>7.</a:t>
            </a:r>
            <a:r>
              <a:rPr lang="zh-CN" altLang="en-US" sz="5400" dirty="0" smtClean="0"/>
              <a:t>下面</a:t>
            </a:r>
            <a:endParaRPr lang="en-US" altLang="zh-CN" sz="5400" dirty="0" smtClean="0"/>
          </a:p>
          <a:p>
            <a:r>
              <a:rPr lang="en-US" altLang="zh-CN" sz="5400" dirty="0" smtClean="0"/>
              <a:t>2.</a:t>
            </a:r>
            <a:r>
              <a:rPr lang="zh-CN" altLang="en-US" sz="5400" dirty="0"/>
              <a:t>猫</a:t>
            </a:r>
            <a:r>
              <a:rPr lang="zh-CN" altLang="en-US" sz="5400" dirty="0" smtClean="0"/>
              <a:t>           </a:t>
            </a:r>
            <a:r>
              <a:rPr lang="en-US" altLang="zh-CN" sz="5400" dirty="0" smtClean="0"/>
              <a:t>8.</a:t>
            </a:r>
            <a:r>
              <a:rPr lang="zh-CN" altLang="en-US" sz="5400" dirty="0"/>
              <a:t>哪儿</a:t>
            </a:r>
            <a:endParaRPr lang="en-US" altLang="zh-CN" sz="5400" dirty="0" smtClean="0"/>
          </a:p>
          <a:p>
            <a:r>
              <a:rPr lang="en-US" altLang="zh-CN" sz="5400" dirty="0" smtClean="0"/>
              <a:t>3.</a:t>
            </a:r>
            <a:r>
              <a:rPr lang="zh-CN" altLang="en-US" sz="5400" dirty="0"/>
              <a:t>在</a:t>
            </a:r>
            <a:r>
              <a:rPr lang="zh-CN" altLang="en-US" sz="5400" dirty="0" smtClean="0"/>
              <a:t>           </a:t>
            </a:r>
            <a:r>
              <a:rPr lang="en-US" altLang="zh-CN" sz="5400" dirty="0" smtClean="0"/>
              <a:t>9.</a:t>
            </a:r>
            <a:r>
              <a:rPr lang="zh-CN" altLang="en-US" sz="5400" dirty="0"/>
              <a:t>工作</a:t>
            </a:r>
            <a:endParaRPr lang="en-US" altLang="zh-CN" sz="5400" dirty="0" smtClean="0"/>
          </a:p>
          <a:p>
            <a:r>
              <a:rPr lang="en-US" altLang="zh-CN" sz="5400" dirty="0" smtClean="0"/>
              <a:t>4.</a:t>
            </a:r>
            <a:r>
              <a:rPr lang="zh-CN" altLang="en-US" sz="5400" dirty="0"/>
              <a:t>那</a:t>
            </a:r>
            <a:endParaRPr lang="en-US" altLang="zh-CN" sz="5400" dirty="0" smtClean="0"/>
          </a:p>
          <a:p>
            <a:r>
              <a:rPr lang="en-US" altLang="zh-CN" sz="5400" dirty="0" smtClean="0"/>
              <a:t>5.</a:t>
            </a:r>
            <a:r>
              <a:rPr lang="zh-CN" altLang="en-US" sz="5400" dirty="0"/>
              <a:t>狗</a:t>
            </a:r>
            <a:endParaRPr lang="en-US" altLang="zh-CN" sz="5400" dirty="0" smtClean="0"/>
          </a:p>
          <a:p>
            <a:r>
              <a:rPr lang="en-US" altLang="zh-CN" sz="5400" dirty="0" smtClean="0"/>
              <a:t>6.</a:t>
            </a:r>
            <a:r>
              <a:rPr lang="zh-CN" altLang="en-US" sz="5400" dirty="0"/>
              <a:t>椅子</a:t>
            </a:r>
            <a:endParaRPr lang="en-US" altLang="zh-CN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5773783" y="3084556"/>
            <a:ext cx="2913018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5400" dirty="0" smtClean="0"/>
              <a:t>10.</a:t>
            </a:r>
            <a:r>
              <a:rPr lang="zh-CN" altLang="en-US" sz="5400" dirty="0"/>
              <a:t>儿子</a:t>
            </a:r>
            <a:endParaRPr lang="en-US" altLang="zh-CN" sz="5400" dirty="0" smtClean="0"/>
          </a:p>
          <a:p>
            <a:r>
              <a:rPr lang="en-US" altLang="zh-CN" sz="5400" dirty="0" smtClean="0"/>
              <a:t>11.</a:t>
            </a:r>
            <a:r>
              <a:rPr lang="zh-CN" altLang="en-US" sz="5400" dirty="0"/>
              <a:t>医院</a:t>
            </a:r>
            <a:endParaRPr lang="en-US" altLang="zh-CN" sz="5400" dirty="0" smtClean="0"/>
          </a:p>
          <a:p>
            <a:r>
              <a:rPr lang="en-US" altLang="zh-CN" sz="5400" dirty="0" smtClean="0"/>
              <a:t>12.</a:t>
            </a:r>
            <a:r>
              <a:rPr lang="zh-CN" altLang="en-US" sz="5400" dirty="0"/>
              <a:t>医生</a:t>
            </a:r>
            <a:endParaRPr lang="en-US" altLang="zh-CN" sz="5400" dirty="0" smtClean="0"/>
          </a:p>
        </p:txBody>
      </p:sp>
    </p:spTree>
    <p:extLst>
      <p:ext uri="{BB962C8B-B14F-4D97-AF65-F5344CB8AC3E}">
        <p14:creationId xmlns:p14="http://schemas.microsoft.com/office/powerpoint/2010/main" val="99487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 Time Is It- (几点了) - Learning Songs 2 - Chinese song - By Little Fox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9339" y="166255"/>
            <a:ext cx="12207430" cy="6010708"/>
          </a:xfrm>
        </p:spPr>
      </p:pic>
    </p:spTree>
    <p:extLst>
      <p:ext uri="{BB962C8B-B14F-4D97-AF65-F5344CB8AC3E}">
        <p14:creationId xmlns:p14="http://schemas.microsoft.com/office/powerpoint/2010/main" val="229204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90056" y="741343"/>
            <a:ext cx="9065623" cy="5078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5400" dirty="0" smtClean="0"/>
              <a:t>1.</a:t>
            </a:r>
            <a:r>
              <a:rPr lang="zh-CN" altLang="en-US" sz="5400" dirty="0"/>
              <a:t>想</a:t>
            </a:r>
            <a:r>
              <a:rPr lang="zh-CN" altLang="en-US" sz="5400" dirty="0" smtClean="0"/>
              <a:t>         </a:t>
            </a:r>
            <a:r>
              <a:rPr lang="en-US" altLang="zh-CN" sz="5400" dirty="0" smtClean="0"/>
              <a:t>7.</a:t>
            </a:r>
            <a:r>
              <a:rPr lang="zh-CN" altLang="en-US" sz="5400" dirty="0"/>
              <a:t>商店</a:t>
            </a:r>
            <a:endParaRPr lang="en-US" altLang="zh-CN" sz="5400" dirty="0" smtClean="0"/>
          </a:p>
          <a:p>
            <a:r>
              <a:rPr lang="en-US" altLang="zh-CN" sz="5400" dirty="0" smtClean="0"/>
              <a:t>2.</a:t>
            </a:r>
            <a:r>
              <a:rPr lang="zh-CN" altLang="en-US" sz="5400" dirty="0"/>
              <a:t>喝</a:t>
            </a:r>
            <a:r>
              <a:rPr lang="zh-CN" altLang="en-US" sz="5400" dirty="0" smtClean="0"/>
              <a:t>          </a:t>
            </a:r>
            <a:r>
              <a:rPr lang="en-US" altLang="zh-CN" sz="5400" dirty="0" smtClean="0"/>
              <a:t>8.</a:t>
            </a:r>
            <a:r>
              <a:rPr lang="zh-CN" altLang="en-US" sz="5400" dirty="0"/>
              <a:t>买</a:t>
            </a:r>
            <a:endParaRPr lang="en-US" altLang="zh-CN" sz="5400" dirty="0" smtClean="0"/>
          </a:p>
          <a:p>
            <a:r>
              <a:rPr lang="en-US" altLang="zh-CN" sz="5400" dirty="0" smtClean="0"/>
              <a:t>3.</a:t>
            </a:r>
            <a:r>
              <a:rPr lang="zh-CN" altLang="en-US" sz="5400" dirty="0"/>
              <a:t>茶</a:t>
            </a:r>
            <a:r>
              <a:rPr lang="zh-CN" altLang="en-US" sz="5400" dirty="0" smtClean="0"/>
              <a:t>          </a:t>
            </a:r>
            <a:r>
              <a:rPr lang="en-US" altLang="zh-CN" sz="5400" dirty="0" smtClean="0"/>
              <a:t>9.</a:t>
            </a:r>
            <a:r>
              <a:rPr lang="zh-CN" altLang="en-US" sz="5400" dirty="0"/>
              <a:t>个</a:t>
            </a:r>
            <a:endParaRPr lang="en-US" altLang="zh-CN" sz="5400" dirty="0" smtClean="0"/>
          </a:p>
          <a:p>
            <a:r>
              <a:rPr lang="en-US" altLang="zh-CN" sz="5400" dirty="0" smtClean="0"/>
              <a:t>4.</a:t>
            </a:r>
            <a:r>
              <a:rPr lang="zh-CN" altLang="en-US" sz="5400" dirty="0"/>
              <a:t>吃</a:t>
            </a:r>
            <a:endParaRPr lang="en-US" altLang="zh-CN" sz="5400" dirty="0" smtClean="0"/>
          </a:p>
          <a:p>
            <a:r>
              <a:rPr lang="en-US" altLang="zh-CN" sz="5400" dirty="0" smtClean="0"/>
              <a:t>5.</a:t>
            </a:r>
            <a:r>
              <a:rPr lang="zh-CN" altLang="en-US" sz="5400" dirty="0"/>
              <a:t>米饭</a:t>
            </a:r>
            <a:endParaRPr lang="en-US" altLang="zh-CN" sz="5400" dirty="0" smtClean="0"/>
          </a:p>
          <a:p>
            <a:r>
              <a:rPr lang="en-US" altLang="zh-CN" sz="5400" dirty="0" smtClean="0"/>
              <a:t>6.</a:t>
            </a:r>
            <a:r>
              <a:rPr lang="zh-CN" altLang="en-US" sz="5400" dirty="0"/>
              <a:t>下午</a:t>
            </a:r>
            <a:endParaRPr lang="en-US" altLang="zh-CN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5107576" y="3234333"/>
            <a:ext cx="2886892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5400" dirty="0" smtClean="0"/>
              <a:t>10.</a:t>
            </a:r>
            <a:r>
              <a:rPr lang="zh-CN" altLang="en-US" sz="5400" dirty="0"/>
              <a:t>杯子</a:t>
            </a:r>
            <a:endParaRPr lang="en-US" altLang="zh-CN" sz="5400" dirty="0" smtClean="0"/>
          </a:p>
          <a:p>
            <a:r>
              <a:rPr lang="en-US" altLang="zh-CN" sz="5400" dirty="0" smtClean="0"/>
              <a:t>11.</a:t>
            </a:r>
            <a:r>
              <a:rPr lang="zh-CN" altLang="en-US" sz="5400" dirty="0"/>
              <a:t>这</a:t>
            </a:r>
            <a:endParaRPr lang="en-US" altLang="zh-CN" sz="5400" dirty="0" smtClean="0"/>
          </a:p>
          <a:p>
            <a:r>
              <a:rPr lang="en-US" altLang="zh-CN" sz="5400" dirty="0" smtClean="0"/>
              <a:t>12.</a:t>
            </a:r>
            <a:r>
              <a:rPr lang="zh-CN" altLang="en-US" sz="5400" dirty="0"/>
              <a:t>多少</a:t>
            </a:r>
            <a:endParaRPr lang="en-US" altLang="zh-CN" sz="5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8268787" y="741343"/>
            <a:ext cx="2886892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5400" dirty="0" smtClean="0"/>
              <a:t>13.</a:t>
            </a:r>
            <a:r>
              <a:rPr lang="zh-CN" altLang="en-US" sz="5400" dirty="0" smtClean="0"/>
              <a:t>钱</a:t>
            </a:r>
            <a:endParaRPr lang="en-US" altLang="zh-CN" sz="5400" dirty="0" smtClean="0"/>
          </a:p>
          <a:p>
            <a:r>
              <a:rPr lang="en-US" altLang="zh-CN" sz="5400" dirty="0" smtClean="0"/>
              <a:t>14.</a:t>
            </a:r>
            <a:r>
              <a:rPr lang="zh-CN" altLang="en-US" sz="5400" dirty="0" smtClean="0"/>
              <a:t>块</a:t>
            </a:r>
            <a:endParaRPr lang="en-US" altLang="zh-CN" sz="5400" dirty="0" smtClean="0"/>
          </a:p>
          <a:p>
            <a:r>
              <a:rPr lang="en-US" altLang="zh-CN" sz="5400" dirty="0" smtClean="0"/>
              <a:t>15.</a:t>
            </a:r>
            <a:r>
              <a:rPr lang="zh-CN" altLang="en-US" sz="5400" dirty="0"/>
              <a:t>那</a:t>
            </a:r>
            <a:endParaRPr lang="en-US" altLang="zh-CN" sz="5400" dirty="0" smtClean="0"/>
          </a:p>
        </p:txBody>
      </p:sp>
    </p:spTree>
    <p:extLst>
      <p:ext uri="{BB962C8B-B14F-4D97-AF65-F5344CB8AC3E}">
        <p14:creationId xmlns:p14="http://schemas.microsoft.com/office/powerpoint/2010/main" val="199898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37360" y="545399"/>
            <a:ext cx="8908868" cy="5078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5400" dirty="0" smtClean="0"/>
              <a:t>1.</a:t>
            </a:r>
            <a:r>
              <a:rPr lang="zh-CN" altLang="en-US" sz="5400" dirty="0" smtClean="0"/>
              <a:t>请               </a:t>
            </a:r>
            <a:r>
              <a:rPr lang="en-US" altLang="zh-CN" sz="5400" dirty="0" smtClean="0"/>
              <a:t>7.</a:t>
            </a:r>
            <a:r>
              <a:rPr lang="zh-CN" altLang="en-US" sz="5400" dirty="0"/>
              <a:t>昨天</a:t>
            </a:r>
            <a:endParaRPr lang="en-US" altLang="zh-CN" sz="5400" dirty="0" smtClean="0"/>
          </a:p>
          <a:p>
            <a:r>
              <a:rPr lang="en-US" altLang="zh-CN" sz="5400" dirty="0" smtClean="0"/>
              <a:t>2.</a:t>
            </a:r>
            <a:r>
              <a:rPr lang="zh-CN" altLang="en-US" sz="5400" dirty="0" smtClean="0"/>
              <a:t>问               </a:t>
            </a:r>
            <a:r>
              <a:rPr lang="en-US" altLang="zh-CN" sz="5400" dirty="0" smtClean="0"/>
              <a:t>8.</a:t>
            </a:r>
            <a:r>
              <a:rPr lang="zh-CN" altLang="en-US" sz="5400" dirty="0" smtClean="0"/>
              <a:t>明天</a:t>
            </a:r>
            <a:endParaRPr lang="en-US" altLang="zh-CN" sz="5400" dirty="0" smtClean="0"/>
          </a:p>
          <a:p>
            <a:r>
              <a:rPr lang="en-US" altLang="zh-CN" sz="5400" dirty="0" smtClean="0"/>
              <a:t>3.</a:t>
            </a:r>
            <a:r>
              <a:rPr lang="zh-CN" altLang="en-US" sz="5400" dirty="0" smtClean="0"/>
              <a:t>今天            </a:t>
            </a:r>
            <a:r>
              <a:rPr lang="en-US" altLang="zh-CN" sz="5400" dirty="0" smtClean="0"/>
              <a:t>9.</a:t>
            </a:r>
            <a:r>
              <a:rPr lang="zh-CN" altLang="en-US" sz="5400" dirty="0"/>
              <a:t>去</a:t>
            </a:r>
            <a:endParaRPr lang="en-US" altLang="zh-CN" sz="5400" dirty="0" smtClean="0"/>
          </a:p>
          <a:p>
            <a:r>
              <a:rPr lang="en-US" altLang="zh-CN" sz="5400" dirty="0" smtClean="0"/>
              <a:t>4.</a:t>
            </a:r>
            <a:r>
              <a:rPr lang="zh-CN" altLang="en-US" sz="5400" dirty="0"/>
              <a:t>号</a:t>
            </a:r>
            <a:endParaRPr lang="en-US" altLang="zh-CN" sz="5400" dirty="0" smtClean="0"/>
          </a:p>
          <a:p>
            <a:r>
              <a:rPr lang="en-US" altLang="zh-CN" sz="5400" dirty="0" smtClean="0"/>
              <a:t>5.</a:t>
            </a:r>
            <a:r>
              <a:rPr lang="zh-CN" altLang="en-US" sz="5400" dirty="0"/>
              <a:t>月</a:t>
            </a:r>
            <a:endParaRPr lang="en-US" altLang="zh-CN" sz="5400" dirty="0" smtClean="0"/>
          </a:p>
          <a:p>
            <a:r>
              <a:rPr lang="en-US" altLang="zh-CN" sz="5400" dirty="0" smtClean="0"/>
              <a:t>6.</a:t>
            </a:r>
            <a:r>
              <a:rPr lang="zh-CN" altLang="en-US" sz="5400" dirty="0"/>
              <a:t>星期</a:t>
            </a:r>
            <a:endParaRPr lang="en-US" altLang="zh-CN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5630092" y="3084555"/>
            <a:ext cx="2913018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5400" dirty="0" smtClean="0"/>
              <a:t>10.</a:t>
            </a:r>
            <a:r>
              <a:rPr lang="zh-CN" altLang="en-US" sz="5400" dirty="0"/>
              <a:t>学校</a:t>
            </a:r>
            <a:endParaRPr lang="en-US" altLang="zh-CN" sz="5400" dirty="0" smtClean="0"/>
          </a:p>
          <a:p>
            <a:r>
              <a:rPr lang="en-US" altLang="zh-CN" sz="5400" dirty="0" smtClean="0"/>
              <a:t>11.</a:t>
            </a:r>
            <a:r>
              <a:rPr lang="zh-CN" altLang="en-US" sz="5400" dirty="0"/>
              <a:t>看</a:t>
            </a:r>
            <a:endParaRPr lang="en-US" altLang="zh-CN" sz="5400" dirty="0" smtClean="0"/>
          </a:p>
          <a:p>
            <a:r>
              <a:rPr lang="en-US" altLang="zh-CN" sz="5400" dirty="0" smtClean="0"/>
              <a:t>12.</a:t>
            </a:r>
            <a:r>
              <a:rPr lang="zh-CN" altLang="en-US" sz="5400" dirty="0"/>
              <a:t>书</a:t>
            </a:r>
            <a:endParaRPr lang="en-US" altLang="zh-CN" sz="5400" dirty="0" smtClean="0"/>
          </a:p>
        </p:txBody>
      </p:sp>
    </p:spTree>
    <p:extLst>
      <p:ext uri="{BB962C8B-B14F-4D97-AF65-F5344CB8AC3E}">
        <p14:creationId xmlns:p14="http://schemas.microsoft.com/office/powerpoint/2010/main" val="408350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37360" y="545399"/>
            <a:ext cx="8908868" cy="5078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5400" dirty="0" smtClean="0"/>
              <a:t>1.</a:t>
            </a:r>
            <a:r>
              <a:rPr lang="zh-CN" altLang="en-US" sz="5400" dirty="0" smtClean="0"/>
              <a:t>会               </a:t>
            </a:r>
            <a:r>
              <a:rPr lang="en-US" altLang="zh-CN" sz="5400" dirty="0" smtClean="0"/>
              <a:t>7.</a:t>
            </a:r>
            <a:r>
              <a:rPr lang="zh-CN" altLang="en-US" sz="5400" dirty="0"/>
              <a:t>做</a:t>
            </a:r>
            <a:endParaRPr lang="en-US" altLang="zh-CN" sz="5400" dirty="0" smtClean="0"/>
          </a:p>
          <a:p>
            <a:r>
              <a:rPr lang="en-US" altLang="zh-CN" sz="5400" dirty="0" smtClean="0"/>
              <a:t>2.</a:t>
            </a:r>
            <a:r>
              <a:rPr lang="zh-CN" altLang="en-US" sz="5400" dirty="0"/>
              <a:t>说</a:t>
            </a:r>
            <a:r>
              <a:rPr lang="zh-CN" altLang="en-US" sz="5400" dirty="0" smtClean="0"/>
              <a:t>               </a:t>
            </a:r>
            <a:r>
              <a:rPr lang="en-US" altLang="zh-CN" sz="5400" dirty="0" smtClean="0"/>
              <a:t>8.</a:t>
            </a:r>
            <a:r>
              <a:rPr lang="zh-CN" altLang="en-US" sz="5400" dirty="0"/>
              <a:t>写</a:t>
            </a:r>
            <a:endParaRPr lang="en-US" altLang="zh-CN" sz="5400" dirty="0" smtClean="0"/>
          </a:p>
          <a:p>
            <a:r>
              <a:rPr lang="en-US" altLang="zh-CN" sz="5400" dirty="0" smtClean="0"/>
              <a:t>3.</a:t>
            </a:r>
            <a:r>
              <a:rPr lang="zh-CN" altLang="en-US" sz="5400" dirty="0"/>
              <a:t>妈妈</a:t>
            </a:r>
            <a:r>
              <a:rPr lang="zh-CN" altLang="en-US" sz="5400" dirty="0" smtClean="0"/>
              <a:t>            </a:t>
            </a:r>
            <a:r>
              <a:rPr lang="en-US" altLang="zh-CN" sz="5400" dirty="0" smtClean="0"/>
              <a:t>9.</a:t>
            </a:r>
            <a:r>
              <a:rPr lang="zh-CN" altLang="en-US" sz="5400" dirty="0" smtClean="0"/>
              <a:t>汉字</a:t>
            </a:r>
            <a:endParaRPr lang="en-US" altLang="zh-CN" sz="5400" dirty="0" smtClean="0"/>
          </a:p>
          <a:p>
            <a:r>
              <a:rPr lang="en-US" altLang="zh-CN" sz="5400" dirty="0" smtClean="0"/>
              <a:t>4.</a:t>
            </a:r>
            <a:r>
              <a:rPr lang="zh-CN" altLang="en-US" sz="5400" dirty="0"/>
              <a:t>菜</a:t>
            </a:r>
            <a:endParaRPr lang="en-US" altLang="zh-CN" sz="5400" dirty="0" smtClean="0"/>
          </a:p>
          <a:p>
            <a:r>
              <a:rPr lang="en-US" altLang="zh-CN" sz="5400" dirty="0" smtClean="0"/>
              <a:t>5.</a:t>
            </a:r>
            <a:r>
              <a:rPr lang="zh-CN" altLang="en-US" sz="5400" dirty="0" smtClean="0"/>
              <a:t>很</a:t>
            </a:r>
            <a:endParaRPr lang="en-US" altLang="zh-CN" sz="5400" dirty="0" smtClean="0"/>
          </a:p>
          <a:p>
            <a:r>
              <a:rPr lang="en-US" altLang="zh-CN" sz="5400" dirty="0" smtClean="0"/>
              <a:t>6.</a:t>
            </a:r>
            <a:r>
              <a:rPr lang="zh-CN" altLang="en-US" sz="5400" dirty="0"/>
              <a:t>好吃</a:t>
            </a:r>
            <a:endParaRPr lang="en-US" altLang="zh-CN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5630092" y="3084555"/>
            <a:ext cx="2913018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5400" dirty="0" smtClean="0"/>
              <a:t>10.</a:t>
            </a:r>
            <a:r>
              <a:rPr lang="zh-CN" altLang="en-US" sz="5400" dirty="0" smtClean="0"/>
              <a:t>字</a:t>
            </a:r>
            <a:endParaRPr lang="en-US" altLang="zh-CN" sz="5400" dirty="0" smtClean="0"/>
          </a:p>
          <a:p>
            <a:r>
              <a:rPr lang="en-US" altLang="zh-CN" sz="5400" dirty="0" smtClean="0"/>
              <a:t>11.</a:t>
            </a:r>
            <a:r>
              <a:rPr lang="zh-CN" altLang="en-US" sz="5400" dirty="0" smtClean="0"/>
              <a:t>怎么</a:t>
            </a:r>
            <a:endParaRPr lang="en-US" altLang="zh-CN" sz="5400" dirty="0" smtClean="0"/>
          </a:p>
          <a:p>
            <a:r>
              <a:rPr lang="en-US" altLang="zh-CN" sz="5400" dirty="0" smtClean="0"/>
              <a:t>12.</a:t>
            </a:r>
            <a:r>
              <a:rPr lang="zh-CN" altLang="en-US" sz="5400" dirty="0" smtClean="0"/>
              <a:t>读</a:t>
            </a:r>
            <a:endParaRPr lang="en-US" altLang="zh-CN" sz="5400" dirty="0" smtClean="0"/>
          </a:p>
        </p:txBody>
      </p:sp>
    </p:spTree>
    <p:extLst>
      <p:ext uri="{BB962C8B-B14F-4D97-AF65-F5344CB8AC3E}">
        <p14:creationId xmlns:p14="http://schemas.microsoft.com/office/powerpoint/2010/main" val="150127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37360" y="545399"/>
            <a:ext cx="8908868" cy="5078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5400" dirty="0" smtClean="0"/>
              <a:t>1.</a:t>
            </a:r>
            <a:r>
              <a:rPr lang="zh-CN" altLang="en-US" sz="5400" dirty="0"/>
              <a:t>家</a:t>
            </a:r>
            <a:r>
              <a:rPr lang="zh-CN" altLang="en-US" sz="5400" dirty="0" smtClean="0"/>
              <a:t>               </a:t>
            </a:r>
            <a:r>
              <a:rPr lang="en-US" altLang="zh-CN" sz="5400" dirty="0" smtClean="0"/>
              <a:t>7.</a:t>
            </a:r>
            <a:r>
              <a:rPr lang="zh-CN" altLang="en-US" sz="5400" dirty="0"/>
              <a:t>了</a:t>
            </a:r>
            <a:endParaRPr lang="en-US" altLang="zh-CN" sz="5400" dirty="0" smtClean="0"/>
          </a:p>
          <a:p>
            <a:r>
              <a:rPr lang="en-US" altLang="zh-CN" sz="5400" dirty="0" smtClean="0"/>
              <a:t>2.</a:t>
            </a:r>
            <a:r>
              <a:rPr lang="zh-CN" altLang="en-US" sz="5400" dirty="0"/>
              <a:t>有</a:t>
            </a:r>
            <a:r>
              <a:rPr lang="zh-CN" altLang="en-US" sz="5400" dirty="0" smtClean="0"/>
              <a:t>               </a:t>
            </a:r>
            <a:r>
              <a:rPr lang="en-US" altLang="zh-CN" sz="5400" dirty="0" smtClean="0"/>
              <a:t>8.</a:t>
            </a:r>
            <a:r>
              <a:rPr lang="zh-CN" altLang="en-US" sz="5400" dirty="0"/>
              <a:t>今年</a:t>
            </a:r>
            <a:endParaRPr lang="en-US" altLang="zh-CN" sz="5400" dirty="0" smtClean="0"/>
          </a:p>
          <a:p>
            <a:r>
              <a:rPr lang="en-US" altLang="zh-CN" sz="5400" dirty="0" smtClean="0"/>
              <a:t>3.</a:t>
            </a:r>
            <a:r>
              <a:rPr lang="zh-CN" altLang="en-US" sz="5400" dirty="0"/>
              <a:t>口</a:t>
            </a:r>
            <a:r>
              <a:rPr lang="zh-CN" altLang="en-US" sz="5400" dirty="0" smtClean="0"/>
              <a:t>               </a:t>
            </a:r>
            <a:r>
              <a:rPr lang="en-US" altLang="zh-CN" sz="5400" dirty="0" smtClean="0"/>
              <a:t>9.</a:t>
            </a:r>
            <a:r>
              <a:rPr lang="zh-CN" altLang="en-US" sz="5400" dirty="0" smtClean="0"/>
              <a:t>多</a:t>
            </a:r>
            <a:endParaRPr lang="en-US" altLang="zh-CN" sz="5400" dirty="0" smtClean="0"/>
          </a:p>
          <a:p>
            <a:r>
              <a:rPr lang="en-US" altLang="zh-CN" sz="5400" dirty="0" smtClean="0"/>
              <a:t>4.</a:t>
            </a:r>
            <a:r>
              <a:rPr lang="zh-CN" altLang="en-US" sz="5400" dirty="0" smtClean="0"/>
              <a:t>女儿</a:t>
            </a:r>
            <a:endParaRPr lang="en-US" altLang="zh-CN" sz="5400" dirty="0" smtClean="0"/>
          </a:p>
          <a:p>
            <a:r>
              <a:rPr lang="en-US" altLang="zh-CN" sz="5400" dirty="0" smtClean="0"/>
              <a:t>5.</a:t>
            </a:r>
            <a:r>
              <a:rPr lang="zh-CN" altLang="en-US" sz="5400" dirty="0" smtClean="0"/>
              <a:t>几</a:t>
            </a:r>
            <a:endParaRPr lang="en-US" altLang="zh-CN" sz="5400" dirty="0" smtClean="0"/>
          </a:p>
          <a:p>
            <a:r>
              <a:rPr lang="en-US" altLang="zh-CN" sz="5400" dirty="0" smtClean="0"/>
              <a:t>6.</a:t>
            </a:r>
            <a:r>
              <a:rPr lang="zh-CN" altLang="en-US" sz="5400" dirty="0"/>
              <a:t>岁</a:t>
            </a:r>
            <a:endParaRPr lang="en-US" altLang="zh-CN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5630092" y="3084555"/>
            <a:ext cx="2913018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5400" dirty="0" smtClean="0"/>
              <a:t>10.</a:t>
            </a:r>
            <a:r>
              <a:rPr lang="zh-CN" altLang="en-US" sz="5400" dirty="0"/>
              <a:t>大</a:t>
            </a:r>
            <a:endParaRPr lang="en-US" altLang="zh-CN" sz="5400" dirty="0" smtClean="0"/>
          </a:p>
          <a:p>
            <a:r>
              <a:rPr lang="en-US" altLang="zh-CN" sz="5400" dirty="0" smtClean="0"/>
              <a:t>11.</a:t>
            </a:r>
            <a:r>
              <a:rPr lang="zh-CN" altLang="en-US" sz="5400" dirty="0" smtClean="0"/>
              <a:t>爸爸</a:t>
            </a:r>
            <a:endParaRPr lang="en-US" altLang="zh-CN" sz="5400" dirty="0" smtClean="0"/>
          </a:p>
          <a:p>
            <a:endParaRPr lang="en-US" altLang="zh-CN" sz="5400" dirty="0" smtClean="0"/>
          </a:p>
        </p:txBody>
      </p:sp>
    </p:spTree>
    <p:extLst>
      <p:ext uri="{BB962C8B-B14F-4D97-AF65-F5344CB8AC3E}">
        <p14:creationId xmlns:p14="http://schemas.microsoft.com/office/powerpoint/2010/main" val="181708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37360" y="545399"/>
            <a:ext cx="8908868" cy="5078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5400" dirty="0" smtClean="0"/>
              <a:t>1.</a:t>
            </a:r>
            <a:r>
              <a:rPr lang="zh-CN" altLang="en-US" sz="5400" dirty="0"/>
              <a:t>她</a:t>
            </a:r>
            <a:r>
              <a:rPr lang="zh-CN" altLang="en-US" sz="5400" dirty="0" smtClean="0"/>
              <a:t>               </a:t>
            </a:r>
            <a:r>
              <a:rPr lang="en-US" altLang="zh-CN" sz="5400" dirty="0" smtClean="0"/>
              <a:t>7.</a:t>
            </a:r>
            <a:r>
              <a:rPr lang="zh-CN" altLang="en-US" sz="5400" dirty="0"/>
              <a:t>呢</a:t>
            </a:r>
            <a:endParaRPr lang="en-US" altLang="zh-CN" sz="5400" dirty="0" smtClean="0"/>
          </a:p>
          <a:p>
            <a:r>
              <a:rPr lang="en-US" altLang="zh-CN" sz="5400" dirty="0" smtClean="0"/>
              <a:t>2.</a:t>
            </a:r>
            <a:r>
              <a:rPr lang="zh-CN" altLang="en-US" sz="5400" dirty="0"/>
              <a:t>谁</a:t>
            </a:r>
            <a:r>
              <a:rPr lang="zh-CN" altLang="en-US" sz="5400" dirty="0" smtClean="0"/>
              <a:t>               </a:t>
            </a:r>
            <a:r>
              <a:rPr lang="en-US" altLang="zh-CN" sz="5400" dirty="0" smtClean="0"/>
              <a:t>8.</a:t>
            </a:r>
            <a:r>
              <a:rPr lang="zh-CN" altLang="en-US" sz="5400" dirty="0"/>
              <a:t>他</a:t>
            </a:r>
            <a:endParaRPr lang="en-US" altLang="zh-CN" sz="5400" dirty="0" smtClean="0"/>
          </a:p>
          <a:p>
            <a:r>
              <a:rPr lang="en-US" altLang="zh-CN" sz="5400" dirty="0" smtClean="0"/>
              <a:t>3.</a:t>
            </a:r>
            <a:r>
              <a:rPr lang="zh-CN" altLang="en-US" sz="5400" dirty="0"/>
              <a:t>的</a:t>
            </a:r>
            <a:r>
              <a:rPr lang="zh-CN" altLang="en-US" sz="5400" dirty="0" smtClean="0"/>
              <a:t>               </a:t>
            </a:r>
            <a:r>
              <a:rPr lang="en-US" altLang="zh-CN" sz="5400" dirty="0" smtClean="0"/>
              <a:t>9.</a:t>
            </a:r>
            <a:r>
              <a:rPr lang="zh-CN" altLang="en-US" sz="5400" dirty="0" smtClean="0"/>
              <a:t>同学</a:t>
            </a:r>
            <a:endParaRPr lang="en-US" altLang="zh-CN" sz="5400" dirty="0" smtClean="0"/>
          </a:p>
          <a:p>
            <a:r>
              <a:rPr lang="en-US" altLang="zh-CN" sz="5400" dirty="0" smtClean="0"/>
              <a:t>4.</a:t>
            </a:r>
            <a:r>
              <a:rPr lang="zh-CN" altLang="en-US" sz="5400" dirty="0"/>
              <a:t>汉语</a:t>
            </a:r>
            <a:endParaRPr lang="en-US" altLang="zh-CN" sz="5400" dirty="0" smtClean="0"/>
          </a:p>
          <a:p>
            <a:r>
              <a:rPr lang="en-US" altLang="zh-CN" sz="5400" dirty="0" smtClean="0"/>
              <a:t>5.</a:t>
            </a:r>
            <a:r>
              <a:rPr lang="zh-CN" altLang="en-US" sz="5400" dirty="0" smtClean="0"/>
              <a:t>哪</a:t>
            </a:r>
            <a:endParaRPr lang="en-US" altLang="zh-CN" sz="5400" dirty="0" smtClean="0"/>
          </a:p>
          <a:p>
            <a:r>
              <a:rPr lang="en-US" altLang="zh-CN" sz="5400" dirty="0" smtClean="0"/>
              <a:t>6.</a:t>
            </a:r>
            <a:r>
              <a:rPr lang="zh-CN" altLang="en-US" sz="5400" dirty="0"/>
              <a:t>国</a:t>
            </a:r>
            <a:endParaRPr lang="en-US" altLang="zh-CN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5630092" y="3084555"/>
            <a:ext cx="2913018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5400" dirty="0" smtClean="0"/>
              <a:t>10.</a:t>
            </a:r>
            <a:r>
              <a:rPr lang="zh-CN" altLang="en-US" sz="5400" dirty="0"/>
              <a:t>朋友</a:t>
            </a:r>
            <a:endParaRPr lang="en-US" altLang="zh-CN" sz="5400" dirty="0" smtClean="0"/>
          </a:p>
          <a:p>
            <a:endParaRPr lang="en-US" altLang="zh-CN" sz="5400" dirty="0" smtClean="0"/>
          </a:p>
        </p:txBody>
      </p:sp>
    </p:spTree>
    <p:extLst>
      <p:ext uri="{BB962C8B-B14F-4D97-AF65-F5344CB8AC3E}">
        <p14:creationId xmlns:p14="http://schemas.microsoft.com/office/powerpoint/2010/main" val="67819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503" y="793594"/>
            <a:ext cx="6831876" cy="5078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5400" dirty="0" smtClean="0"/>
              <a:t>1.</a:t>
            </a:r>
            <a:r>
              <a:rPr lang="zh-CN" altLang="en-US" sz="5400" dirty="0" smtClean="0"/>
              <a:t>叫               </a:t>
            </a:r>
            <a:r>
              <a:rPr lang="en-US" altLang="zh-CN" sz="5400" dirty="0" smtClean="0"/>
              <a:t>7.</a:t>
            </a:r>
            <a:r>
              <a:rPr lang="zh-CN" altLang="en-US" sz="5400" dirty="0"/>
              <a:t>吗</a:t>
            </a:r>
            <a:endParaRPr lang="en-US" altLang="zh-CN" sz="5400" dirty="0" smtClean="0"/>
          </a:p>
          <a:p>
            <a:r>
              <a:rPr lang="en-US" altLang="zh-CN" sz="5400" dirty="0" smtClean="0"/>
              <a:t>2.</a:t>
            </a:r>
            <a:r>
              <a:rPr lang="zh-CN" altLang="en-US" sz="5400" dirty="0"/>
              <a:t>什么</a:t>
            </a:r>
            <a:r>
              <a:rPr lang="zh-CN" altLang="en-US" sz="5400" dirty="0" smtClean="0"/>
              <a:t>            </a:t>
            </a:r>
            <a:r>
              <a:rPr lang="en-US" altLang="zh-CN" sz="5400" dirty="0" smtClean="0"/>
              <a:t>8.</a:t>
            </a:r>
            <a:r>
              <a:rPr lang="zh-CN" altLang="en-US" sz="5400" dirty="0"/>
              <a:t>学生</a:t>
            </a:r>
            <a:endParaRPr lang="en-US" altLang="zh-CN" sz="5400" dirty="0" smtClean="0"/>
          </a:p>
          <a:p>
            <a:r>
              <a:rPr lang="en-US" altLang="zh-CN" sz="5400" dirty="0" smtClean="0"/>
              <a:t>3.</a:t>
            </a:r>
            <a:r>
              <a:rPr lang="zh-CN" altLang="en-US" sz="5400" dirty="0"/>
              <a:t>名字</a:t>
            </a:r>
            <a:r>
              <a:rPr lang="zh-CN" altLang="en-US" sz="5400" dirty="0" smtClean="0"/>
              <a:t>            </a:t>
            </a:r>
            <a:r>
              <a:rPr lang="en-US" altLang="zh-CN" sz="5400" dirty="0" smtClean="0"/>
              <a:t>9.</a:t>
            </a:r>
            <a:r>
              <a:rPr lang="zh-CN" altLang="en-US" sz="5400" dirty="0" smtClean="0"/>
              <a:t>人</a:t>
            </a:r>
            <a:endParaRPr lang="en-US" altLang="zh-CN" sz="5400" dirty="0" smtClean="0"/>
          </a:p>
          <a:p>
            <a:r>
              <a:rPr lang="en-US" altLang="zh-CN" sz="5400" dirty="0" smtClean="0"/>
              <a:t>4.</a:t>
            </a:r>
            <a:r>
              <a:rPr lang="zh-CN" altLang="en-US" sz="5400" dirty="0"/>
              <a:t>我</a:t>
            </a:r>
            <a:endParaRPr lang="en-US" altLang="zh-CN" sz="5400" dirty="0" smtClean="0"/>
          </a:p>
          <a:p>
            <a:r>
              <a:rPr lang="en-US" altLang="zh-CN" sz="5400" dirty="0" smtClean="0"/>
              <a:t>5.</a:t>
            </a:r>
            <a:r>
              <a:rPr lang="zh-CN" altLang="en-US" sz="5400" dirty="0" smtClean="0"/>
              <a:t>是</a:t>
            </a:r>
            <a:endParaRPr lang="en-US" altLang="zh-CN" sz="5400" dirty="0" smtClean="0"/>
          </a:p>
          <a:p>
            <a:r>
              <a:rPr lang="en-US" altLang="zh-CN" sz="5400" dirty="0" smtClean="0"/>
              <a:t>6.</a:t>
            </a:r>
            <a:r>
              <a:rPr lang="zh-CN" altLang="en-US" sz="5400" dirty="0"/>
              <a:t>老师</a:t>
            </a:r>
            <a:endParaRPr lang="en-US" altLang="zh-CN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4023361" y="3332750"/>
            <a:ext cx="2913018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5400" dirty="0" smtClean="0"/>
              <a:t>10.</a:t>
            </a:r>
            <a:r>
              <a:rPr lang="zh-CN" altLang="en-US" sz="5400" dirty="0"/>
              <a:t>中国</a:t>
            </a:r>
            <a:endParaRPr lang="en-US" altLang="zh-CN" sz="5400" dirty="0" smtClean="0"/>
          </a:p>
          <a:p>
            <a:r>
              <a:rPr lang="en-US" altLang="zh-CN" sz="5400" dirty="0" smtClean="0"/>
              <a:t>11.</a:t>
            </a:r>
            <a:r>
              <a:rPr lang="zh-CN" altLang="en-US" sz="5400" dirty="0" smtClean="0"/>
              <a:t>美国</a:t>
            </a:r>
            <a:endParaRPr lang="en-US" altLang="zh-CN" sz="5400" dirty="0" smtClean="0"/>
          </a:p>
          <a:p>
            <a:endParaRPr lang="en-US" altLang="zh-CN" sz="5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8046720" y="378095"/>
            <a:ext cx="3383280" cy="59093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5400" dirty="0" smtClean="0"/>
              <a:t>1.</a:t>
            </a:r>
            <a:r>
              <a:rPr lang="zh-CN" altLang="en-US" sz="5400" dirty="0" smtClean="0"/>
              <a:t>你</a:t>
            </a:r>
            <a:endParaRPr lang="en-US" altLang="zh-CN" sz="5400" dirty="0" smtClean="0"/>
          </a:p>
          <a:p>
            <a:r>
              <a:rPr lang="en-US" altLang="zh-CN" sz="5400" dirty="0" smtClean="0"/>
              <a:t>2.</a:t>
            </a:r>
            <a:r>
              <a:rPr lang="zh-CN" altLang="en-US" sz="5400" dirty="0" smtClean="0"/>
              <a:t>好</a:t>
            </a:r>
            <a:endParaRPr lang="en-US" altLang="zh-CN" sz="5400" dirty="0" smtClean="0"/>
          </a:p>
          <a:p>
            <a:r>
              <a:rPr lang="en-US" altLang="zh-CN" sz="5400" dirty="0" smtClean="0"/>
              <a:t>3.</a:t>
            </a:r>
            <a:r>
              <a:rPr lang="zh-CN" altLang="en-US" sz="5400" dirty="0"/>
              <a:t>谢谢</a:t>
            </a:r>
            <a:r>
              <a:rPr lang="zh-CN" altLang="en-US" sz="5400" dirty="0" smtClean="0"/>
              <a:t>            </a:t>
            </a:r>
            <a:endParaRPr lang="en-US" altLang="zh-CN" sz="5400" dirty="0" smtClean="0"/>
          </a:p>
          <a:p>
            <a:r>
              <a:rPr lang="en-US" altLang="zh-CN" sz="5400" dirty="0" smtClean="0"/>
              <a:t>4.</a:t>
            </a:r>
            <a:r>
              <a:rPr lang="zh-CN" altLang="en-US" sz="5400" dirty="0"/>
              <a:t>再见</a:t>
            </a:r>
            <a:endParaRPr lang="en-US" altLang="zh-CN" sz="5400" dirty="0" smtClean="0"/>
          </a:p>
          <a:p>
            <a:r>
              <a:rPr lang="en-US" altLang="zh-CN" sz="5400" dirty="0" smtClean="0"/>
              <a:t>5.</a:t>
            </a:r>
            <a:r>
              <a:rPr lang="zh-CN" altLang="en-US" sz="5400" dirty="0" smtClean="0"/>
              <a:t>不客气</a:t>
            </a:r>
            <a:endParaRPr lang="en-US" altLang="zh-CN" sz="5400" dirty="0" smtClean="0"/>
          </a:p>
          <a:p>
            <a:r>
              <a:rPr lang="en-US" altLang="zh-CN" sz="5400" dirty="0" smtClean="0"/>
              <a:t>6.</a:t>
            </a:r>
            <a:r>
              <a:rPr lang="zh-CN" altLang="en-US" sz="5400" dirty="0"/>
              <a:t>对不</a:t>
            </a:r>
            <a:r>
              <a:rPr lang="zh-CN" altLang="en-US" sz="5400" dirty="0" smtClean="0"/>
              <a:t>起</a:t>
            </a:r>
            <a:endParaRPr lang="en-US" altLang="zh-CN" sz="5400" dirty="0" smtClean="0"/>
          </a:p>
          <a:p>
            <a:r>
              <a:rPr lang="en-US" altLang="zh-CN" sz="5400" dirty="0"/>
              <a:t>7.</a:t>
            </a:r>
            <a:r>
              <a:rPr lang="zh-CN" altLang="en-US" sz="5400" dirty="0"/>
              <a:t>没关系</a:t>
            </a:r>
            <a:endParaRPr lang="en-US" altLang="zh-CN" sz="5400" dirty="0"/>
          </a:p>
        </p:txBody>
      </p:sp>
    </p:spTree>
    <p:extLst>
      <p:ext uri="{BB962C8B-B14F-4D97-AF65-F5344CB8AC3E}">
        <p14:creationId xmlns:p14="http://schemas.microsoft.com/office/powerpoint/2010/main" val="47809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20606" y="216651"/>
            <a:ext cx="4916664" cy="61863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1.</a:t>
            </a:r>
            <a:r>
              <a:rPr lang="zh-CN" altLang="en-US" sz="4400" dirty="0"/>
              <a:t>桌子</a:t>
            </a:r>
            <a:endParaRPr lang="en-US" altLang="zh-CN" sz="4400" dirty="0" smtClean="0"/>
          </a:p>
          <a:p>
            <a:r>
              <a:rPr lang="en-US" altLang="zh-CN" sz="4400" dirty="0" smtClean="0"/>
              <a:t>2.</a:t>
            </a:r>
            <a:r>
              <a:rPr lang="zh-CN" altLang="en-US" sz="4400" dirty="0"/>
              <a:t>上</a:t>
            </a:r>
            <a:endParaRPr lang="en-US" altLang="zh-CN" sz="4400" dirty="0" smtClean="0"/>
          </a:p>
          <a:p>
            <a:r>
              <a:rPr lang="en-US" altLang="zh-CN" sz="4400" dirty="0" smtClean="0"/>
              <a:t>3.</a:t>
            </a:r>
            <a:r>
              <a:rPr lang="zh-CN" altLang="en-US" sz="4400" dirty="0"/>
              <a:t>电脑</a:t>
            </a:r>
            <a:endParaRPr lang="en-US" altLang="zh-CN" sz="4400" dirty="0" smtClean="0"/>
          </a:p>
          <a:p>
            <a:r>
              <a:rPr lang="en-US" altLang="zh-CN" sz="4400" dirty="0" smtClean="0"/>
              <a:t>4.</a:t>
            </a:r>
            <a:r>
              <a:rPr lang="zh-CN" altLang="en-US" sz="4400" dirty="0"/>
              <a:t>和</a:t>
            </a:r>
            <a:endParaRPr lang="en-US" altLang="zh-CN" sz="4400" dirty="0" smtClean="0"/>
          </a:p>
          <a:p>
            <a:r>
              <a:rPr lang="en-US" altLang="zh-CN" sz="4400" dirty="0" smtClean="0"/>
              <a:t>5.</a:t>
            </a:r>
            <a:r>
              <a:rPr lang="zh-CN" altLang="en-US" sz="4400" dirty="0"/>
              <a:t>本</a:t>
            </a:r>
            <a:endParaRPr lang="en-US" altLang="zh-CN" sz="4400" dirty="0" smtClean="0"/>
          </a:p>
          <a:p>
            <a:r>
              <a:rPr lang="en-US" altLang="zh-CN" sz="4400" dirty="0" smtClean="0"/>
              <a:t>6.</a:t>
            </a:r>
            <a:r>
              <a:rPr lang="zh-CN" altLang="en-US" sz="4400" dirty="0"/>
              <a:t>里</a:t>
            </a:r>
            <a:endParaRPr lang="en-US" altLang="zh-CN" sz="4400" dirty="0" smtClean="0"/>
          </a:p>
          <a:p>
            <a:r>
              <a:rPr lang="en-US" altLang="zh-CN" sz="4400" dirty="0" smtClean="0"/>
              <a:t>7.</a:t>
            </a:r>
            <a:r>
              <a:rPr lang="zh-CN" altLang="en-US" sz="4400" dirty="0"/>
              <a:t>前面</a:t>
            </a:r>
            <a:endParaRPr lang="en-US" altLang="zh-CN" sz="4400" dirty="0" smtClean="0"/>
          </a:p>
          <a:p>
            <a:r>
              <a:rPr lang="en-US" altLang="zh-CN" sz="4400" dirty="0" smtClean="0"/>
              <a:t>8.</a:t>
            </a:r>
            <a:r>
              <a:rPr lang="zh-CN" altLang="en-US" sz="4400" dirty="0"/>
              <a:t>后面</a:t>
            </a:r>
            <a:endParaRPr lang="en-US" altLang="zh-CN" sz="4400" dirty="0" smtClean="0"/>
          </a:p>
          <a:p>
            <a:r>
              <a:rPr lang="en-US" altLang="zh-CN" sz="4400" dirty="0" smtClean="0"/>
              <a:t>9.</a:t>
            </a:r>
            <a:r>
              <a:rPr lang="zh-CN" altLang="en-US" sz="4400" dirty="0"/>
              <a:t>这</a:t>
            </a:r>
            <a:endParaRPr lang="en-US" altLang="zh-CN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5559749" y="4279302"/>
            <a:ext cx="2186526" cy="2123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10.</a:t>
            </a:r>
            <a:r>
              <a:rPr lang="zh-CN" altLang="en-US" sz="4400" dirty="0" smtClean="0"/>
              <a:t>没</a:t>
            </a:r>
            <a:endParaRPr lang="en-US" altLang="zh-CN" sz="4400" dirty="0" smtClean="0"/>
          </a:p>
          <a:p>
            <a:r>
              <a:rPr lang="en-US" altLang="zh-CN" sz="4400" dirty="0" smtClean="0"/>
              <a:t>11.</a:t>
            </a:r>
            <a:r>
              <a:rPr lang="zh-CN" altLang="en-US" sz="4400" dirty="0" smtClean="0"/>
              <a:t>能</a:t>
            </a:r>
            <a:endParaRPr lang="en-US" altLang="zh-CN" sz="4400" dirty="0" smtClean="0"/>
          </a:p>
          <a:p>
            <a:r>
              <a:rPr lang="en-US" altLang="zh-CN" sz="4400" dirty="0" smtClean="0"/>
              <a:t>12.</a:t>
            </a:r>
            <a:r>
              <a:rPr lang="zh-CN" altLang="en-US" sz="4400" dirty="0" smtClean="0"/>
              <a:t>坐</a:t>
            </a:r>
            <a:endParaRPr lang="en-US" altLang="zh-CN" sz="4400" dirty="0" smtClean="0"/>
          </a:p>
        </p:txBody>
      </p:sp>
    </p:spTree>
    <p:extLst>
      <p:ext uri="{BB962C8B-B14F-4D97-AF65-F5344CB8AC3E}">
        <p14:creationId xmlns:p14="http://schemas.microsoft.com/office/powerpoint/2010/main" val="248231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114" y="0"/>
            <a:ext cx="11469189" cy="12926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生词：</a:t>
            </a:r>
            <a:endParaRPr lang="en-US" altLang="zh-CN" dirty="0" smtClean="0"/>
          </a:p>
          <a:p>
            <a:pPr algn="ctr"/>
            <a:r>
              <a:rPr lang="en-US" altLang="zh-CN" sz="6000" dirty="0" smtClean="0"/>
              <a:t>1.</a:t>
            </a:r>
            <a:r>
              <a:rPr lang="zh-CN" altLang="en-US" sz="6000" dirty="0"/>
              <a:t>现在</a:t>
            </a:r>
            <a:r>
              <a:rPr lang="zh-CN" altLang="en-US" sz="6000" dirty="0" smtClean="0"/>
              <a:t>  </a:t>
            </a:r>
            <a:r>
              <a:rPr lang="vi-VN" altLang="zh-CN" sz="6000" dirty="0" smtClean="0"/>
              <a:t>xiànzài</a:t>
            </a:r>
            <a:endParaRPr lang="zh-CN" altLang="en-US" sz="60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463798"/>
            <a:ext cx="9313817" cy="26776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 smtClean="0">
                <a:latin typeface="+mj-lt"/>
                <a:ea typeface="+mj-ea"/>
                <a:cs typeface="+mj-cs"/>
              </a:rPr>
              <a:t>*</a:t>
            </a:r>
            <a:r>
              <a:rPr lang="zh-CN" altLang="en-US" sz="4400" dirty="0" smtClean="0">
                <a:latin typeface="+mj-lt"/>
                <a:ea typeface="+mj-ea"/>
                <a:cs typeface="+mj-cs"/>
              </a:rPr>
              <a:t>你现在在哪儿？</a:t>
            </a:r>
            <a:endParaRPr lang="en-US" altLang="zh-CN" sz="4400" dirty="0" smtClean="0">
              <a:latin typeface="+mj-lt"/>
              <a:ea typeface="+mj-ea"/>
              <a:cs typeface="+mj-cs"/>
            </a:endParaRPr>
          </a:p>
          <a:p>
            <a:r>
              <a:rPr lang="zh-CN" altLang="en-US" sz="4400" dirty="0" smtClean="0">
                <a:latin typeface="+mj-lt"/>
                <a:ea typeface="+mj-ea"/>
                <a:cs typeface="+mj-cs"/>
              </a:rPr>
              <a:t>*现在去哪儿？</a:t>
            </a:r>
            <a:endParaRPr lang="en-US" altLang="zh-CN" sz="4400" dirty="0" smtClean="0">
              <a:latin typeface="+mj-lt"/>
              <a:ea typeface="+mj-ea"/>
              <a:cs typeface="+mj-cs"/>
            </a:endParaRPr>
          </a:p>
          <a:p>
            <a:endParaRPr lang="en-US" altLang="zh-CN" sz="4400" dirty="0" smtClean="0">
              <a:latin typeface="+mj-lt"/>
              <a:ea typeface="+mj-ea"/>
              <a:cs typeface="+mj-cs"/>
            </a:endParaRPr>
          </a:p>
          <a:p>
            <a:r>
              <a:rPr lang="en-US" altLang="zh-CN" sz="3600" u="sng" dirty="0" smtClean="0">
                <a:latin typeface="+mj-lt"/>
                <a:ea typeface="+mj-ea"/>
                <a:cs typeface="+mj-cs"/>
              </a:rPr>
              <a:t>              </a:t>
            </a:r>
            <a:r>
              <a:rPr lang="en-US" altLang="zh-CN" sz="3600" dirty="0" smtClean="0">
                <a:latin typeface="+mj-lt"/>
                <a:ea typeface="+mj-ea"/>
                <a:cs typeface="+mj-cs"/>
              </a:rPr>
              <a:t>            </a:t>
            </a:r>
            <a:r>
              <a:rPr lang="en-US" altLang="zh-CN" sz="3600" u="sng" dirty="0" smtClean="0">
                <a:latin typeface="+mj-lt"/>
                <a:ea typeface="+mj-ea"/>
                <a:cs typeface="+mj-cs"/>
              </a:rPr>
              <a:t>                                                   </a:t>
            </a:r>
            <a:endParaRPr lang="en-US" altLang="zh-CN" sz="3600" u="sng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85" y="-21557"/>
            <a:ext cx="2970711" cy="29707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84" y="3314999"/>
            <a:ext cx="2970711" cy="297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6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223172" cy="132556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CN" sz="7200" dirty="0" smtClean="0"/>
              <a:t>2.</a:t>
            </a:r>
            <a:r>
              <a:rPr lang="zh-CN" altLang="en-US" sz="7200" b="1" dirty="0"/>
              <a:t>点</a:t>
            </a:r>
            <a:r>
              <a:rPr lang="zh-CN" altLang="en-US" sz="7200" dirty="0" smtClean="0"/>
              <a:t>  </a:t>
            </a:r>
            <a:r>
              <a:rPr lang="vi-VN" altLang="zh-CN" sz="7200" dirty="0" smtClean="0"/>
              <a:t>diǎn</a:t>
            </a:r>
            <a:endParaRPr lang="zh-CN" altLang="en-US" sz="7200" dirty="0"/>
          </a:p>
        </p:txBody>
      </p:sp>
      <p:sp>
        <p:nvSpPr>
          <p:cNvPr id="5" name="TextBox 4"/>
          <p:cNvSpPr txBox="1"/>
          <p:nvPr/>
        </p:nvSpPr>
        <p:spPr>
          <a:xfrm>
            <a:off x="39189" y="1297033"/>
            <a:ext cx="11852366" cy="34778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几点</a:t>
            </a:r>
            <a:endParaRPr lang="en-US" altLang="zh-CN" sz="4400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r>
              <a:rPr lang="zh-CN" altLang="en-US" sz="4400" dirty="0" smtClean="0">
                <a:latin typeface="+mj-lt"/>
                <a:ea typeface="+mj-ea"/>
                <a:cs typeface="+mj-cs"/>
              </a:rPr>
              <a:t>*</a:t>
            </a:r>
            <a:r>
              <a:rPr lang="zh-CN" altLang="en-US" sz="4400" b="1" dirty="0" smtClean="0">
                <a:latin typeface="+mj-lt"/>
                <a:ea typeface="+mj-ea"/>
                <a:cs typeface="+mj-cs"/>
              </a:rPr>
              <a:t>请问，现在几点？</a:t>
            </a:r>
            <a:endParaRPr lang="en-US" altLang="zh-CN" sz="4400" b="1" dirty="0" smtClean="0">
              <a:latin typeface="+mj-lt"/>
              <a:ea typeface="+mj-ea"/>
              <a:cs typeface="+mj-cs"/>
            </a:endParaRPr>
          </a:p>
          <a:p>
            <a:r>
              <a:rPr lang="zh-CN" altLang="en-US" sz="4400" b="1" dirty="0" smtClean="0">
                <a:latin typeface="+mj-lt"/>
                <a:ea typeface="+mj-ea"/>
                <a:cs typeface="+mj-cs"/>
              </a:rPr>
              <a:t>*现在是下午三点。</a:t>
            </a:r>
            <a:endParaRPr lang="en-US" altLang="zh-CN" sz="4400" b="1" dirty="0" smtClean="0">
              <a:latin typeface="+mj-lt"/>
              <a:ea typeface="+mj-ea"/>
              <a:cs typeface="+mj-cs"/>
            </a:endParaRPr>
          </a:p>
          <a:p>
            <a:r>
              <a:rPr lang="zh-CN" altLang="en-US" sz="4400" b="1" dirty="0" smtClean="0">
                <a:latin typeface="+mj-lt"/>
                <a:ea typeface="+mj-ea"/>
                <a:cs typeface="+mj-cs"/>
              </a:rPr>
              <a:t>*你几点去学校？</a:t>
            </a:r>
            <a:endParaRPr lang="en-US" altLang="zh-CN" sz="4400" b="1" dirty="0" smtClean="0">
              <a:latin typeface="+mj-lt"/>
              <a:ea typeface="+mj-ea"/>
              <a:cs typeface="+mj-cs"/>
            </a:endParaRPr>
          </a:p>
          <a:p>
            <a:r>
              <a:rPr lang="zh-CN" altLang="en-US" sz="4400" b="1" dirty="0" smtClean="0">
                <a:latin typeface="+mj-lt"/>
                <a:ea typeface="+mj-ea"/>
                <a:cs typeface="+mj-cs"/>
              </a:rPr>
              <a:t>*你几点去工作？</a:t>
            </a:r>
            <a:endParaRPr lang="en-US" altLang="zh-CN" sz="4400" b="1" dirty="0" smtClean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923" y="0"/>
            <a:ext cx="3282043" cy="3282043"/>
          </a:xfrm>
          <a:prstGeom prst="rect">
            <a:avLst/>
          </a:prstGeom>
        </p:spPr>
      </p:pic>
      <p:pic>
        <p:nvPicPr>
          <p:cNvPr id="6" name="Picture 2" descr="https://i03piccdn.sogoucdn.com/18d237c4675aa9ca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297" y="3282044"/>
            <a:ext cx="3314699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77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23"/>
            <a:ext cx="11130255" cy="132556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CN" sz="5400" dirty="0" smtClean="0"/>
              <a:t>3.</a:t>
            </a:r>
            <a:r>
              <a:rPr lang="zh-CN" altLang="en-US" sz="5400" b="1" dirty="0" smtClean="0"/>
              <a:t>分 </a:t>
            </a:r>
            <a:r>
              <a:rPr lang="zh-CN" altLang="en-US" sz="5400" dirty="0" smtClean="0"/>
              <a:t> </a:t>
            </a:r>
            <a:r>
              <a:rPr lang="vi-VN" altLang="zh-CN" sz="5400" dirty="0" smtClean="0"/>
              <a:t>fēn</a:t>
            </a:r>
            <a:endParaRPr lang="zh-CN" altLang="en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331686"/>
            <a:ext cx="11236237" cy="41549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latin typeface="+mj-lt"/>
                <a:ea typeface="+mj-ea"/>
                <a:cs typeface="+mj-cs"/>
              </a:rPr>
              <a:t>---A:</a:t>
            </a:r>
            <a:r>
              <a:rPr lang="zh-CN" altLang="en-US" sz="4400" b="1" dirty="0" smtClean="0">
                <a:latin typeface="+mj-lt"/>
                <a:ea typeface="+mj-ea"/>
                <a:cs typeface="+mj-cs"/>
              </a:rPr>
              <a:t>现在几点几分？</a:t>
            </a:r>
            <a:endParaRPr lang="en-US" altLang="zh-CN" sz="4400" b="1" dirty="0">
              <a:latin typeface="+mj-lt"/>
              <a:ea typeface="+mj-ea"/>
              <a:cs typeface="+mj-cs"/>
            </a:endParaRPr>
          </a:p>
          <a:p>
            <a:r>
              <a:rPr lang="en-US" altLang="zh-CN" sz="4400" b="1" dirty="0" smtClean="0">
                <a:latin typeface="+mj-lt"/>
                <a:ea typeface="+mj-ea"/>
                <a:cs typeface="+mj-cs"/>
              </a:rPr>
              <a:t>      B:</a:t>
            </a:r>
            <a:r>
              <a:rPr lang="zh-CN" altLang="en-US" sz="4400" b="1" dirty="0">
                <a:latin typeface="+mj-lt"/>
                <a:ea typeface="+mj-ea"/>
                <a:cs typeface="+mj-cs"/>
              </a:rPr>
              <a:t>现</a:t>
            </a:r>
            <a:r>
              <a:rPr lang="zh-CN" altLang="en-US" sz="4400" b="1" dirty="0" smtClean="0">
                <a:latin typeface="+mj-lt"/>
                <a:ea typeface="+mj-ea"/>
                <a:cs typeface="+mj-cs"/>
              </a:rPr>
              <a:t>在十点十分。</a:t>
            </a:r>
            <a:endParaRPr lang="en-US" altLang="zh-CN" sz="4400" b="1" dirty="0" smtClean="0">
              <a:latin typeface="+mj-lt"/>
              <a:ea typeface="+mj-ea"/>
              <a:cs typeface="+mj-cs"/>
            </a:endParaRPr>
          </a:p>
          <a:p>
            <a:r>
              <a:rPr lang="en-US" altLang="zh-CN" sz="4400" b="1" dirty="0" smtClean="0">
                <a:latin typeface="+mj-lt"/>
                <a:ea typeface="+mj-ea"/>
                <a:cs typeface="+mj-cs"/>
              </a:rPr>
              <a:t>---A:</a:t>
            </a:r>
            <a:r>
              <a:rPr lang="zh-CN" altLang="en-US" sz="4400" b="1" dirty="0" smtClean="0">
                <a:latin typeface="+mj-lt"/>
                <a:ea typeface="+mj-ea"/>
                <a:cs typeface="+mj-cs"/>
              </a:rPr>
              <a:t>现在几点？</a:t>
            </a:r>
            <a:endParaRPr lang="en-US" altLang="zh-CN" sz="4400" b="1" dirty="0" smtClean="0">
              <a:latin typeface="+mj-lt"/>
              <a:ea typeface="+mj-ea"/>
              <a:cs typeface="+mj-cs"/>
            </a:endParaRPr>
          </a:p>
          <a:p>
            <a:r>
              <a:rPr lang="en-US" altLang="zh-CN" sz="4400" b="1" dirty="0">
                <a:latin typeface="+mj-lt"/>
                <a:ea typeface="+mj-ea"/>
                <a:cs typeface="+mj-cs"/>
              </a:rPr>
              <a:t> </a:t>
            </a:r>
            <a:r>
              <a:rPr lang="en-US" altLang="zh-CN" sz="4400" b="1" dirty="0" smtClean="0">
                <a:latin typeface="+mj-lt"/>
                <a:ea typeface="+mj-ea"/>
                <a:cs typeface="+mj-cs"/>
              </a:rPr>
              <a:t>     B:</a:t>
            </a:r>
            <a:r>
              <a:rPr lang="zh-CN" altLang="en-US" sz="4400" b="1" dirty="0">
                <a:latin typeface="+mj-lt"/>
                <a:ea typeface="+mj-ea"/>
                <a:cs typeface="+mj-cs"/>
              </a:rPr>
              <a:t>现</a:t>
            </a:r>
            <a:r>
              <a:rPr lang="zh-CN" altLang="en-US" sz="4400" b="1" dirty="0" smtClean="0">
                <a:latin typeface="+mj-lt"/>
                <a:ea typeface="+mj-ea"/>
                <a:cs typeface="+mj-cs"/>
              </a:rPr>
              <a:t>在十一点三十分。</a:t>
            </a:r>
            <a:endParaRPr lang="en-US" altLang="zh-CN" sz="4400" b="1" dirty="0" smtClean="0">
              <a:latin typeface="+mj-lt"/>
              <a:ea typeface="+mj-ea"/>
              <a:cs typeface="+mj-cs"/>
            </a:endParaRPr>
          </a:p>
          <a:p>
            <a:r>
              <a:rPr lang="zh-CN" altLang="en-US" sz="4400" b="1" dirty="0" smtClean="0">
                <a:latin typeface="+mj-lt"/>
                <a:ea typeface="+mj-ea"/>
                <a:cs typeface="+mj-cs"/>
              </a:rPr>
              <a:t>         现在十一点半</a:t>
            </a:r>
            <a:r>
              <a:rPr lang="vi-VN" altLang="zh-CN" sz="4400" b="1" dirty="0">
                <a:latin typeface="+mj-lt"/>
                <a:ea typeface="+mj-ea"/>
                <a:cs typeface="+mj-cs"/>
              </a:rPr>
              <a:t>bàn</a:t>
            </a:r>
            <a:r>
              <a:rPr lang="zh-CN" altLang="en-US" sz="4400" b="1" dirty="0" smtClean="0">
                <a:latin typeface="+mj-lt"/>
                <a:ea typeface="+mj-ea"/>
                <a:cs typeface="+mj-cs"/>
              </a:rPr>
              <a:t>。</a:t>
            </a:r>
            <a:endParaRPr lang="en-US" altLang="zh-CN" sz="4400" b="1" dirty="0" smtClean="0">
              <a:latin typeface="+mj-lt"/>
              <a:ea typeface="+mj-ea"/>
              <a:cs typeface="+mj-cs"/>
            </a:endParaRPr>
          </a:p>
          <a:p>
            <a:r>
              <a:rPr lang="en-US" altLang="zh-CN" sz="4400" b="1" dirty="0" smtClean="0">
                <a:latin typeface="+mj-lt"/>
                <a:ea typeface="+mj-ea"/>
                <a:cs typeface="+mj-cs"/>
              </a:rPr>
              <a:t>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386" y="6123"/>
            <a:ext cx="3608614" cy="3608614"/>
          </a:xfrm>
          <a:prstGeom prst="rect">
            <a:avLst/>
          </a:prstGeom>
        </p:spPr>
      </p:pic>
      <p:pic>
        <p:nvPicPr>
          <p:cNvPr id="2050" name="Picture 2" descr="https://i01piccdn.sogoucdn.com/bb6a182ae8c1ead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438" y="3722914"/>
            <a:ext cx="3424509" cy="308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9738" t="11750" r="10172" b="10627"/>
          <a:stretch/>
        </p:blipFill>
        <p:spPr>
          <a:xfrm>
            <a:off x="8480514" y="6123"/>
            <a:ext cx="3814355" cy="369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566" r="27965" b="12724"/>
          <a:stretch/>
        </p:blipFill>
        <p:spPr>
          <a:xfrm>
            <a:off x="0" y="275407"/>
            <a:ext cx="5355773" cy="63721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09559" y="556160"/>
            <a:ext cx="6095208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800" dirty="0" smtClean="0"/>
              <a:t>A:</a:t>
            </a:r>
            <a:r>
              <a:rPr lang="zh-CN" altLang="en-US" sz="4800" dirty="0" smtClean="0"/>
              <a:t>现在几点？</a:t>
            </a:r>
            <a:endParaRPr lang="en-US" altLang="zh-CN" sz="4800" dirty="0" smtClean="0"/>
          </a:p>
          <a:p>
            <a:r>
              <a:rPr lang="en-US" altLang="zh-CN" sz="4800" dirty="0" smtClean="0"/>
              <a:t>B:</a:t>
            </a:r>
            <a:r>
              <a:rPr lang="zh-CN" altLang="en-US" sz="4800" dirty="0" smtClean="0"/>
              <a:t>现在差五分五点。。</a:t>
            </a:r>
            <a:endParaRPr lang="en-US" altLang="zh-CN" sz="4800" dirty="0" smtClean="0"/>
          </a:p>
          <a:p>
            <a:endParaRPr lang="zh-CN" alt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9923" b="8672"/>
          <a:stretch/>
        </p:blipFill>
        <p:spPr>
          <a:xfrm>
            <a:off x="99170" y="321294"/>
            <a:ext cx="5486401" cy="63626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164" y="275407"/>
            <a:ext cx="5620009" cy="6345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247" y="238985"/>
            <a:ext cx="5620009" cy="63815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7739" t="20232" r="13891" b="14694"/>
          <a:stretch/>
        </p:blipFill>
        <p:spPr>
          <a:xfrm>
            <a:off x="0" y="33340"/>
            <a:ext cx="5810388" cy="655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3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5473" y="353292"/>
            <a:ext cx="899852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4000" dirty="0"/>
              <a:t>现在一点四十五分。</a:t>
            </a:r>
          </a:p>
          <a:p>
            <a:pPr algn="just"/>
            <a:r>
              <a:rPr lang="zh-CN" altLang="en-US" sz="4000" dirty="0" smtClean="0"/>
              <a:t>现</a:t>
            </a:r>
            <a:r>
              <a:rPr lang="zh-CN" altLang="en-US" sz="4000" dirty="0"/>
              <a:t>在十二点二十分。</a:t>
            </a:r>
          </a:p>
          <a:p>
            <a:pPr algn="just"/>
            <a:r>
              <a:rPr lang="zh-CN" altLang="en-US" sz="4000" dirty="0"/>
              <a:t> </a:t>
            </a:r>
            <a:r>
              <a:rPr lang="zh-CN" altLang="en-US" sz="4000" dirty="0" smtClean="0"/>
              <a:t>现</a:t>
            </a:r>
            <a:r>
              <a:rPr lang="zh-CN" altLang="en-US" sz="4000" dirty="0"/>
              <a:t>在九点。</a:t>
            </a:r>
          </a:p>
          <a:p>
            <a:pPr algn="just"/>
            <a:r>
              <a:rPr lang="zh-CN" altLang="en-US" sz="4000" dirty="0"/>
              <a:t> </a:t>
            </a:r>
            <a:r>
              <a:rPr lang="zh-CN" altLang="en-US" sz="4000" dirty="0" smtClean="0"/>
              <a:t>现</a:t>
            </a:r>
            <a:r>
              <a:rPr lang="zh-CN" altLang="en-US" sz="4000" dirty="0"/>
              <a:t>在四点五十五分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61696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003"/>
            <a:ext cx="12192000" cy="132556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CN" sz="5400" dirty="0" smtClean="0"/>
              <a:t>4.</a:t>
            </a:r>
            <a:r>
              <a:rPr lang="zh-CN" altLang="en-US" sz="5400" b="1" dirty="0"/>
              <a:t>中午</a:t>
            </a:r>
            <a:r>
              <a:rPr lang="zh-CN" altLang="en-US" sz="5400" b="1" dirty="0" smtClean="0"/>
              <a:t> </a:t>
            </a:r>
            <a:r>
              <a:rPr lang="zh-CN" altLang="en-US" sz="5400" dirty="0" smtClean="0"/>
              <a:t> </a:t>
            </a:r>
            <a:r>
              <a:rPr lang="vi-VN" altLang="zh-CN" sz="5400" dirty="0"/>
              <a:t>zhōngwǔ</a:t>
            </a:r>
            <a:endParaRPr lang="zh-CN" altLang="en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331686"/>
            <a:ext cx="12083143" cy="14465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    上</a:t>
            </a:r>
            <a:r>
              <a:rPr lang="zh-CN" altLang="en-US" sz="4400" b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午                         </a:t>
            </a:r>
            <a:r>
              <a:rPr lang="zh-CN" altLang="en-US" sz="4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中</a:t>
            </a:r>
            <a:r>
              <a:rPr lang="zh-CN" altLang="en-US" sz="4400" b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午                下</a:t>
            </a:r>
            <a:r>
              <a:rPr lang="zh-CN" altLang="en-US" sz="4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午</a:t>
            </a:r>
            <a:r>
              <a:rPr lang="en-US" altLang="zh-CN" sz="4400" b="1" dirty="0" smtClean="0">
                <a:latin typeface="+mj-lt"/>
                <a:ea typeface="+mj-ea"/>
                <a:cs typeface="+mj-cs"/>
              </a:rPr>
              <a:t>            </a:t>
            </a:r>
          </a:p>
          <a:p>
            <a:endParaRPr lang="en-US" altLang="zh-CN" sz="4400" b="1" dirty="0" smtClean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4288" r="11619" b="335"/>
          <a:stretch/>
        </p:blipFill>
        <p:spPr>
          <a:xfrm>
            <a:off x="4410891" y="2028833"/>
            <a:ext cx="3370217" cy="34358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1164" t="15304" r="17649" b="14212"/>
          <a:stretch/>
        </p:blipFill>
        <p:spPr>
          <a:xfrm>
            <a:off x="8273310" y="2003488"/>
            <a:ext cx="3513909" cy="35517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54429" y="5370289"/>
            <a:ext cx="8389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/>
              <a:t>现在是上午十点十分</a:t>
            </a:r>
            <a:endParaRPr lang="en-US" altLang="zh-CN" sz="3600" b="1" dirty="0"/>
          </a:p>
          <a:p>
            <a:r>
              <a:rPr lang="en-US" altLang="zh-CN" sz="3600" b="1" dirty="0" smtClean="0"/>
              <a:t>                                   </a:t>
            </a:r>
            <a:r>
              <a:rPr lang="zh-CN" altLang="en-US" sz="3600" b="1" dirty="0" smtClean="0"/>
              <a:t> 现在是中午十二点。</a:t>
            </a:r>
            <a:endParaRPr lang="zh-CN" alt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" y="1971729"/>
            <a:ext cx="3398559" cy="33985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030265" y="62741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721969" y="5788855"/>
            <a:ext cx="3685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   </a:t>
            </a:r>
            <a:r>
              <a:rPr lang="zh-CN" altLang="en-US" sz="3200" b="1" dirty="0" smtClean="0">
                <a:solidFill>
                  <a:srgbClr val="FF0000"/>
                </a:solidFill>
              </a:rPr>
              <a:t>现</a:t>
            </a:r>
            <a:r>
              <a:rPr lang="zh-CN" altLang="en-US" sz="3200" b="1" dirty="0">
                <a:solidFill>
                  <a:srgbClr val="FF0000"/>
                </a:solidFill>
              </a:rPr>
              <a:t>在是下午三点</a:t>
            </a:r>
            <a:r>
              <a:rPr lang="zh-CN" altLang="en-US" sz="32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61704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6681</TotalTime>
  <Words>1021</Words>
  <Application>Microsoft Office PowerPoint</Application>
  <PresentationFormat>Widescreen</PresentationFormat>
  <Paragraphs>187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等线</vt:lpstr>
      <vt:lpstr>等线 Light</vt:lpstr>
      <vt:lpstr>Arial</vt:lpstr>
      <vt:lpstr>Times New Roman</vt:lpstr>
      <vt:lpstr>Office Theme</vt:lpstr>
      <vt:lpstr> Dì shíyī kè 第十一课</vt:lpstr>
      <vt:lpstr>PowerPoint Presentation</vt:lpstr>
      <vt:lpstr>PowerPoint Presentation</vt:lpstr>
      <vt:lpstr>PowerPoint Presentation</vt:lpstr>
      <vt:lpstr>2.点  diǎn</vt:lpstr>
      <vt:lpstr>3.分  fēn</vt:lpstr>
      <vt:lpstr>PowerPoint Presentation</vt:lpstr>
      <vt:lpstr>PowerPoint Presentation</vt:lpstr>
      <vt:lpstr>4.中午  zhōngwǔ</vt:lpstr>
      <vt:lpstr>5.  吃饭 chīfàn  </vt:lpstr>
      <vt:lpstr>PowerPoint Presentation</vt:lpstr>
      <vt:lpstr>6.时候  shíhou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第一课</dc:title>
  <dc:creator>Administrator</dc:creator>
  <cp:lastModifiedBy>FPT</cp:lastModifiedBy>
  <cp:revision>538</cp:revision>
  <dcterms:created xsi:type="dcterms:W3CDTF">2020-11-01T08:31:16Z</dcterms:created>
  <dcterms:modified xsi:type="dcterms:W3CDTF">2024-10-30T10:12:41Z</dcterms:modified>
</cp:coreProperties>
</file>