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6" r:id="rId2"/>
  </p:sldMasterIdLst>
  <p:notesMasterIdLst>
    <p:notesMasterId r:id="rId24"/>
  </p:notesMasterIdLst>
  <p:handoutMasterIdLst>
    <p:handoutMasterId r:id="rId25"/>
  </p:handoutMasterIdLst>
  <p:sldIdLst>
    <p:sldId id="315" r:id="rId3"/>
    <p:sldId id="350" r:id="rId4"/>
    <p:sldId id="332" r:id="rId5"/>
    <p:sldId id="356" r:id="rId6"/>
    <p:sldId id="357" r:id="rId7"/>
    <p:sldId id="355" r:id="rId8"/>
    <p:sldId id="259" r:id="rId9"/>
    <p:sldId id="338" r:id="rId10"/>
    <p:sldId id="343" r:id="rId11"/>
    <p:sldId id="344" r:id="rId12"/>
    <p:sldId id="363" r:id="rId13"/>
    <p:sldId id="345" r:id="rId14"/>
    <p:sldId id="346" r:id="rId15"/>
    <p:sldId id="347" r:id="rId16"/>
    <p:sldId id="360" r:id="rId17"/>
    <p:sldId id="348" r:id="rId18"/>
    <p:sldId id="349" r:id="rId19"/>
    <p:sldId id="364" r:id="rId20"/>
    <p:sldId id="362" r:id="rId21"/>
    <p:sldId id="358" r:id="rId22"/>
    <p:sldId id="264" r:id="rId23"/>
  </p:sldIdLst>
  <p:sldSz cx="9144000" cy="6858000" type="screen4x3"/>
  <p:notesSz cx="6858000" cy="9144000"/>
  <p:custDataLst>
    <p:tags r:id="rId26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8220"/>
    <a:srgbClr val="9FD6A2"/>
    <a:srgbClr val="F7931C"/>
    <a:srgbClr val="FBCA90"/>
    <a:srgbClr val="4F8B8E"/>
    <a:srgbClr val="BBD295"/>
    <a:srgbClr val="E6E6E6"/>
    <a:srgbClr val="B4D495"/>
    <a:srgbClr val="0071BC"/>
    <a:srgbClr val="E823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15" autoAdjust="0"/>
    <p:restoredTop sz="93066" autoAdjust="0"/>
  </p:normalViewPr>
  <p:slideViewPr>
    <p:cSldViewPr snapToGrid="0">
      <p:cViewPr varScale="1">
        <p:scale>
          <a:sx n="65" d="100"/>
          <a:sy n="65" d="100"/>
        </p:scale>
        <p:origin x="732" y="6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2856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gs" Target="tags/tag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9EE94C-14DC-4493-BE4A-0FCD7AB6755B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EB9B49-F03B-47F2-9936-FEB2E879C8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4501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9FC168-90C5-4899-A3DC-7E478327B66F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EC8A8A-6F8B-4AF7-A924-9DFE5A330B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5964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EC8A8A-6F8B-4AF7-A924-9DFE5A330B2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7169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EC8A8A-6F8B-4AF7-A924-9DFE5A330B2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9202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EC8A8A-6F8B-4AF7-A924-9DFE5A330B2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8372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64D30-42DC-4542-81D3-4F58E777823E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FA429-E65A-414F-8F01-96CAD2782B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5451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64D30-42DC-4542-81D3-4F58E777823E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FA429-E65A-414F-8F01-96CAD2782B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7562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64D30-42DC-4542-81D3-4F58E777823E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FA429-E65A-414F-8F01-96CAD2782B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4439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35869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33693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16593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07422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1A189B-8FC2-49C8-B672-E11AC4F9A84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12/19/2024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6B7F9-2554-41AD-B077-E7C7FC30147E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7281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1A189B-8FC2-49C8-B672-E11AC4F9A84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12/19/2024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6B7F9-2554-41AD-B077-E7C7FC30147E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2852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1A189B-8FC2-49C8-B672-E11AC4F9A84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12/19/2024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6B7F9-2554-41AD-B077-E7C7FC30147E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59583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1A189B-8FC2-49C8-B672-E11AC4F9A84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12/19/2024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6B7F9-2554-41AD-B077-E7C7FC30147E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15337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64D30-42DC-4542-81D3-4F58E777823E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FA429-E65A-414F-8F01-96CAD2782B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0478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1A189B-8FC2-49C8-B672-E11AC4F9A84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12/19/2024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6B7F9-2554-41AD-B077-E7C7FC30147E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39452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1A189B-8FC2-49C8-B672-E11AC4F9A84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12/19/2024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6B7F9-2554-41AD-B077-E7C7FC30147E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8333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1A189B-8FC2-49C8-B672-E11AC4F9A84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12/19/2024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6B7F9-2554-41AD-B077-E7C7FC30147E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43714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1A189B-8FC2-49C8-B672-E11AC4F9A84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12/19/2024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6B7F9-2554-41AD-B077-E7C7FC30147E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01752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1A189B-8FC2-49C8-B672-E11AC4F9A84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12/19/2024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6B7F9-2554-41AD-B077-E7C7FC30147E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44791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03140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864D30-42DC-4542-81D3-4F58E777823E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12/19/2024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9FA429-E65A-414F-8F01-96CAD2782B19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49749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864D30-42DC-4542-81D3-4F58E777823E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12/19/2024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9FA429-E65A-414F-8F01-96CAD2782B19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51962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64D30-42DC-4542-81D3-4F58E777823E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FA429-E65A-414F-8F01-96CAD2782B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2281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64D30-42DC-4542-81D3-4F58E777823E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FA429-E65A-414F-8F01-96CAD2782B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2857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64D30-42DC-4542-81D3-4F58E777823E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FA429-E65A-414F-8F01-96CAD2782B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246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64D30-42DC-4542-81D3-4F58E777823E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FA429-E65A-414F-8F01-96CAD2782B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6912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64D30-42DC-4542-81D3-4F58E777823E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FA429-E65A-414F-8F01-96CAD2782B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2009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64D30-42DC-4542-81D3-4F58E777823E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FA429-E65A-414F-8F01-96CAD2782B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628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64D30-42DC-4542-81D3-4F58E777823E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FA429-E65A-414F-8F01-96CAD2782B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1965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864D30-42DC-4542-81D3-4F58E777823E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9FA429-E65A-414F-8F01-96CAD2782B19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358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40828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YenzY27oXIM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jpeg"/><Relationship Id="rId7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6.png"/><Relationship Id="rId5" Type="http://schemas.openxmlformats.org/officeDocument/2006/relationships/hyperlink" Target="https://wordwall.net/resource/74457303/ac-%C4%83c-%C3%A2c" TargetMode="External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25"/>
            <a:ext cx="9144000" cy="683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6927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573" y="946719"/>
            <a:ext cx="621740" cy="59979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255045" y="1731550"/>
            <a:ext cx="287610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atin typeface="Arial-SGK-TV" pitchFamily="2" charset="0"/>
                <a:cs typeface="Arial-SGK-TV" pitchFamily="2" charset="0"/>
              </a:rPr>
              <a:t>con </a:t>
            </a:r>
            <a:r>
              <a:rPr lang="en-US" sz="6000" b="1" dirty="0" err="1">
                <a:latin typeface="Arial-SGK-TV" pitchFamily="2" charset="0"/>
                <a:cs typeface="Arial-SGK-TV" pitchFamily="2" charset="0"/>
              </a:rPr>
              <a:t>s</a:t>
            </a:r>
            <a:r>
              <a:rPr lang="en-US" sz="6000" b="1" dirty="0" err="1">
                <a:solidFill>
                  <a:srgbClr val="F58220"/>
                </a:solidFill>
                <a:latin typeface="Arial-SGK-TV" pitchFamily="2" charset="0"/>
                <a:cs typeface="Arial-SGK-TV" pitchFamily="2" charset="0"/>
              </a:rPr>
              <a:t>óc</a:t>
            </a:r>
            <a:endParaRPr lang="en-US" sz="6000" b="1" dirty="0">
              <a:solidFill>
                <a:srgbClr val="F58220"/>
              </a:solidFill>
              <a:latin typeface="Arial-SGK-TV" pitchFamily="2" charset="0"/>
              <a:cs typeface="Arial-SGK-TV" pitchFamily="2" charset="0"/>
            </a:endParaRPr>
          </a:p>
        </p:txBody>
      </p:sp>
      <p:graphicFrame>
        <p:nvGraphicFramePr>
          <p:cNvPr id="18" name="Table 17"/>
          <p:cNvGraphicFramePr>
            <a:graphicFrameLocks noGrp="1"/>
          </p:cNvGraphicFramePr>
          <p:nvPr/>
        </p:nvGraphicFramePr>
        <p:xfrm>
          <a:off x="1255045" y="3088566"/>
          <a:ext cx="2743200" cy="8229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71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2296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7" name="Rectangle 26"/>
          <p:cNvSpPr/>
          <p:nvPr/>
        </p:nvSpPr>
        <p:spPr>
          <a:xfrm>
            <a:off x="1632477" y="2941473"/>
            <a:ext cx="52290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>
                <a:latin typeface="Arial-SGK-TV" pitchFamily="2" charset="0"/>
                <a:cs typeface="Arial-SGK-TV" pitchFamily="2" charset="0"/>
              </a:rPr>
              <a:t>s</a:t>
            </a:r>
            <a:endParaRPr lang="en-US" sz="6000" b="1" dirty="0"/>
          </a:p>
        </p:txBody>
      </p:sp>
      <p:sp>
        <p:nvSpPr>
          <p:cNvPr id="28" name="Rectangle 27"/>
          <p:cNvSpPr/>
          <p:nvPr/>
        </p:nvSpPr>
        <p:spPr>
          <a:xfrm>
            <a:off x="2862989" y="2923676"/>
            <a:ext cx="102303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 err="1">
                <a:solidFill>
                  <a:srgbClr val="F58220"/>
                </a:solidFill>
                <a:latin typeface="Arial-SGK-TV" pitchFamily="2" charset="0"/>
                <a:cs typeface="Arial-SGK-TV" pitchFamily="2" charset="0"/>
              </a:rPr>
              <a:t>oc</a:t>
            </a:r>
            <a:endParaRPr lang="en-US" sz="6000" b="1" dirty="0">
              <a:solidFill>
                <a:srgbClr val="F58220"/>
              </a:solidFill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002" y="67454"/>
            <a:ext cx="714375" cy="714375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2070440" y="320164"/>
            <a:ext cx="9347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-SGK-TV" pitchFamily="2" charset="0"/>
                <a:cs typeface="Arial-SGK-TV" pitchFamily="2" charset="0"/>
              </a:rPr>
              <a:t>Đọc</a:t>
            </a:r>
            <a:endParaRPr lang="en-US" sz="2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293681" y="1675961"/>
            <a:ext cx="242245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err="1">
                <a:solidFill>
                  <a:srgbClr val="F58220"/>
                </a:solidFill>
                <a:latin typeface="Arial-SGK-TV" pitchFamily="2" charset="0"/>
                <a:cs typeface="Arial-SGK-TV" pitchFamily="2" charset="0"/>
              </a:rPr>
              <a:t>ốc</a:t>
            </a:r>
            <a:r>
              <a:rPr lang="en-US" sz="6000" b="1" dirty="0">
                <a:solidFill>
                  <a:srgbClr val="F5822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000" b="1" dirty="0" err="1">
                <a:latin typeface="Arial-SGK-TV" pitchFamily="2" charset="0"/>
                <a:cs typeface="Arial-SGK-TV" pitchFamily="2" charset="0"/>
              </a:rPr>
              <a:t>sên</a:t>
            </a:r>
            <a:endParaRPr lang="en-US" sz="6000" b="1" dirty="0">
              <a:latin typeface="Arial-SGK-TV" pitchFamily="2" charset="0"/>
              <a:cs typeface="Arial-SGK-TV" pitchFamily="2" charset="0"/>
            </a:endParaRPr>
          </a:p>
        </p:txBody>
      </p:sp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9402529"/>
              </p:ext>
            </p:extLst>
          </p:nvPr>
        </p:nvGraphicFramePr>
        <p:xfrm>
          <a:off x="4761710" y="3060758"/>
          <a:ext cx="2743200" cy="8229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71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2296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4" name="Rectangle 33"/>
          <p:cNvSpPr/>
          <p:nvPr/>
        </p:nvSpPr>
        <p:spPr>
          <a:xfrm>
            <a:off x="6402059" y="2966799"/>
            <a:ext cx="102303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 err="1">
                <a:solidFill>
                  <a:srgbClr val="F58220"/>
                </a:solidFill>
                <a:latin typeface="Arial-SGK-TV" pitchFamily="2" charset="0"/>
                <a:cs typeface="Arial-SGK-TV" pitchFamily="2" charset="0"/>
              </a:rPr>
              <a:t>ôc</a:t>
            </a:r>
            <a:endParaRPr lang="en-US" sz="6000" b="1" dirty="0">
              <a:solidFill>
                <a:srgbClr val="F5822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639626" y="4412868"/>
            <a:ext cx="136127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 err="1">
                <a:latin typeface="Arial-SGK-TV" pitchFamily="2" charset="0"/>
                <a:cs typeface="Arial-SGK-TV" pitchFamily="2" charset="0"/>
              </a:rPr>
              <a:t>s</a:t>
            </a:r>
            <a:r>
              <a:rPr lang="en-US" sz="6000" b="1" dirty="0" err="1">
                <a:solidFill>
                  <a:srgbClr val="F58220"/>
                </a:solidFill>
                <a:latin typeface="Arial-SGK-TV" pitchFamily="2" charset="0"/>
                <a:cs typeface="Arial-SGK-TV" pitchFamily="2" charset="0"/>
              </a:rPr>
              <a:t>óc</a:t>
            </a:r>
            <a:endParaRPr lang="en-US" sz="6000" b="1" dirty="0">
              <a:solidFill>
                <a:srgbClr val="F5822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117978" y="4396878"/>
            <a:ext cx="108234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 err="1">
                <a:solidFill>
                  <a:srgbClr val="F58220"/>
                </a:solidFill>
                <a:latin typeface="Arial-SGK-TV" pitchFamily="2" charset="0"/>
                <a:cs typeface="Arial-SGK-TV" pitchFamily="2" charset="0"/>
              </a:rPr>
              <a:t>ốc</a:t>
            </a:r>
            <a:endParaRPr lang="en-US" sz="6000" b="1" dirty="0">
              <a:solidFill>
                <a:srgbClr val="F5822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1661" y="2719588"/>
            <a:ext cx="371870" cy="26340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0576" y="2752068"/>
            <a:ext cx="371870" cy="263408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6293681" y="615016"/>
            <a:ext cx="102303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 err="1">
                <a:solidFill>
                  <a:srgbClr val="F58220"/>
                </a:solidFill>
                <a:latin typeface="Arial-SGK-TV" pitchFamily="2" charset="0"/>
                <a:cs typeface="Arial-SGK-TV" pitchFamily="2" charset="0"/>
              </a:rPr>
              <a:t>ôc</a:t>
            </a:r>
            <a:endParaRPr lang="en-US" sz="6000" b="1" dirty="0">
              <a:solidFill>
                <a:srgbClr val="F5822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882510" y="550997"/>
            <a:ext cx="102303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6000" b="1" dirty="0" err="1">
                <a:solidFill>
                  <a:srgbClr val="F58220"/>
                </a:solidFill>
                <a:latin typeface="Arial-SGK-TV" pitchFamily="2" charset="0"/>
                <a:cs typeface="Arial-SGK-TV" pitchFamily="2" charset="0"/>
              </a:rPr>
              <a:t>o</a:t>
            </a:r>
            <a:r>
              <a:rPr lang="en-US" sz="6000" b="1" dirty="0">
                <a:solidFill>
                  <a:srgbClr val="F58220"/>
                </a:solidFill>
                <a:latin typeface="Arial-SGK-TV" pitchFamily="2" charset="0"/>
                <a:cs typeface="Arial-SGK-TV" pitchFamily="2" charset="0"/>
              </a:rPr>
              <a:t>c</a:t>
            </a:r>
            <a:endParaRPr lang="en-US" sz="6000" b="1" dirty="0">
              <a:solidFill>
                <a:srgbClr val="F5822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9622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E2E6CF-FD94-6176-27B6-6DBDC8BAE8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F20E34E-6077-47E7-4CBB-72F201333B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</p:spPr>
      </p:pic>
      <p:sp>
        <p:nvSpPr>
          <p:cNvPr id="6" name="Text 0">
            <a:extLst>
              <a:ext uri="{FF2B5EF4-FFF2-40B4-BE49-F238E27FC236}">
                <a16:creationId xmlns:a16="http://schemas.microsoft.com/office/drawing/2014/main" id="{A97B8288-3796-0173-8A4C-1CD7C98DF798}"/>
              </a:ext>
            </a:extLst>
          </p:cNvPr>
          <p:cNvSpPr/>
          <p:nvPr/>
        </p:nvSpPr>
        <p:spPr>
          <a:xfrm>
            <a:off x="2831642" y="818058"/>
            <a:ext cx="3480716" cy="704017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lIns="0" tIns="0" rIns="0" bIns="0" rtlCol="0" anchor="t"/>
          <a:lstStyle/>
          <a:p>
            <a:pPr marL="0" indent="0" algn="ctr">
              <a:lnSpc>
                <a:spcPts val="5500"/>
              </a:lnSpc>
              <a:buNone/>
            </a:pPr>
            <a:r>
              <a:rPr lang="en-SG" sz="36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hlinkClick r:id="rId3"/>
              </a:rPr>
              <a:t>THƯ GIÃN</a:t>
            </a:r>
            <a:endParaRPr lang="en-SG" sz="3600" b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34254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233" y="1016281"/>
            <a:ext cx="625583" cy="6035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314" y="117000"/>
            <a:ext cx="714375" cy="7143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54190" y="369710"/>
            <a:ext cx="8303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-SGK-TV" pitchFamily="2" charset="0"/>
                <a:cs typeface="Arial-SGK-TV" pitchFamily="2" charset="0"/>
              </a:rPr>
              <a:t>Đọc</a:t>
            </a:r>
            <a:endParaRPr lang="en-US" sz="2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0" name="Rounded Rectangle 10">
            <a:extLst>
              <a:ext uri="{FF2B5EF4-FFF2-40B4-BE49-F238E27FC236}">
                <a16:creationId xmlns:a16="http://schemas.microsoft.com/office/drawing/2014/main" id="{A429648D-1189-4334-86C9-CD8D70AC3234}"/>
              </a:ext>
            </a:extLst>
          </p:cNvPr>
          <p:cNvSpPr/>
          <p:nvPr/>
        </p:nvSpPr>
        <p:spPr>
          <a:xfrm>
            <a:off x="1865672" y="3965613"/>
            <a:ext cx="3055450" cy="832104"/>
          </a:xfrm>
          <a:prstGeom prst="roundRect">
            <a:avLst/>
          </a:prstGeom>
          <a:noFill/>
          <a:ln>
            <a:solidFill>
              <a:srgbClr val="0CAE4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1" name="Rounded Rectangle 11">
            <a:extLst>
              <a:ext uri="{FF2B5EF4-FFF2-40B4-BE49-F238E27FC236}">
                <a16:creationId xmlns:a16="http://schemas.microsoft.com/office/drawing/2014/main" id="{46746127-0EB0-492D-B4C5-75B0E23FEF3B}"/>
              </a:ext>
            </a:extLst>
          </p:cNvPr>
          <p:cNvSpPr/>
          <p:nvPr/>
        </p:nvSpPr>
        <p:spPr>
          <a:xfrm>
            <a:off x="5178004" y="2156844"/>
            <a:ext cx="2688548" cy="827732"/>
          </a:xfrm>
          <a:prstGeom prst="roundRect">
            <a:avLst/>
          </a:prstGeom>
          <a:noFill/>
          <a:ln>
            <a:solidFill>
              <a:srgbClr val="0CAE4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F7931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2" name="Rounded Rectangle 9">
            <a:extLst>
              <a:ext uri="{FF2B5EF4-FFF2-40B4-BE49-F238E27FC236}">
                <a16:creationId xmlns:a16="http://schemas.microsoft.com/office/drawing/2014/main" id="{CD1C3C10-EF29-4738-8F71-F5E6252F8C0C}"/>
              </a:ext>
            </a:extLst>
          </p:cNvPr>
          <p:cNvSpPr/>
          <p:nvPr/>
        </p:nvSpPr>
        <p:spPr>
          <a:xfrm>
            <a:off x="1649505" y="2067661"/>
            <a:ext cx="2405058" cy="830217"/>
          </a:xfrm>
          <a:prstGeom prst="roundRect">
            <a:avLst/>
          </a:prstGeom>
          <a:noFill/>
          <a:ln>
            <a:solidFill>
              <a:srgbClr val="0CAE4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4" name="Rounded Rectangle 10">
            <a:extLst>
              <a:ext uri="{FF2B5EF4-FFF2-40B4-BE49-F238E27FC236}">
                <a16:creationId xmlns:a16="http://schemas.microsoft.com/office/drawing/2014/main" id="{18B7D2F3-1AA5-4751-A017-691902EE9670}"/>
              </a:ext>
            </a:extLst>
          </p:cNvPr>
          <p:cNvSpPr/>
          <p:nvPr/>
        </p:nvSpPr>
        <p:spPr>
          <a:xfrm>
            <a:off x="5974912" y="3965613"/>
            <a:ext cx="2347117" cy="822960"/>
          </a:xfrm>
          <a:prstGeom prst="roundRect">
            <a:avLst/>
          </a:prstGeom>
          <a:noFill/>
          <a:ln>
            <a:solidFill>
              <a:srgbClr val="0CAE4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F7931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743747" y="2172983"/>
            <a:ext cx="200407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>
                <a:latin typeface="Arial-SGK-TV" pitchFamily="2" charset="0"/>
                <a:cs typeface="Arial-SGK-TV" pitchFamily="2" charset="0"/>
              </a:rPr>
              <a:t>con </a:t>
            </a:r>
            <a:r>
              <a:rPr lang="en-US" sz="4000" b="1" dirty="0" err="1">
                <a:latin typeface="Arial-SGK-TV" pitchFamily="2" charset="0"/>
                <a:cs typeface="Arial-SGK-TV" pitchFamily="2" charset="0"/>
              </a:rPr>
              <a:t>cóc</a:t>
            </a:r>
            <a:endParaRPr lang="en-US" sz="40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514466" y="2159602"/>
            <a:ext cx="198002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 err="1">
                <a:latin typeface="Arial-SGK-TV" pitchFamily="2" charset="0"/>
                <a:cs typeface="Arial-SGK-TV" pitchFamily="2" charset="0"/>
              </a:rPr>
              <a:t>gốc</a:t>
            </a:r>
            <a:r>
              <a:rPr lang="en-US" sz="40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>
                <a:latin typeface="Arial-SGK-TV" pitchFamily="2" charset="0"/>
                <a:cs typeface="Arial-SGK-TV" pitchFamily="2" charset="0"/>
              </a:rPr>
              <a:t>cây</a:t>
            </a:r>
            <a:endParaRPr lang="en-US" sz="40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949025" y="4053927"/>
            <a:ext cx="297209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4000" b="1" dirty="0">
                <a:latin typeface="Arial-SGK-TV" pitchFamily="2" charset="0"/>
                <a:cs typeface="Arial-SGK-TV" pitchFamily="2" charset="0"/>
              </a:rPr>
              <a:t>đường </a:t>
            </a:r>
            <a:r>
              <a:rPr lang="en-US" sz="4000" b="1" dirty="0" err="1">
                <a:latin typeface="Arial-SGK-TV" pitchFamily="2" charset="0"/>
                <a:cs typeface="Arial-SGK-TV" pitchFamily="2" charset="0"/>
              </a:rPr>
              <a:t>dốc</a:t>
            </a:r>
            <a:r>
              <a:rPr lang="en-US" sz="4000" b="1" dirty="0">
                <a:latin typeface="Arial-SGK-TV" pitchFamily="2" charset="0"/>
                <a:cs typeface="Arial-SGK-TV" pitchFamily="2" charset="0"/>
              </a:rPr>
              <a:t>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058271" y="4053926"/>
            <a:ext cx="218040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 err="1">
                <a:latin typeface="Arial-SGK-TV" pitchFamily="2" charset="0"/>
                <a:cs typeface="Arial-SGK-TV" pitchFamily="2" charset="0"/>
              </a:rPr>
              <a:t>hạt</a:t>
            </a:r>
            <a:r>
              <a:rPr lang="en-US" sz="40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>
                <a:latin typeface="Arial-SGK-TV" pitchFamily="2" charset="0"/>
                <a:cs typeface="Arial-SGK-TV" pitchFamily="2" charset="0"/>
              </a:rPr>
              <a:t>thóc</a:t>
            </a:r>
            <a:endParaRPr lang="en-US" sz="40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21340" y="2190935"/>
            <a:ext cx="7441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solidFill>
                  <a:srgbClr val="F58220"/>
                </a:solidFill>
                <a:latin typeface="Arial-SGK-TV" pitchFamily="2" charset="0"/>
                <a:cs typeface="Arial-SGK-TV" pitchFamily="2" charset="0"/>
              </a:rPr>
              <a:t>óc</a:t>
            </a:r>
            <a:endParaRPr lang="en-US" sz="4000" b="1" dirty="0">
              <a:solidFill>
                <a:srgbClr val="F5822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494495" y="4053926"/>
            <a:ext cx="7441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solidFill>
                  <a:srgbClr val="F58220"/>
                </a:solidFill>
                <a:latin typeface="Arial-SGK-TV" pitchFamily="2" charset="0"/>
                <a:cs typeface="Arial-SGK-TV" pitchFamily="2" charset="0"/>
              </a:rPr>
              <a:t>óc</a:t>
            </a:r>
            <a:endParaRPr lang="en-US" sz="4000" b="1" dirty="0">
              <a:solidFill>
                <a:srgbClr val="F5822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5996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  <p:bldP spid="42" grpId="0" animBg="1"/>
      <p:bldP spid="44" grpId="0" animBg="1"/>
      <p:bldP spid="5" grpId="0"/>
      <p:bldP spid="10" grpId="0"/>
      <p:bldP spid="11" grpId="0"/>
      <p:bldP spid="12" grpId="0"/>
      <p:bldP spid="6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104" y="989274"/>
            <a:ext cx="625583" cy="6035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12" y="117000"/>
            <a:ext cx="714375" cy="7143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40794" y="369710"/>
            <a:ext cx="8303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-SGK-TV" pitchFamily="2" charset="0"/>
                <a:cs typeface="Arial-SGK-TV" pitchFamily="2" charset="0"/>
              </a:rPr>
              <a:t>Đọc</a:t>
            </a:r>
            <a:endParaRPr lang="en-US" sz="2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277494" y="5006572"/>
            <a:ext cx="212109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latin typeface="Arial-SGK-TV" pitchFamily="2" charset="0"/>
                <a:cs typeface="Arial-SGK-TV" pitchFamily="2" charset="0"/>
              </a:rPr>
              <a:t>con </a:t>
            </a:r>
            <a:r>
              <a:rPr lang="en-US" sz="4000" b="1" dirty="0" err="1">
                <a:latin typeface="Arial-SGK-TV" pitchFamily="2" charset="0"/>
                <a:cs typeface="Arial-SGK-TV" pitchFamily="2" charset="0"/>
              </a:rPr>
              <a:t>c</a:t>
            </a:r>
            <a:r>
              <a:rPr lang="en-US" sz="4000" b="1" dirty="0" err="1">
                <a:solidFill>
                  <a:srgbClr val="F58220"/>
                </a:solidFill>
                <a:latin typeface="Arial-SGK-TV" pitchFamily="2" charset="0"/>
                <a:cs typeface="Arial-SGK-TV" pitchFamily="2" charset="0"/>
              </a:rPr>
              <a:t>óc</a:t>
            </a:r>
            <a:endParaRPr lang="en-US" sz="4000" b="1" dirty="0">
              <a:solidFill>
                <a:srgbClr val="F5822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AutoShape 4" descr="Cận cảnh loài cóc được lấy nọc làm thuốc kích dụ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7471" y="1592778"/>
            <a:ext cx="3369850" cy="30323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7C2FC38-8EFF-5F1D-BF6E-78200E8B5D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6679" y="1592779"/>
            <a:ext cx="2956476" cy="3032308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861164E-F66B-7D42-95E7-50317D38CE47}"/>
              </a:ext>
            </a:extLst>
          </p:cNvPr>
          <p:cNvCxnSpPr>
            <a:cxnSpLocks/>
          </p:cNvCxnSpPr>
          <p:nvPr/>
        </p:nvCxnSpPr>
        <p:spPr>
          <a:xfrm>
            <a:off x="3893155" y="3429000"/>
            <a:ext cx="944316" cy="0"/>
          </a:xfrm>
          <a:prstGeom prst="straightConnector1">
            <a:avLst/>
          </a:prstGeom>
          <a:ln w="25400">
            <a:solidFill>
              <a:srgbClr val="0070C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2A10EBCC-CA64-89BA-D047-53323F241756}"/>
              </a:ext>
            </a:extLst>
          </p:cNvPr>
          <p:cNvSpPr/>
          <p:nvPr/>
        </p:nvSpPr>
        <p:spPr>
          <a:xfrm>
            <a:off x="1455964" y="5006572"/>
            <a:ext cx="248818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>
                <a:latin typeface="Arial-SGK-TV" pitchFamily="2" charset="0"/>
                <a:cs typeface="Arial-SGK-TV" pitchFamily="2" charset="0"/>
              </a:rPr>
              <a:t>nòng</a:t>
            </a:r>
            <a:r>
              <a:rPr lang="en-US" sz="40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>
                <a:latin typeface="Arial-SGK-TV" pitchFamily="2" charset="0"/>
                <a:cs typeface="Arial-SGK-TV" pitchFamily="2" charset="0"/>
              </a:rPr>
              <a:t>n</a:t>
            </a:r>
            <a:r>
              <a:rPr lang="en-US" sz="4000" b="1" dirty="0" err="1">
                <a:solidFill>
                  <a:srgbClr val="F58220"/>
                </a:solidFill>
                <a:latin typeface="Arial-SGK-TV" pitchFamily="2" charset="0"/>
                <a:cs typeface="Arial-SGK-TV" pitchFamily="2" charset="0"/>
              </a:rPr>
              <a:t>ọc</a:t>
            </a:r>
            <a:endParaRPr lang="en-US" sz="4000" b="1" dirty="0">
              <a:solidFill>
                <a:srgbClr val="F5822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1814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104" y="989274"/>
            <a:ext cx="625583" cy="6035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12" y="117000"/>
            <a:ext cx="714375" cy="7143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40794" y="369710"/>
            <a:ext cx="8303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-SGK-TV" pitchFamily="2" charset="0"/>
                <a:cs typeface="Arial-SGK-TV" pitchFamily="2" charset="0"/>
              </a:rPr>
              <a:t>Đọc</a:t>
            </a:r>
            <a:endParaRPr lang="en-US" sz="2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584894" y="5089758"/>
            <a:ext cx="218040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>
                <a:latin typeface="Arial-SGK-TV" pitchFamily="2" charset="0"/>
                <a:cs typeface="Arial-SGK-TV" pitchFamily="2" charset="0"/>
              </a:rPr>
              <a:t>hạt</a:t>
            </a:r>
            <a:r>
              <a:rPr lang="en-US" sz="40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>
                <a:latin typeface="Arial-SGK-TV" pitchFamily="2" charset="0"/>
                <a:cs typeface="Arial-SGK-TV" pitchFamily="2" charset="0"/>
              </a:rPr>
              <a:t>th</a:t>
            </a:r>
            <a:r>
              <a:rPr lang="en-US" sz="4000" b="1" dirty="0" err="1">
                <a:solidFill>
                  <a:srgbClr val="F58220"/>
                </a:solidFill>
                <a:latin typeface="Arial-SGK-TV" pitchFamily="2" charset="0"/>
                <a:cs typeface="Arial-SGK-TV" pitchFamily="2" charset="0"/>
              </a:rPr>
              <a:t>óc</a:t>
            </a:r>
            <a:endParaRPr lang="en-US" sz="4000" b="1" dirty="0">
              <a:solidFill>
                <a:srgbClr val="F58220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3241" y="474187"/>
            <a:ext cx="6019799" cy="4643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3707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436127-B9B1-92F9-2265-90A38CAA62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0E2D622-76CF-23C4-8F17-D32917677D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233" y="1016281"/>
            <a:ext cx="625583" cy="6035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3C1D46F-E26F-C9D9-B231-9A7A86C55A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314" y="117000"/>
            <a:ext cx="714375" cy="7143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C1BDCC4-74F9-8DF1-0EC0-3CA30B3DEACD}"/>
              </a:ext>
            </a:extLst>
          </p:cNvPr>
          <p:cNvSpPr txBox="1"/>
          <p:nvPr/>
        </p:nvSpPr>
        <p:spPr>
          <a:xfrm>
            <a:off x="2054190" y="369710"/>
            <a:ext cx="8303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-SGK-TV" pitchFamily="2" charset="0"/>
                <a:cs typeface="Arial-SGK-TV" pitchFamily="2" charset="0"/>
              </a:rPr>
              <a:t>Đọc</a:t>
            </a:r>
            <a:endParaRPr lang="en-US" sz="2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0" name="Rounded Rectangle 10">
            <a:extLst>
              <a:ext uri="{FF2B5EF4-FFF2-40B4-BE49-F238E27FC236}">
                <a16:creationId xmlns:a16="http://schemas.microsoft.com/office/drawing/2014/main" id="{122A9939-45FB-AD41-9A38-4E98329482B6}"/>
              </a:ext>
            </a:extLst>
          </p:cNvPr>
          <p:cNvSpPr/>
          <p:nvPr/>
        </p:nvSpPr>
        <p:spPr>
          <a:xfrm>
            <a:off x="1865672" y="3965613"/>
            <a:ext cx="3055450" cy="832104"/>
          </a:xfrm>
          <a:prstGeom prst="roundRect">
            <a:avLst/>
          </a:prstGeom>
          <a:noFill/>
          <a:ln>
            <a:solidFill>
              <a:srgbClr val="0CAE4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1" name="Rounded Rectangle 11">
            <a:extLst>
              <a:ext uri="{FF2B5EF4-FFF2-40B4-BE49-F238E27FC236}">
                <a16:creationId xmlns:a16="http://schemas.microsoft.com/office/drawing/2014/main" id="{A88AA5A0-E2C2-C7B9-87C0-B104FCC5FDFB}"/>
              </a:ext>
            </a:extLst>
          </p:cNvPr>
          <p:cNvSpPr/>
          <p:nvPr/>
        </p:nvSpPr>
        <p:spPr>
          <a:xfrm>
            <a:off x="5178004" y="2156844"/>
            <a:ext cx="2688548" cy="827732"/>
          </a:xfrm>
          <a:prstGeom prst="roundRect">
            <a:avLst/>
          </a:prstGeom>
          <a:noFill/>
          <a:ln>
            <a:solidFill>
              <a:srgbClr val="0CAE4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F7931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2" name="Rounded Rectangle 9">
            <a:extLst>
              <a:ext uri="{FF2B5EF4-FFF2-40B4-BE49-F238E27FC236}">
                <a16:creationId xmlns:a16="http://schemas.microsoft.com/office/drawing/2014/main" id="{54E2CEC0-285F-E2D0-C9C8-85828513F282}"/>
              </a:ext>
            </a:extLst>
          </p:cNvPr>
          <p:cNvSpPr/>
          <p:nvPr/>
        </p:nvSpPr>
        <p:spPr>
          <a:xfrm>
            <a:off x="1649505" y="2067661"/>
            <a:ext cx="2405058" cy="830217"/>
          </a:xfrm>
          <a:prstGeom prst="roundRect">
            <a:avLst/>
          </a:prstGeom>
          <a:noFill/>
          <a:ln>
            <a:solidFill>
              <a:srgbClr val="0CAE4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4" name="Rounded Rectangle 10">
            <a:extLst>
              <a:ext uri="{FF2B5EF4-FFF2-40B4-BE49-F238E27FC236}">
                <a16:creationId xmlns:a16="http://schemas.microsoft.com/office/drawing/2014/main" id="{6E418085-BECA-6AB8-8A92-F6F5B0EF741C}"/>
              </a:ext>
            </a:extLst>
          </p:cNvPr>
          <p:cNvSpPr/>
          <p:nvPr/>
        </p:nvSpPr>
        <p:spPr>
          <a:xfrm>
            <a:off x="5974912" y="3965613"/>
            <a:ext cx="2347117" cy="822960"/>
          </a:xfrm>
          <a:prstGeom prst="roundRect">
            <a:avLst/>
          </a:prstGeom>
          <a:noFill/>
          <a:ln>
            <a:solidFill>
              <a:srgbClr val="0CAE4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F7931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E9B2A1D-915D-0AF8-F9C6-A643F19D0475}"/>
              </a:ext>
            </a:extLst>
          </p:cNvPr>
          <p:cNvSpPr/>
          <p:nvPr/>
        </p:nvSpPr>
        <p:spPr>
          <a:xfrm>
            <a:off x="1743747" y="2172983"/>
            <a:ext cx="200407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>
                <a:latin typeface="Arial-SGK-TV" pitchFamily="2" charset="0"/>
                <a:cs typeface="Arial-SGK-TV" pitchFamily="2" charset="0"/>
              </a:rPr>
              <a:t>con </a:t>
            </a:r>
            <a:r>
              <a:rPr lang="en-US" sz="4000" b="1" dirty="0" err="1">
                <a:latin typeface="Arial-SGK-TV" pitchFamily="2" charset="0"/>
                <a:cs typeface="Arial-SGK-TV" pitchFamily="2" charset="0"/>
              </a:rPr>
              <a:t>cóc</a:t>
            </a:r>
            <a:endParaRPr lang="en-US" sz="40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A1D995E-6AD3-DE97-6711-EB6F98A5D6E1}"/>
              </a:ext>
            </a:extLst>
          </p:cNvPr>
          <p:cNvSpPr/>
          <p:nvPr/>
        </p:nvSpPr>
        <p:spPr>
          <a:xfrm>
            <a:off x="5514466" y="2159602"/>
            <a:ext cx="198002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 err="1">
                <a:latin typeface="Arial-SGK-TV" pitchFamily="2" charset="0"/>
                <a:cs typeface="Arial-SGK-TV" pitchFamily="2" charset="0"/>
              </a:rPr>
              <a:t>gốc</a:t>
            </a:r>
            <a:r>
              <a:rPr lang="en-US" sz="40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>
                <a:latin typeface="Arial-SGK-TV" pitchFamily="2" charset="0"/>
                <a:cs typeface="Arial-SGK-TV" pitchFamily="2" charset="0"/>
              </a:rPr>
              <a:t>cây</a:t>
            </a:r>
            <a:endParaRPr lang="en-US" sz="40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B018E15-F6D5-5F6A-FB56-80394641EA04}"/>
              </a:ext>
            </a:extLst>
          </p:cNvPr>
          <p:cNvSpPr/>
          <p:nvPr/>
        </p:nvSpPr>
        <p:spPr>
          <a:xfrm>
            <a:off x="1949025" y="4053927"/>
            <a:ext cx="297209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4000" b="1" dirty="0">
                <a:latin typeface="Arial-SGK-TV" pitchFamily="2" charset="0"/>
                <a:cs typeface="Arial-SGK-TV" pitchFamily="2" charset="0"/>
              </a:rPr>
              <a:t>đường </a:t>
            </a:r>
            <a:r>
              <a:rPr lang="en-US" sz="4000" b="1" dirty="0" err="1">
                <a:latin typeface="Arial-SGK-TV" pitchFamily="2" charset="0"/>
                <a:cs typeface="Arial-SGK-TV" pitchFamily="2" charset="0"/>
              </a:rPr>
              <a:t>dốc</a:t>
            </a:r>
            <a:r>
              <a:rPr lang="en-US" sz="4000" b="1" dirty="0">
                <a:latin typeface="Arial-SGK-TV" pitchFamily="2" charset="0"/>
                <a:cs typeface="Arial-SGK-TV" pitchFamily="2" charset="0"/>
              </a:rPr>
              <a:t>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15ABB8B-2ED7-F228-89F2-951BC8D50855}"/>
              </a:ext>
            </a:extLst>
          </p:cNvPr>
          <p:cNvSpPr/>
          <p:nvPr/>
        </p:nvSpPr>
        <p:spPr>
          <a:xfrm>
            <a:off x="6058271" y="4053926"/>
            <a:ext cx="218040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 err="1">
                <a:latin typeface="Arial-SGK-TV" pitchFamily="2" charset="0"/>
                <a:cs typeface="Arial-SGK-TV" pitchFamily="2" charset="0"/>
              </a:rPr>
              <a:t>hạt</a:t>
            </a:r>
            <a:r>
              <a:rPr lang="en-US" sz="40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>
                <a:latin typeface="Arial-SGK-TV" pitchFamily="2" charset="0"/>
                <a:cs typeface="Arial-SGK-TV" pitchFamily="2" charset="0"/>
              </a:rPr>
              <a:t>thóc</a:t>
            </a:r>
            <a:endParaRPr lang="en-US" sz="40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EF20D35-4675-DAB4-1EAE-62971D385C02}"/>
              </a:ext>
            </a:extLst>
          </p:cNvPr>
          <p:cNvSpPr txBox="1"/>
          <p:nvPr/>
        </p:nvSpPr>
        <p:spPr>
          <a:xfrm>
            <a:off x="5799003" y="2172983"/>
            <a:ext cx="7232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solidFill>
                  <a:srgbClr val="F58220"/>
                </a:solidFill>
                <a:latin typeface="Arial-SGK-TV" pitchFamily="2" charset="0"/>
                <a:cs typeface="Arial-SGK-TV" pitchFamily="2" charset="0"/>
              </a:rPr>
              <a:t>ốc</a:t>
            </a:r>
            <a:endParaRPr lang="en-US" sz="4000" b="1" dirty="0">
              <a:solidFill>
                <a:srgbClr val="F5822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484F10C-BB8F-49B5-7FEB-39C158579E8E}"/>
              </a:ext>
            </a:extLst>
          </p:cNvPr>
          <p:cNvSpPr txBox="1"/>
          <p:nvPr/>
        </p:nvSpPr>
        <p:spPr>
          <a:xfrm>
            <a:off x="4054563" y="4053926"/>
            <a:ext cx="7232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solidFill>
                  <a:srgbClr val="F58220"/>
                </a:solidFill>
                <a:latin typeface="Arial-SGK-TV" pitchFamily="2" charset="0"/>
                <a:cs typeface="Arial-SGK-TV" pitchFamily="2" charset="0"/>
              </a:rPr>
              <a:t>ốc</a:t>
            </a:r>
            <a:endParaRPr lang="en-US" sz="4000" b="1" dirty="0">
              <a:solidFill>
                <a:srgbClr val="F5822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4973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  <p:bldP spid="42" grpId="0" animBg="1"/>
      <p:bldP spid="44" grpId="0" animBg="1"/>
      <p:bldP spid="5" grpId="0"/>
      <p:bldP spid="10" grpId="0"/>
      <p:bldP spid="11" grpId="0"/>
      <p:bldP spid="12" grpId="0"/>
      <p:bldP spid="14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2965" y="909881"/>
            <a:ext cx="625583" cy="6035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638" y="116114"/>
            <a:ext cx="714375" cy="7143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11013" y="341722"/>
            <a:ext cx="8303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-SGK-TV" pitchFamily="2" charset="0"/>
                <a:cs typeface="Arial-SGK-TV" pitchFamily="2" charset="0"/>
              </a:rPr>
              <a:t>Đọc</a:t>
            </a:r>
            <a:endParaRPr lang="en-US" sz="2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781626" y="4911278"/>
            <a:ext cx="209384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>
                <a:latin typeface="Arial-SGK-TV" pitchFamily="2" charset="0"/>
                <a:cs typeface="Arial-SGK-TV" pitchFamily="2" charset="0"/>
              </a:rPr>
              <a:t>gốc</a:t>
            </a:r>
            <a:r>
              <a:rPr lang="en-US" sz="40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>
                <a:latin typeface="Arial-SGK-TV" pitchFamily="2" charset="0"/>
                <a:cs typeface="Arial-SGK-TV" pitchFamily="2" charset="0"/>
              </a:rPr>
              <a:t>c</a:t>
            </a:r>
            <a:r>
              <a:rPr lang="en-US" sz="4000" b="1" dirty="0" err="1">
                <a:solidFill>
                  <a:srgbClr val="F58220"/>
                </a:solidFill>
                <a:latin typeface="Arial-SGK-TV" pitchFamily="2" charset="0"/>
                <a:cs typeface="Arial-SGK-TV" pitchFamily="2" charset="0"/>
              </a:rPr>
              <a:t>ây</a:t>
            </a:r>
            <a:endParaRPr lang="en-US" sz="4000" b="1" dirty="0">
              <a:solidFill>
                <a:srgbClr val="F58220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1028" name="Picture 4" descr="Cây phượng vĩ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0703" y="1592779"/>
            <a:ext cx="3416563" cy="2854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/>
          <p:cNvCxnSpPr>
            <a:cxnSpLocks/>
          </p:cNvCxnSpPr>
          <p:nvPr/>
        </p:nvCxnSpPr>
        <p:spPr>
          <a:xfrm flipV="1">
            <a:off x="2828548" y="4420208"/>
            <a:ext cx="541649" cy="68273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6856" y="2481961"/>
            <a:ext cx="2742778" cy="1985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535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995" y="831375"/>
            <a:ext cx="625583" cy="6035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490" y="117000"/>
            <a:ext cx="714375" cy="7143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77865" y="369710"/>
            <a:ext cx="8303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-SGK-TV" pitchFamily="2" charset="0"/>
                <a:cs typeface="Arial-SGK-TV" pitchFamily="2" charset="0"/>
              </a:rPr>
              <a:t>Đọc</a:t>
            </a:r>
            <a:endParaRPr lang="en-US" sz="2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808999" y="4870855"/>
            <a:ext cx="28310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b="1" dirty="0">
                <a:latin typeface="Arial-SGK-TV" pitchFamily="2" charset="0"/>
                <a:cs typeface="Arial-SGK-TV" pitchFamily="2" charset="0"/>
              </a:rPr>
              <a:t>đường d</a:t>
            </a:r>
            <a:r>
              <a:rPr lang="vi-VN" sz="4000" b="1" dirty="0">
                <a:solidFill>
                  <a:srgbClr val="F58220"/>
                </a:solidFill>
                <a:latin typeface="Arial-SGK-TV" pitchFamily="2" charset="0"/>
                <a:cs typeface="Arial-SGK-TV" pitchFamily="2" charset="0"/>
              </a:rPr>
              <a:t>ốc</a:t>
            </a:r>
            <a:endParaRPr lang="en-US" sz="4000" b="1" dirty="0">
              <a:solidFill>
                <a:srgbClr val="F58220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1974" y="1396584"/>
            <a:ext cx="5459458" cy="3319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009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316336C-CB2D-B2F1-1E42-A1C2500C99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9805" y="1472010"/>
            <a:ext cx="6108905" cy="367748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58D67FA-AF12-DC34-3A5F-CD828153AFD6}"/>
              </a:ext>
            </a:extLst>
          </p:cNvPr>
          <p:cNvSpPr/>
          <p:nvPr/>
        </p:nvSpPr>
        <p:spPr>
          <a:xfrm>
            <a:off x="3514032" y="5326491"/>
            <a:ext cx="28310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b="1" dirty="0">
                <a:latin typeface="Arial-SGK-TV" pitchFamily="2" charset="0"/>
                <a:cs typeface="Arial-SGK-TV" pitchFamily="2" charset="0"/>
              </a:rPr>
              <a:t>đường d</a:t>
            </a:r>
            <a:r>
              <a:rPr lang="vi-VN" sz="4000" b="1" dirty="0">
                <a:solidFill>
                  <a:srgbClr val="F58220"/>
                </a:solidFill>
                <a:latin typeface="Arial-SGK-TV" pitchFamily="2" charset="0"/>
                <a:cs typeface="Arial-SGK-TV" pitchFamily="2" charset="0"/>
              </a:rPr>
              <a:t>ốc</a:t>
            </a:r>
            <a:endParaRPr lang="en-US" sz="4000" b="1" dirty="0">
              <a:solidFill>
                <a:srgbClr val="F58220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4E8F7D3-CDC7-CA8B-3287-59301DA810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490" y="190740"/>
            <a:ext cx="714375" cy="7143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796BCE9-24AF-9E15-0C23-ADE155955B1D}"/>
              </a:ext>
            </a:extLst>
          </p:cNvPr>
          <p:cNvSpPr txBox="1"/>
          <p:nvPr/>
        </p:nvSpPr>
        <p:spPr>
          <a:xfrm>
            <a:off x="2677865" y="369710"/>
            <a:ext cx="8303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-SGK-TV" pitchFamily="2" charset="0"/>
                <a:cs typeface="Arial-SGK-TV" pitchFamily="2" charset="0"/>
              </a:rPr>
              <a:t>Đọc</a:t>
            </a:r>
            <a:endParaRPr lang="en-US" sz="2400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58C17F6-0916-6775-D257-B76E7F2453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013" y="831375"/>
            <a:ext cx="625583" cy="603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1507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D94616D-8396-0B7B-73DB-BB4CAD99EF3D}"/>
              </a:ext>
            </a:extLst>
          </p:cNvPr>
          <p:cNvSpPr txBox="1"/>
          <p:nvPr/>
        </p:nvSpPr>
        <p:spPr>
          <a:xfrm>
            <a:off x="4572000" y="1029533"/>
            <a:ext cx="3657600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1" i="0" dirty="0">
                <a:solidFill>
                  <a:srgbClr val="002060"/>
                </a:solidFill>
                <a:effectLst/>
                <a:latin typeface="+mj-lt"/>
              </a:rPr>
              <a:t>Con gà cục tác lá chanh,</a:t>
            </a:r>
            <a:br>
              <a:rPr lang="vi-VN" sz="3200" b="1" dirty="0">
                <a:solidFill>
                  <a:srgbClr val="002060"/>
                </a:solidFill>
                <a:latin typeface="+mj-lt"/>
              </a:rPr>
            </a:br>
            <a:r>
              <a:rPr lang="vi-VN" sz="3200" b="1" i="0" dirty="0">
                <a:solidFill>
                  <a:srgbClr val="002060"/>
                </a:solidFill>
                <a:effectLst/>
                <a:latin typeface="+mj-lt"/>
              </a:rPr>
              <a:t>Con lợn ủn ỉn mua hành cho tôi.</a:t>
            </a:r>
            <a:br>
              <a:rPr lang="vi-VN" sz="3200" b="1" dirty="0">
                <a:solidFill>
                  <a:srgbClr val="002060"/>
                </a:solidFill>
                <a:latin typeface="+mj-lt"/>
              </a:rPr>
            </a:br>
            <a:r>
              <a:rPr lang="vi-VN" sz="3200" b="1" i="0" dirty="0">
                <a:solidFill>
                  <a:srgbClr val="002060"/>
                </a:solidFill>
                <a:effectLst/>
                <a:latin typeface="+mj-lt"/>
              </a:rPr>
              <a:t>Con chó khóc đứng, khóc ngồi,</a:t>
            </a:r>
            <a:br>
              <a:rPr lang="vi-VN" sz="3200" b="1" dirty="0">
                <a:solidFill>
                  <a:srgbClr val="002060"/>
                </a:solidFill>
                <a:latin typeface="+mj-lt"/>
              </a:rPr>
            </a:br>
            <a:r>
              <a:rPr lang="vi-VN" sz="3200" b="1" i="0" dirty="0">
                <a:solidFill>
                  <a:srgbClr val="002060"/>
                </a:solidFill>
                <a:effectLst/>
                <a:latin typeface="+mj-lt"/>
              </a:rPr>
              <a:t>Mẹ ơi đi chợ mua tôi đồng riềng</a:t>
            </a:r>
            <a:r>
              <a:rPr lang="vi-VN" sz="3200" b="0" i="0" dirty="0">
                <a:solidFill>
                  <a:srgbClr val="002060"/>
                </a:solidFill>
                <a:effectLst/>
                <a:latin typeface="+mj-lt"/>
              </a:rPr>
              <a:t>.</a:t>
            </a:r>
            <a:endParaRPr lang="en-US" sz="3200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2" name="AI_doremon">
            <a:hlinkClick r:id="" action="ppaction://media"/>
            <a:extLst>
              <a:ext uri="{FF2B5EF4-FFF2-40B4-BE49-F238E27FC236}">
                <a16:creationId xmlns:a16="http://schemas.microsoft.com/office/drawing/2014/main" id="{14ECD6F5-EC90-199D-4CEF-798625D77BD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4826" y="899652"/>
            <a:ext cx="3890194" cy="4815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129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9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1828800"/>
            <a:ext cx="3952875" cy="32004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937" y="287593"/>
            <a:ext cx="8393063" cy="62828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1BBFDC7-E3B8-BFEA-57DF-21CC29C495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3262" y="140724"/>
            <a:ext cx="3495675" cy="2867025"/>
          </a:xfrm>
          <a:prstGeom prst="rect">
            <a:avLst/>
          </a:prstGeom>
        </p:spPr>
      </p:pic>
      <p:pic>
        <p:nvPicPr>
          <p:cNvPr id="9" name="Picture 8">
            <a:hlinkClick r:id="rId5"/>
            <a:extLst>
              <a:ext uri="{FF2B5EF4-FFF2-40B4-BE49-F238E27FC236}">
                <a16:creationId xmlns:a16="http://schemas.microsoft.com/office/drawing/2014/main" id="{7B7D04EF-34CC-6F5C-3A3D-0175CC6D74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3243032"/>
            <a:ext cx="3311014" cy="116673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389D8D8-7A2E-321C-CC6C-9A5A9A148F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38925" y="3949034"/>
            <a:ext cx="2257968" cy="216217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6323416-95FE-E6B7-EBF9-05614376872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38925" y="517192"/>
            <a:ext cx="2505075" cy="15811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F9F71E3-3099-1A05-2F8E-48796FB0D8B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43262" y="5145805"/>
            <a:ext cx="1977667" cy="836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9877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C3FF064-0CA1-70FC-1B07-4D1B2A6660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4387" y="950503"/>
            <a:ext cx="2709709" cy="4809510"/>
          </a:xfrm>
          <a:prstGeom prst="rect">
            <a:avLst/>
          </a:prstGeom>
        </p:spPr>
      </p:pic>
      <p:pic>
        <p:nvPicPr>
          <p:cNvPr id="2" name="6147150661673">
            <a:hlinkClick r:id="" action="ppaction://media"/>
            <a:extLst>
              <a:ext uri="{FF2B5EF4-FFF2-40B4-BE49-F238E27FC236}">
                <a16:creationId xmlns:a16="http://schemas.microsoft.com/office/drawing/2014/main" id="{0BAA21FF-36B3-6304-6D41-7C19BC8E1C2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8710" y="471948"/>
            <a:ext cx="5412658" cy="5766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441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6" y="9525"/>
            <a:ext cx="9138908" cy="683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8763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87" y="1237999"/>
            <a:ext cx="9144000" cy="56200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22500" y="1562921"/>
            <a:ext cx="1136851" cy="1323439"/>
          </a:xfrm>
          <a:prstGeom prst="rect">
            <a:avLst/>
          </a:prstGeom>
          <a:noFill/>
          <a:effectLst>
            <a:outerShdw blurRad="50800" dist="38100" dir="2700000" algn="tl" rotWithShape="0">
              <a:schemeClr val="bg2">
                <a:lumMod val="25000"/>
              </a:scheme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Bài</a:t>
            </a:r>
            <a:endParaRPr lang="en-US" sz="40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  <a:p>
            <a:pPr algn="ctr"/>
            <a:r>
              <a:rPr lang="en-US" sz="4000" b="1" dirty="0">
                <a:solidFill>
                  <a:schemeClr val="bg1"/>
                </a:solidFill>
                <a:latin typeface="Arial Rounded MT Bold" panose="020F0704030504030204" pitchFamily="34" charset="0"/>
                <a:cs typeface="Arial-SGK-TV" pitchFamily="2" charset="0"/>
              </a:rPr>
              <a:t>14E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54222" y="3004347"/>
            <a:ext cx="343555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 err="1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oc</a:t>
            </a:r>
            <a:r>
              <a:rPr lang="en-US" sz="8000" b="1" dirty="0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   </a:t>
            </a:r>
            <a:r>
              <a:rPr lang="en-US" sz="8000" b="1" dirty="0" err="1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ôc</a:t>
            </a:r>
            <a:endParaRPr lang="en-US" sz="8000" b="1" dirty="0">
              <a:solidFill>
                <a:schemeClr val="accent2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21BE7A-ED65-4281-83BE-A93E52950264}"/>
              </a:ext>
            </a:extLst>
          </p:cNvPr>
          <p:cNvSpPr txBox="1"/>
          <p:nvPr/>
        </p:nvSpPr>
        <p:spPr>
          <a:xfrm>
            <a:off x="1691210" y="678426"/>
            <a:ext cx="7231564" cy="52322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HP001 4 hàng" panose="020B0603050302020204" pitchFamily="34" charset="0"/>
                <a:cs typeface="Arial-SGK-TV" pitchFamily="2" charset="0"/>
              </a:rPr>
              <a:t>Thứ</a:t>
            </a:r>
            <a:r>
              <a:rPr lang="en-US" sz="2800" b="1" dirty="0">
                <a:latin typeface="HP001 4 hàng" panose="020B0603050302020204" pitchFamily="34" charset="0"/>
                <a:cs typeface="Arial-SGK-TV" pitchFamily="2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cs typeface="Arial-SGK-TV" pitchFamily="2" charset="0"/>
              </a:rPr>
              <a:t>sáu</a:t>
            </a:r>
            <a:r>
              <a:rPr lang="en-US" sz="2800" b="1" dirty="0">
                <a:latin typeface="HP001 4 hàng" panose="020B0603050302020204" pitchFamily="34" charset="0"/>
                <a:cs typeface="Arial-SGK-TV" pitchFamily="2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cs typeface="Arial-SGK-TV" pitchFamily="2" charset="0"/>
              </a:rPr>
              <a:t>ngày</a:t>
            </a:r>
            <a:r>
              <a:rPr lang="en-US" sz="2800" b="1" dirty="0">
                <a:latin typeface="HP001 4 hàng" panose="020B0603050302020204" pitchFamily="34" charset="0"/>
                <a:cs typeface="Arial-SGK-TV" pitchFamily="2" charset="0"/>
              </a:rPr>
              <a:t> 20 </a:t>
            </a:r>
            <a:r>
              <a:rPr lang="en-US" sz="2800" b="1" dirty="0" err="1">
                <a:latin typeface="HP001 4 hàng" panose="020B0603050302020204" pitchFamily="34" charset="0"/>
                <a:cs typeface="Arial-SGK-TV" pitchFamily="2" charset="0"/>
              </a:rPr>
              <a:t>tháng</a:t>
            </a:r>
            <a:r>
              <a:rPr lang="en-US" sz="2800" b="1" dirty="0">
                <a:latin typeface="HP001 4 hàng" panose="020B0603050302020204" pitchFamily="34" charset="0"/>
                <a:cs typeface="Arial-SGK-TV" pitchFamily="2" charset="0"/>
              </a:rPr>
              <a:t> 12 </a:t>
            </a:r>
            <a:r>
              <a:rPr lang="en-US" sz="2800" b="1" dirty="0" err="1">
                <a:latin typeface="HP001 4 hàng" panose="020B0603050302020204" pitchFamily="34" charset="0"/>
                <a:cs typeface="Arial-SGK-TV" pitchFamily="2" charset="0"/>
              </a:rPr>
              <a:t>năm</a:t>
            </a:r>
            <a:r>
              <a:rPr lang="en-US" sz="2800" b="1" dirty="0">
                <a:latin typeface="HP001 4 hàng" panose="020B0603050302020204" pitchFamily="34" charset="0"/>
                <a:cs typeface="Arial-SGK-TV" pitchFamily="2" charset="0"/>
              </a:rPr>
              <a:t> 2024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B3C413-0B43-045A-F67A-FEBF5C0C5C14}"/>
              </a:ext>
            </a:extLst>
          </p:cNvPr>
          <p:cNvSpPr txBox="1"/>
          <p:nvPr/>
        </p:nvSpPr>
        <p:spPr>
          <a:xfrm>
            <a:off x="3838212" y="1237999"/>
            <a:ext cx="2238123" cy="52322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HP001 4 hàng" panose="020B0603050302020204" pitchFamily="34" charset="0"/>
                <a:cs typeface="Arial-SGK-TV" pitchFamily="2" charset="0"/>
              </a:rPr>
              <a:t>Tiếng</a:t>
            </a:r>
            <a:r>
              <a:rPr lang="en-US" sz="2800" b="1" dirty="0">
                <a:latin typeface="HP001 4 hàng" panose="020B0603050302020204" pitchFamily="34" charset="0"/>
                <a:cs typeface="Arial-SGK-TV" pitchFamily="2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cs typeface="Arial-SGK-TV" pitchFamily="2" charset="0"/>
              </a:rPr>
              <a:t>Việt</a:t>
            </a:r>
            <a:endParaRPr lang="en-US" sz="2800" b="1" dirty="0">
              <a:latin typeface="HP001 4 hàng" panose="020B0603050302020204" pitchFamily="34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6132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8360" y="604683"/>
            <a:ext cx="7757653" cy="598784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347" y="1217910"/>
            <a:ext cx="597197" cy="597197"/>
          </a:xfrm>
          <a:prstGeom prst="rect">
            <a:avLst/>
          </a:prstGeom>
        </p:spPr>
      </p:pic>
      <p:sp>
        <p:nvSpPr>
          <p:cNvPr id="55" name="TextBox 54"/>
          <p:cNvSpPr txBox="1"/>
          <p:nvPr/>
        </p:nvSpPr>
        <p:spPr>
          <a:xfrm>
            <a:off x="1983544" y="1285677"/>
            <a:ext cx="4756469" cy="461665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-SGK-TV" pitchFamily="2" charset="0"/>
                <a:cs typeface="Arial-SGK-TV" pitchFamily="2" charset="0"/>
              </a:rPr>
              <a:t>Nghe</a:t>
            </a:r>
            <a:r>
              <a:rPr lang="en-US" sz="2400" b="1" dirty="0">
                <a:latin typeface="Arial-SGK-TV" pitchFamily="2" charset="0"/>
                <a:cs typeface="Arial-SGK-TV" pitchFamily="2" charset="0"/>
              </a:rPr>
              <a:t> – </a:t>
            </a:r>
            <a:r>
              <a:rPr lang="en-US" sz="2400" b="1" dirty="0" err="1">
                <a:latin typeface="Arial-SGK-TV" pitchFamily="2" charset="0"/>
                <a:cs typeface="Arial-SGK-TV" pitchFamily="2" charset="0"/>
              </a:rPr>
              <a:t>nói</a:t>
            </a:r>
            <a:endParaRPr lang="en-US" sz="24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39232" y="1747342"/>
            <a:ext cx="4800781" cy="430887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200" dirty="0" err="1">
                <a:latin typeface="Arial-SGK-TV" pitchFamily="2" charset="0"/>
                <a:cs typeface="Arial-SGK-TV" pitchFamily="2" charset="0"/>
              </a:rPr>
              <a:t>Hỏi</a:t>
            </a:r>
            <a:r>
              <a:rPr lang="en-US" sz="2200" dirty="0">
                <a:latin typeface="Arial-SGK-TV" pitchFamily="2" charset="0"/>
                <a:cs typeface="Arial-SGK-TV" pitchFamily="2" charset="0"/>
              </a:rPr>
              <a:t> – </a:t>
            </a:r>
            <a:r>
              <a:rPr lang="en-US" sz="2200" dirty="0" err="1">
                <a:latin typeface="Arial-SGK-TV" pitchFamily="2" charset="0"/>
                <a:cs typeface="Arial-SGK-TV" pitchFamily="2" charset="0"/>
              </a:rPr>
              <a:t>đáp</a:t>
            </a:r>
            <a:r>
              <a:rPr lang="en-US" sz="2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200" dirty="0" err="1">
                <a:latin typeface="Arial-SGK-TV" pitchFamily="2" charset="0"/>
                <a:cs typeface="Arial-SGK-TV" pitchFamily="2" charset="0"/>
              </a:rPr>
              <a:t>về</a:t>
            </a:r>
            <a:r>
              <a:rPr lang="en-US" sz="2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200" dirty="0" err="1">
                <a:latin typeface="Arial-SGK-TV" pitchFamily="2" charset="0"/>
                <a:cs typeface="Arial-SGK-TV" pitchFamily="2" charset="0"/>
              </a:rPr>
              <a:t>các</a:t>
            </a:r>
            <a:r>
              <a:rPr lang="en-US" sz="2200" dirty="0">
                <a:latin typeface="Arial-SGK-TV" pitchFamily="2" charset="0"/>
                <a:cs typeface="Arial-SGK-TV" pitchFamily="2" charset="0"/>
              </a:rPr>
              <a:t> con </a:t>
            </a:r>
            <a:r>
              <a:rPr lang="en-US" sz="2200" dirty="0" err="1">
                <a:latin typeface="Arial-SGK-TV" pitchFamily="2" charset="0"/>
                <a:cs typeface="Arial-SGK-TV" pitchFamily="2" charset="0"/>
              </a:rPr>
              <a:t>vật</a:t>
            </a:r>
            <a:r>
              <a:rPr lang="en-US" sz="2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200" dirty="0" err="1">
                <a:latin typeface="Arial-SGK-TV" pitchFamily="2" charset="0"/>
                <a:cs typeface="Arial-SGK-TV" pitchFamily="2" charset="0"/>
              </a:rPr>
              <a:t>trong</a:t>
            </a:r>
            <a:r>
              <a:rPr lang="en-US" sz="2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200" dirty="0" err="1">
                <a:latin typeface="Arial-SGK-TV" pitchFamily="2" charset="0"/>
                <a:cs typeface="Arial-SGK-TV" pitchFamily="2" charset="0"/>
              </a:rPr>
              <a:t>tranh</a:t>
            </a:r>
            <a:r>
              <a:rPr lang="en-US" sz="2200" dirty="0"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92358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sóc - thỏ - ốc sê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1446" y="235974"/>
            <a:ext cx="8141109" cy="6268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575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479280" cy="699516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69" y="110898"/>
            <a:ext cx="714375" cy="7143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80647" y="586046"/>
            <a:ext cx="14240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/>
              <a:t>sóc</a:t>
            </a:r>
            <a:endParaRPr lang="en-US" sz="4800" b="1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2392680" y="1361968"/>
            <a:ext cx="358784" cy="116464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3474720" y="5752685"/>
            <a:ext cx="1264920" cy="60239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531162" y="6221104"/>
            <a:ext cx="22084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/>
              <a:t>ốc</a:t>
            </a:r>
            <a:r>
              <a:rPr lang="en-US" sz="4800" b="1" dirty="0"/>
              <a:t> </a:t>
            </a:r>
            <a:r>
              <a:rPr lang="en-US" sz="4800" b="1" dirty="0" err="1"/>
              <a:t>sên</a:t>
            </a:r>
            <a:endParaRPr lang="en-US" sz="4800" b="1" dirty="0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6340211" y="1579253"/>
            <a:ext cx="457945" cy="87996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756588" y="804920"/>
            <a:ext cx="14240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/>
              <a:t>thỏ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630053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305" y="1088282"/>
            <a:ext cx="621740" cy="59979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508175" y="2468801"/>
            <a:ext cx="287610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atin typeface="Arial-SGK-TV" pitchFamily="2" charset="0"/>
                <a:cs typeface="Arial-SGK-TV" pitchFamily="2" charset="0"/>
              </a:rPr>
              <a:t>con </a:t>
            </a:r>
            <a:r>
              <a:rPr lang="en-US" sz="6000" b="1" dirty="0" err="1">
                <a:latin typeface="Arial-SGK-TV" pitchFamily="2" charset="0"/>
                <a:cs typeface="Arial-SGK-TV" pitchFamily="2" charset="0"/>
              </a:rPr>
              <a:t>s</a:t>
            </a:r>
            <a:r>
              <a:rPr lang="en-US" sz="6000" b="1" dirty="0" err="1">
                <a:solidFill>
                  <a:srgbClr val="F58220"/>
                </a:solidFill>
                <a:latin typeface="Arial-SGK-TV" pitchFamily="2" charset="0"/>
                <a:cs typeface="Arial-SGK-TV" pitchFamily="2" charset="0"/>
              </a:rPr>
              <a:t>óc</a:t>
            </a:r>
            <a:endParaRPr lang="en-US" sz="6000" b="1" dirty="0">
              <a:solidFill>
                <a:srgbClr val="F58220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473" y="192981"/>
            <a:ext cx="714375" cy="714375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2478848" y="369710"/>
            <a:ext cx="9347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-SGK-TV" pitchFamily="2" charset="0"/>
                <a:cs typeface="Arial-SGK-TV" pitchFamily="2" charset="0"/>
              </a:rPr>
              <a:t>Đọc</a:t>
            </a:r>
            <a:endParaRPr lang="en-US" sz="2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99857" y="2468801"/>
            <a:ext cx="242245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err="1">
                <a:solidFill>
                  <a:srgbClr val="F58220"/>
                </a:solidFill>
                <a:latin typeface="Arial-SGK-TV" pitchFamily="2" charset="0"/>
                <a:cs typeface="Arial-SGK-TV" pitchFamily="2" charset="0"/>
              </a:rPr>
              <a:t>ốc</a:t>
            </a:r>
            <a:r>
              <a:rPr lang="en-US" sz="6000" b="1" dirty="0">
                <a:solidFill>
                  <a:srgbClr val="F5822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000" b="1" dirty="0" err="1">
                <a:latin typeface="Arial-SGK-TV" pitchFamily="2" charset="0"/>
                <a:cs typeface="Arial-SGK-TV" pitchFamily="2" charset="0"/>
              </a:rPr>
              <a:t>sên</a:t>
            </a:r>
            <a:endParaRPr lang="en-US" sz="6000" b="1" dirty="0"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1213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0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3" grpId="0" build="p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565" y="994315"/>
            <a:ext cx="621740" cy="599796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289" y="222650"/>
            <a:ext cx="714375" cy="714375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2220664" y="369710"/>
            <a:ext cx="9234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-SGK-TV" pitchFamily="2" charset="0"/>
                <a:cs typeface="Arial-SGK-TV" pitchFamily="2" charset="0"/>
              </a:rPr>
              <a:t>Đọc</a:t>
            </a:r>
            <a:endParaRPr lang="en-US" sz="2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392124" y="2089096"/>
            <a:ext cx="309091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atin typeface="Arial-SGK-TV" pitchFamily="2" charset="0"/>
                <a:cs typeface="Arial-SGK-TV" pitchFamily="2" charset="0"/>
              </a:rPr>
              <a:t>con </a:t>
            </a:r>
            <a:r>
              <a:rPr lang="en-US" sz="6000" b="1" dirty="0" err="1">
                <a:latin typeface="Arial-SGK-TV" pitchFamily="2" charset="0"/>
                <a:cs typeface="Arial-SGK-TV" pitchFamily="2" charset="0"/>
              </a:rPr>
              <a:t>s</a:t>
            </a:r>
            <a:r>
              <a:rPr lang="en-US" sz="6000" b="1" dirty="0" err="1">
                <a:solidFill>
                  <a:srgbClr val="F58220"/>
                </a:solidFill>
                <a:latin typeface="Arial-SGK-TV" pitchFamily="2" charset="0"/>
                <a:cs typeface="Arial-SGK-TV" pitchFamily="2" charset="0"/>
              </a:rPr>
              <a:t>óc</a:t>
            </a:r>
            <a:endParaRPr lang="en-US" sz="6000" b="1" dirty="0">
              <a:solidFill>
                <a:srgbClr val="F58220"/>
              </a:solidFill>
              <a:latin typeface="Arial-SGK-TV" pitchFamily="2" charset="0"/>
              <a:cs typeface="Arial-SGK-TV" pitchFamily="2" charset="0"/>
            </a:endParaRPr>
          </a:p>
        </p:txBody>
      </p:sp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0106441"/>
              </p:ext>
            </p:extLst>
          </p:nvPr>
        </p:nvGraphicFramePr>
        <p:xfrm>
          <a:off x="4333371" y="3551075"/>
          <a:ext cx="3570168" cy="10972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850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850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972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3" name="Rectangle 12"/>
          <p:cNvSpPr/>
          <p:nvPr/>
        </p:nvSpPr>
        <p:spPr>
          <a:xfrm>
            <a:off x="4810630" y="3547789"/>
            <a:ext cx="52290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>
                <a:latin typeface="Arial-SGK-TV" pitchFamily="2" charset="0"/>
                <a:cs typeface="Arial-SGK-TV" pitchFamily="2" charset="0"/>
              </a:rPr>
              <a:t>s</a:t>
            </a:r>
            <a:endParaRPr lang="en-US" sz="6000" b="1" dirty="0"/>
          </a:p>
        </p:txBody>
      </p:sp>
      <p:sp>
        <p:nvSpPr>
          <p:cNvPr id="14" name="Rectangle 13"/>
          <p:cNvSpPr/>
          <p:nvPr/>
        </p:nvSpPr>
        <p:spPr>
          <a:xfrm>
            <a:off x="6435353" y="3501702"/>
            <a:ext cx="102303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 err="1">
                <a:solidFill>
                  <a:srgbClr val="F58220"/>
                </a:solidFill>
                <a:latin typeface="Arial-SGK-TV" pitchFamily="2" charset="0"/>
                <a:cs typeface="Arial-SGK-TV" pitchFamily="2" charset="0"/>
              </a:rPr>
              <a:t>oc</a:t>
            </a:r>
            <a:endParaRPr lang="en-US" sz="6000" b="1" dirty="0">
              <a:solidFill>
                <a:srgbClr val="F5822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1169" y="3336555"/>
            <a:ext cx="177686" cy="18489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6100925" y="4807201"/>
            <a:ext cx="138211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 err="1">
                <a:latin typeface="Arial-SGK-TV" pitchFamily="2" charset="0"/>
                <a:cs typeface="Arial-SGK-TV" pitchFamily="2" charset="0"/>
              </a:rPr>
              <a:t>s</a:t>
            </a:r>
            <a:r>
              <a:rPr lang="en-US" sz="6000" b="1" dirty="0" err="1">
                <a:solidFill>
                  <a:srgbClr val="F58220"/>
                </a:solidFill>
                <a:latin typeface="Arial-SGK-TV" pitchFamily="2" charset="0"/>
                <a:cs typeface="Arial-SGK-TV" pitchFamily="2" charset="0"/>
              </a:rPr>
              <a:t>óc</a:t>
            </a:r>
            <a:endParaRPr lang="en-US" sz="6000" b="1" dirty="0">
              <a:solidFill>
                <a:srgbClr val="F58220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E2B136F-1117-4D7A-9E87-640E6806277B}"/>
              </a:ext>
            </a:extLst>
          </p:cNvPr>
          <p:cNvSpPr/>
          <p:nvPr/>
        </p:nvSpPr>
        <p:spPr>
          <a:xfrm>
            <a:off x="6244478" y="1220526"/>
            <a:ext cx="108234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6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oc</a:t>
            </a:r>
            <a:endParaRPr lang="en-US" sz="6000" b="1" dirty="0">
              <a:solidFill>
                <a:srgbClr val="FF000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231419" y="1220014"/>
            <a:ext cx="108234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6000" b="1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oc</a:t>
            </a:r>
            <a:endParaRPr lang="en-US" sz="6000" b="1" dirty="0">
              <a:solidFill>
                <a:srgbClr val="00B050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AC81378-A561-4361-9777-933B1A1D349B}"/>
              </a:ext>
            </a:extLst>
          </p:cNvPr>
          <p:cNvSpPr/>
          <p:nvPr/>
        </p:nvSpPr>
        <p:spPr>
          <a:xfrm>
            <a:off x="6228723" y="1240646"/>
            <a:ext cx="65434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6000" b="1" dirty="0">
                <a:solidFill>
                  <a:srgbClr val="FFC000"/>
                </a:solidFill>
                <a:latin typeface="Arial-SGK-TV" pitchFamily="2" charset="0"/>
                <a:cs typeface="Arial-SGK-TV" pitchFamily="2" charset="0"/>
              </a:rPr>
              <a:t>o</a:t>
            </a:r>
            <a:endParaRPr lang="en-US" sz="6000" b="1" dirty="0">
              <a:solidFill>
                <a:srgbClr val="FFC000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33FD772-1314-42EF-984C-9BBB068A0415}"/>
              </a:ext>
            </a:extLst>
          </p:cNvPr>
          <p:cNvSpPr/>
          <p:nvPr/>
        </p:nvSpPr>
        <p:spPr>
          <a:xfrm>
            <a:off x="6693720" y="1249593"/>
            <a:ext cx="580036" cy="10411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6000" b="1" dirty="0">
                <a:solidFill>
                  <a:srgbClr val="00B0F0"/>
                </a:solidFill>
                <a:latin typeface="Arial-SGK-TV" pitchFamily="2" charset="0"/>
                <a:cs typeface="Arial-SGK-TV" pitchFamily="2" charset="0"/>
              </a:rPr>
              <a:t>c</a:t>
            </a:r>
            <a:endParaRPr lang="en-US" sz="6000" b="1" dirty="0">
              <a:solidFill>
                <a:srgbClr val="00B0F0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33FD772-1314-42EF-984C-9BBB068A0415}"/>
              </a:ext>
            </a:extLst>
          </p:cNvPr>
          <p:cNvSpPr/>
          <p:nvPr/>
        </p:nvSpPr>
        <p:spPr>
          <a:xfrm>
            <a:off x="6237217" y="1235253"/>
            <a:ext cx="108234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6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oc</a:t>
            </a:r>
            <a:endParaRPr lang="en-US" sz="6000" b="1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1564" y="1770149"/>
            <a:ext cx="2887981" cy="3104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912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1"/>
      <p:bldP spid="14" grpId="1"/>
      <p:bldP spid="15" grpId="0"/>
      <p:bldP spid="17" grpId="0"/>
      <p:bldP spid="18" grpId="0"/>
      <p:bldP spid="19" grpId="0"/>
      <p:bldP spid="20" grpId="0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093" y="1051216"/>
            <a:ext cx="621740" cy="599796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887" y="133987"/>
            <a:ext cx="714375" cy="714375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2125262" y="369710"/>
            <a:ext cx="9234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-SGK-TV" pitchFamily="2" charset="0"/>
                <a:cs typeface="Arial-SGK-TV" pitchFamily="2" charset="0"/>
              </a:rPr>
              <a:t>Đọc</a:t>
            </a:r>
            <a:endParaRPr lang="en-US" sz="2400" dirty="0">
              <a:latin typeface="Arial-SGK-TV" pitchFamily="2" charset="0"/>
              <a:cs typeface="Arial-SGK-TV" pitchFamily="2" charset="0"/>
            </a:endParaRPr>
          </a:p>
        </p:txBody>
      </p:sp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9498405"/>
              </p:ext>
            </p:extLst>
          </p:nvPr>
        </p:nvGraphicFramePr>
        <p:xfrm>
          <a:off x="4056512" y="3302165"/>
          <a:ext cx="3931920" cy="10972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659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659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97280">
                <a:tc>
                  <a:txBody>
                    <a:bodyPr/>
                    <a:lstStyle/>
                    <a:p>
                      <a:endParaRPr lang="vi-VN" dirty="0"/>
                    </a:p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4" name="Rectangle 13"/>
          <p:cNvSpPr/>
          <p:nvPr/>
        </p:nvSpPr>
        <p:spPr>
          <a:xfrm>
            <a:off x="6349645" y="3333462"/>
            <a:ext cx="102303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 err="1">
                <a:solidFill>
                  <a:srgbClr val="F58220"/>
                </a:solidFill>
                <a:latin typeface="Arial-SGK-TV" pitchFamily="2" charset="0"/>
                <a:cs typeface="Arial-SGK-TV" pitchFamily="2" charset="0"/>
              </a:rPr>
              <a:t>ôc</a:t>
            </a:r>
            <a:endParaRPr lang="en-US" sz="6000" b="1" dirty="0">
              <a:solidFill>
                <a:srgbClr val="F5822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2097" y="3024567"/>
            <a:ext cx="160385" cy="166888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5721242" y="4541193"/>
            <a:ext cx="99097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 err="1">
                <a:solidFill>
                  <a:srgbClr val="F58220"/>
                </a:solidFill>
                <a:latin typeface="Arial-SGK-TV" pitchFamily="2" charset="0"/>
                <a:cs typeface="Arial-SGK-TV" pitchFamily="2" charset="0"/>
              </a:rPr>
              <a:t>ốc</a:t>
            </a:r>
            <a:endParaRPr lang="en-US" sz="6000" b="1" dirty="0">
              <a:solidFill>
                <a:srgbClr val="F5822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E2B136F-1117-4D7A-9E87-640E6806277B}"/>
              </a:ext>
            </a:extLst>
          </p:cNvPr>
          <p:cNvSpPr/>
          <p:nvPr/>
        </p:nvSpPr>
        <p:spPr>
          <a:xfrm>
            <a:off x="5735646" y="1328577"/>
            <a:ext cx="108234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6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ôc</a:t>
            </a:r>
            <a:endParaRPr lang="en-US" sz="6000" b="1" dirty="0">
              <a:solidFill>
                <a:srgbClr val="FF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735648" y="1338350"/>
            <a:ext cx="108234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6000" b="1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ôc</a:t>
            </a:r>
            <a:endParaRPr lang="en-US" sz="6000" b="1" dirty="0">
              <a:solidFill>
                <a:srgbClr val="00B050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AC81378-A561-4361-9777-933B1A1D349B}"/>
              </a:ext>
            </a:extLst>
          </p:cNvPr>
          <p:cNvSpPr/>
          <p:nvPr/>
        </p:nvSpPr>
        <p:spPr>
          <a:xfrm>
            <a:off x="5735644" y="1324824"/>
            <a:ext cx="65434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6000" b="1" dirty="0">
                <a:solidFill>
                  <a:srgbClr val="FFC000"/>
                </a:solidFill>
                <a:latin typeface="Arial-SGK-TV" pitchFamily="2" charset="0"/>
                <a:cs typeface="Arial-SGK-TV" pitchFamily="2" charset="0"/>
              </a:rPr>
              <a:t>ô</a:t>
            </a:r>
            <a:endParaRPr lang="en-US" sz="6000" b="1" dirty="0">
              <a:solidFill>
                <a:srgbClr val="FFC000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33FD772-1314-42EF-984C-9BBB068A0415}"/>
              </a:ext>
            </a:extLst>
          </p:cNvPr>
          <p:cNvSpPr/>
          <p:nvPr/>
        </p:nvSpPr>
        <p:spPr>
          <a:xfrm>
            <a:off x="6197751" y="1323173"/>
            <a:ext cx="580036" cy="10411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6000" b="1" dirty="0">
                <a:solidFill>
                  <a:srgbClr val="00B0F0"/>
                </a:solidFill>
                <a:latin typeface="Arial-SGK-TV" pitchFamily="2" charset="0"/>
                <a:cs typeface="Arial-SGK-TV" pitchFamily="2" charset="0"/>
              </a:rPr>
              <a:t>c</a:t>
            </a:r>
            <a:endParaRPr lang="en-US" sz="6000" b="1" dirty="0">
              <a:solidFill>
                <a:srgbClr val="00B0F0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33FD772-1314-42EF-984C-9BBB068A0415}"/>
              </a:ext>
            </a:extLst>
          </p:cNvPr>
          <p:cNvSpPr/>
          <p:nvPr/>
        </p:nvSpPr>
        <p:spPr>
          <a:xfrm>
            <a:off x="5737986" y="1318627"/>
            <a:ext cx="108234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6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ôc</a:t>
            </a:r>
            <a:endParaRPr lang="en-US" sz="6000" b="1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4610" y="1866830"/>
            <a:ext cx="3139712" cy="160948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9678" y="2165732"/>
            <a:ext cx="2402542" cy="2526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160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1"/>
      <p:bldP spid="15" grpId="0"/>
      <p:bldP spid="12" grpId="0"/>
      <p:bldP spid="13" grpId="0"/>
      <p:bldP spid="16" grpId="0"/>
      <p:bldP spid="17" grpId="0"/>
      <p:bldP spid="1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315&quot;/&gt;&lt;/object&gt;&lt;object type=&quot;3&quot; unique_id=&quot;10004&quot;&gt;&lt;property id=&quot;20148&quot; value=&quot;5&quot;/&gt;&lt;property id=&quot;20300&quot; value=&quot;Slide 7&quot;/&gt;&lt;property id=&quot;20307&quot; value=&quot;332&quot;/&gt;&lt;/object&gt;&lt;object type=&quot;3&quot; unique_id=&quot;10005&quot;&gt;&lt;property id=&quot;20148&quot; value=&quot;5&quot;/&gt;&lt;property id=&quot;20300&quot; value=&quot;Slide 8&quot;/&gt;&lt;property id=&quot;20307&quot; value=&quot;319&quot;/&gt;&lt;/object&gt;&lt;object type=&quot;3&quot; unique_id=&quot;10006&quot;&gt;&lt;property id=&quot;20148&quot; value=&quot;5&quot;/&gt;&lt;property id=&quot;20300&quot; value=&quot;Slide 9&quot;/&gt;&lt;property id=&quot;20307&quot; value=&quot;259&quot;/&gt;&lt;/object&gt;&lt;object type=&quot;3&quot; unique_id=&quot;10007&quot;&gt;&lt;property id=&quot;20148&quot; value=&quot;5&quot;/&gt;&lt;property id=&quot;20300&quot; value=&quot;Slide 10&quot;/&gt;&lt;property id=&quot;20307&quot; value=&quot;338&quot;/&gt;&lt;/object&gt;&lt;object type=&quot;3&quot; unique_id=&quot;10008&quot;&gt;&lt;property id=&quot;20148&quot; value=&quot;5&quot;/&gt;&lt;property id=&quot;20300&quot; value=&quot;Slide 11&quot;/&gt;&lt;property id=&quot;20307&quot; value=&quot;343&quot;/&gt;&lt;/object&gt;&lt;object type=&quot;3&quot; unique_id=&quot;10009&quot;&gt;&lt;property id=&quot;20148&quot; value=&quot;5&quot;/&gt;&lt;property id=&quot;20300&quot; value=&quot;Slide 12&quot;/&gt;&lt;property id=&quot;20307&quot; value=&quot;344&quot;/&gt;&lt;/object&gt;&lt;object type=&quot;3&quot; unique_id=&quot;10010&quot;&gt;&lt;property id=&quot;20148&quot; value=&quot;5&quot;/&gt;&lt;property id=&quot;20300&quot; value=&quot;Slide 13&quot;/&gt;&lt;property id=&quot;20307&quot; value=&quot;261&quot;/&gt;&lt;/object&gt;&lt;object type=&quot;3&quot; unique_id=&quot;10011&quot;&gt;&lt;property id=&quot;20148&quot; value=&quot;5&quot;/&gt;&lt;property id=&quot;20300&quot; value=&quot;Slide 14&quot;/&gt;&lt;property id=&quot;20307&quot; value=&quot;342&quot;/&gt;&lt;/object&gt;&lt;object type=&quot;3&quot; unique_id=&quot;10012&quot;&gt;&lt;property id=&quot;20148&quot; value=&quot;5&quot;/&gt;&lt;property id=&quot;20300&quot; value=&quot;Slide 15&quot;/&gt;&lt;property id=&quot;20307&quot; value=&quot;345&quot;/&gt;&lt;/object&gt;&lt;object type=&quot;3&quot; unique_id=&quot;10013&quot;&gt;&lt;property id=&quot;20148&quot; value=&quot;5&quot;/&gt;&lt;property id=&quot;20300&quot; value=&quot;Slide 16&quot;/&gt;&lt;property id=&quot;20307&quot; value=&quot;346&quot;/&gt;&lt;/object&gt;&lt;object type=&quot;3&quot; unique_id=&quot;10014&quot;&gt;&lt;property id=&quot;20148&quot; value=&quot;5&quot;/&gt;&lt;property id=&quot;20300&quot; value=&quot;Slide 17&quot;/&gt;&lt;property id=&quot;20307&quot; value=&quot;347&quot;/&gt;&lt;/object&gt;&lt;object type=&quot;3&quot; unique_id=&quot;10015&quot;&gt;&lt;property id=&quot;20148&quot; value=&quot;5&quot;/&gt;&lt;property id=&quot;20300&quot; value=&quot;Slide 18&quot;/&gt;&lt;property id=&quot;20307&quot; value=&quot;348&quot;/&gt;&lt;/object&gt;&lt;object type=&quot;3&quot; unique_id=&quot;10016&quot;&gt;&lt;property id=&quot;20148&quot; value=&quot;5&quot;/&gt;&lt;property id=&quot;20300&quot; value=&quot;Slide 19&quot;/&gt;&lt;property id=&quot;20307&quot; value=&quot;349&quot;/&gt;&lt;/object&gt;&lt;object type=&quot;3&quot; unique_id=&quot;10017&quot;&gt;&lt;property id=&quot;20148&quot; value=&quot;5&quot;/&gt;&lt;property id=&quot;20300&quot; value=&quot;Slide 20&quot;/&gt;&lt;property id=&quot;20307&quot; value=&quot;264&quot;/&gt;&lt;/object&gt;&lt;object type=&quot;3&quot; unique_id=&quot;21583&quot;&gt;&lt;property id=&quot;20148&quot; value=&quot;5&quot;/&gt;&lt;property id=&quot;20300&quot; value=&quot;Slide 2&quot;/&gt;&lt;property id=&quot;20307&quot; value=&quot;350&quot;/&gt;&lt;/object&gt;&lt;object type=&quot;3&quot; unique_id=&quot;21584&quot;&gt;&lt;property id=&quot;20148&quot; value=&quot;5&quot;/&gt;&lt;property id=&quot;20300&quot; value=&quot;Slide 3&quot;/&gt;&lt;property id=&quot;20307&quot; value=&quot;351&quot;/&gt;&lt;/object&gt;&lt;object type=&quot;3&quot; unique_id=&quot;21585&quot;&gt;&lt;property id=&quot;20148&quot; value=&quot;5&quot;/&gt;&lt;property id=&quot;20300&quot; value=&quot;Slide 4&quot;/&gt;&lt;property id=&quot;20307&quot; value=&quot;352&quot;/&gt;&lt;/object&gt;&lt;object type=&quot;3&quot; unique_id=&quot;21586&quot;&gt;&lt;property id=&quot;20148&quot; value=&quot;5&quot;/&gt;&lt;property id=&quot;20300&quot; value=&quot;Slide 5&quot;/&gt;&lt;property id=&quot;20307&quot; value=&quot;353&quot;/&gt;&lt;/object&gt;&lt;object type=&quot;3&quot; unique_id=&quot;21587&quot;&gt;&lt;property id=&quot;20148&quot; value=&quot;5&quot;/&gt;&lt;property id=&quot;20300&quot; value=&quot;Slide 6&quot;/&gt;&lt;property id=&quot;20307&quot; value=&quot;354&quot;/&gt;&lt;/object&gt;&lt;/object&gt;&lt;object type=&quot;8&quot; unique_id=&quot;10034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10721</TotalTime>
  <Words>148</Words>
  <Application>Microsoft Office PowerPoint</Application>
  <PresentationFormat>On-screen Show (4:3)</PresentationFormat>
  <Paragraphs>71</Paragraphs>
  <Slides>21</Slides>
  <Notes>3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Arial</vt:lpstr>
      <vt:lpstr>Arial Rounded MT Bold</vt:lpstr>
      <vt:lpstr>Arial-SGK-TV</vt:lpstr>
      <vt:lpstr>Calibri</vt:lpstr>
      <vt:lpstr>Calibri Light</vt:lpstr>
      <vt:lpstr>HP001 4 hàng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ismail - [2010]</dc:creator>
  <cp:lastModifiedBy>Administrator</cp:lastModifiedBy>
  <cp:revision>1356</cp:revision>
  <dcterms:created xsi:type="dcterms:W3CDTF">2018-11-09T03:14:06Z</dcterms:created>
  <dcterms:modified xsi:type="dcterms:W3CDTF">2024-12-19T17:23:06Z</dcterms:modified>
</cp:coreProperties>
</file>