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4" r:id="rId2"/>
  </p:sldMasterIdLst>
  <p:notesMasterIdLst>
    <p:notesMasterId r:id="rId18"/>
  </p:notesMasterIdLst>
  <p:sldIdLst>
    <p:sldId id="2643" r:id="rId3"/>
    <p:sldId id="341" r:id="rId4"/>
    <p:sldId id="2638" r:id="rId5"/>
    <p:sldId id="335" r:id="rId6"/>
    <p:sldId id="2642" r:id="rId7"/>
    <p:sldId id="2639" r:id="rId8"/>
    <p:sldId id="2640" r:id="rId9"/>
    <p:sldId id="2641" r:id="rId10"/>
    <p:sldId id="344" r:id="rId11"/>
    <p:sldId id="2645" r:id="rId12"/>
    <p:sldId id="2644" r:id="rId13"/>
    <p:sldId id="345" r:id="rId14"/>
    <p:sldId id="2646" r:id="rId15"/>
    <p:sldId id="2647" r:id="rId16"/>
    <p:sldId id="34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21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74349-AD39-454F-AB91-C88AC2225324}"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3E4034-1B22-4B59-9672-03ECB008A40B}" type="slidenum">
              <a:rPr lang="en-US" smtClean="0"/>
              <a:t>‹#›</a:t>
            </a:fld>
            <a:endParaRPr lang="en-US"/>
          </a:p>
        </p:txBody>
      </p:sp>
    </p:spTree>
    <p:extLst>
      <p:ext uri="{BB962C8B-B14F-4D97-AF65-F5344CB8AC3E}">
        <p14:creationId xmlns:p14="http://schemas.microsoft.com/office/powerpoint/2010/main" val="591836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19910690"/>
      </p:ext>
    </p:extLst>
  </p:cSld>
  <p:clrMapOvr>
    <a:masterClrMapping/>
  </p:clrMapOvr>
  <p:transition spd="slow">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16690721"/>
      </p:ext>
    </p:extLst>
  </p:cSld>
  <p:clrMapOvr>
    <a:masterClrMapping/>
  </p:clrMapOvr>
  <p:transition spd="slow">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3052253"/>
      </p:ext>
    </p:extLst>
  </p:cSld>
  <p:clrMapOvr>
    <a:masterClrMapping/>
  </p:clrMapOvr>
  <p:transition spd="slow">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97068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910F5ADC-6A5E-4420-AAAF-0AEC5ACDEAF7}" type="datetime10">
              <a:rPr lang="en-US" smtClean="0">
                <a:solidFill>
                  <a:srgbClr val="000000"/>
                </a:solidFill>
              </a:rPr>
              <a:pPr fontAlgn="base">
                <a:spcBef>
                  <a:spcPct val="0"/>
                </a:spcBef>
                <a:spcAft>
                  <a:spcPct val="0"/>
                </a:spcAft>
                <a:defRPr/>
              </a:pPr>
              <a:t>21:29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FA17076-56FE-45CE-858A-E35B3CAF073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601664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B19874A6-725C-4E7C-8F8C-040D5FA29086}" type="datetime10">
              <a:rPr lang="en-US" smtClean="0">
                <a:solidFill>
                  <a:srgbClr val="000000"/>
                </a:solidFill>
              </a:rPr>
              <a:pPr fontAlgn="base">
                <a:spcBef>
                  <a:spcPct val="0"/>
                </a:spcBef>
                <a:spcAft>
                  <a:spcPct val="0"/>
                </a:spcAft>
                <a:defRPr/>
              </a:pPr>
              <a:t>21:29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15DD712-DAD7-4A31-ADBB-B6CE4C2D3ABB}"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70945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D44A81D1-D5BF-4DD1-B049-A4279D36C32E}" type="datetime10">
              <a:rPr lang="en-US" smtClean="0">
                <a:solidFill>
                  <a:srgbClr val="000000"/>
                </a:solidFill>
              </a:rPr>
              <a:pPr fontAlgn="base">
                <a:spcBef>
                  <a:spcPct val="0"/>
                </a:spcBef>
                <a:spcAft>
                  <a:spcPct val="0"/>
                </a:spcAft>
                <a:defRPr/>
              </a:pPr>
              <a:t>21:29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1DD6F9B-CAF4-4BB5-BD85-3EE3B46DF54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64690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7570B882-E607-4A72-A1CE-F1AD40325A33}" type="datetime10">
              <a:rPr lang="en-US" smtClean="0">
                <a:solidFill>
                  <a:srgbClr val="000000"/>
                </a:solidFill>
              </a:rPr>
              <a:pPr fontAlgn="base">
                <a:spcBef>
                  <a:spcPct val="0"/>
                </a:spcBef>
                <a:spcAft>
                  <a:spcPct val="0"/>
                </a:spcAft>
                <a:defRPr/>
              </a:pPr>
              <a:t>21:29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FA4A576-F7B7-4ACB-ADEF-029FCE86975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13566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3A9CAF63-1242-4E75-B33B-796384E467D7}" type="datetime10">
              <a:rPr lang="en-US" smtClean="0">
                <a:solidFill>
                  <a:srgbClr val="000000"/>
                </a:solidFill>
              </a:rPr>
              <a:pPr fontAlgn="base">
                <a:spcBef>
                  <a:spcPct val="0"/>
                </a:spcBef>
                <a:spcAft>
                  <a:spcPct val="0"/>
                </a:spcAft>
                <a:defRPr/>
              </a:pPr>
              <a:t>21:29</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679BB3F-9339-4F30-A219-4C5A3E1D213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513210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5EF5ADD4-C97F-42EE-A9DD-EB7AB6D7961F}" type="datetime10">
              <a:rPr lang="en-US" smtClean="0">
                <a:solidFill>
                  <a:srgbClr val="000000"/>
                </a:solidFill>
              </a:rPr>
              <a:pPr fontAlgn="base">
                <a:spcBef>
                  <a:spcPct val="0"/>
                </a:spcBef>
                <a:spcAft>
                  <a:spcPct val="0"/>
                </a:spcAft>
                <a:defRPr/>
              </a:pPr>
              <a:t>21:29</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1F9ACBA-1685-4A52-B9BC-1E141FC136F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51197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8C2745EB-8431-4753-A6E9-6975E7125272}" type="datetime10">
              <a:rPr lang="en-US" smtClean="0">
                <a:solidFill>
                  <a:srgbClr val="000000"/>
                </a:solidFill>
              </a:rPr>
              <a:pPr fontAlgn="base">
                <a:spcBef>
                  <a:spcPct val="0"/>
                </a:spcBef>
                <a:spcAft>
                  <a:spcPct val="0"/>
                </a:spcAft>
                <a:defRPr/>
              </a:pPr>
              <a:t>21:29</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C38E52D-43E8-4EAF-A413-C456A446BCFF}"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12480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19" name="矩形: 圆角 18"/>
          <p:cNvSpPr/>
          <p:nvPr userDrawn="1"/>
        </p:nvSpPr>
        <p:spPr>
          <a:xfrm>
            <a:off x="353784" y="316381"/>
            <a:ext cx="11484429" cy="6296782"/>
          </a:xfrm>
          <a:prstGeom prst="roundRect">
            <a:avLst/>
          </a:prstGeom>
          <a:solidFill>
            <a:srgbClr val="FBF3EB"/>
          </a:solidFill>
          <a:ln w="28575">
            <a:solidFill>
              <a:srgbClr val="EBBE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美术1"/>
          <p:cNvPicPr>
            <a:picLocks noChangeAspect="1"/>
          </p:cNvPicPr>
          <p:nvPr userDrawn="1"/>
        </p:nvPicPr>
        <p:blipFill>
          <a:blip r:embed="rId3"/>
          <a:stretch>
            <a:fillRect/>
          </a:stretch>
        </p:blipFill>
        <p:spPr>
          <a:xfrm>
            <a:off x="0" y="5190490"/>
            <a:ext cx="5742940" cy="1667510"/>
          </a:xfrm>
          <a:prstGeom prst="rect">
            <a:avLst/>
          </a:prstGeom>
        </p:spPr>
      </p:pic>
      <p:pic>
        <p:nvPicPr>
          <p:cNvPr id="5" name="图片 4" descr="美术1"/>
          <p:cNvPicPr>
            <a:picLocks noChangeAspect="1"/>
          </p:cNvPicPr>
          <p:nvPr userDrawn="1"/>
        </p:nvPicPr>
        <p:blipFill>
          <a:blip r:embed="rId3"/>
          <a:stretch>
            <a:fillRect/>
          </a:stretch>
        </p:blipFill>
        <p:spPr>
          <a:xfrm flipH="1">
            <a:off x="6316345" y="5294630"/>
            <a:ext cx="5875655" cy="1563370"/>
          </a:xfrm>
          <a:prstGeom prst="rect">
            <a:avLst/>
          </a:prstGeom>
        </p:spPr>
      </p:pic>
    </p:spTree>
    <p:extLst>
      <p:ext uri="{BB962C8B-B14F-4D97-AF65-F5344CB8AC3E}">
        <p14:creationId xmlns:p14="http://schemas.microsoft.com/office/powerpoint/2010/main" val="3018659782"/>
      </p:ext>
    </p:extLst>
  </p:cSld>
  <p:clrMapOvr>
    <a:masterClrMapping/>
  </p:clrMapOvr>
  <p:transition spd="slow">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C24FC943-6E0A-4E69-9692-105BD6071CC1}" type="datetime10">
              <a:rPr lang="en-US" smtClean="0">
                <a:solidFill>
                  <a:srgbClr val="000000"/>
                </a:solidFill>
              </a:rPr>
              <a:pPr fontAlgn="base">
                <a:spcBef>
                  <a:spcPct val="0"/>
                </a:spcBef>
                <a:spcAft>
                  <a:spcPct val="0"/>
                </a:spcAft>
                <a:defRPr/>
              </a:pPr>
              <a:t>21:29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E20853D-30E3-4465-B24D-0B6352532439}"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537161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2A683270-BE81-4B15-B604-D1A4D9F3F563}" type="datetime10">
              <a:rPr lang="en-US" smtClean="0">
                <a:solidFill>
                  <a:srgbClr val="000000"/>
                </a:solidFill>
              </a:rPr>
              <a:pPr fontAlgn="base">
                <a:spcBef>
                  <a:spcPct val="0"/>
                </a:spcBef>
                <a:spcAft>
                  <a:spcPct val="0"/>
                </a:spcAft>
                <a:defRPr/>
              </a:pPr>
              <a:t>21:29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A9F3B3E-7F8D-414A-9E66-E46BFC33C24E}"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915919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44DF7EE3-D429-44FB-B7FA-92AEB96E24E6}" type="datetime10">
              <a:rPr lang="en-US" smtClean="0">
                <a:solidFill>
                  <a:srgbClr val="000000"/>
                </a:solidFill>
              </a:rPr>
              <a:pPr fontAlgn="base">
                <a:spcBef>
                  <a:spcPct val="0"/>
                </a:spcBef>
                <a:spcAft>
                  <a:spcPct val="0"/>
                </a:spcAft>
                <a:defRPr/>
              </a:pPr>
              <a:t>21:29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88EBA86-F33F-4F19-BDD7-087E400432CC}"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5964248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FBAA819B-D9BE-448E-B98C-288D0AAE61A8}" type="datetime10">
              <a:rPr lang="en-US" smtClean="0">
                <a:solidFill>
                  <a:srgbClr val="000000"/>
                </a:solidFill>
              </a:rPr>
              <a:pPr fontAlgn="base">
                <a:spcBef>
                  <a:spcPct val="0"/>
                </a:spcBef>
                <a:spcAft>
                  <a:spcPct val="0"/>
                </a:spcAft>
                <a:defRPr/>
              </a:pPr>
              <a:t>21:29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9F58CB6-8755-45D3-B791-51323EB03AAC}"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132588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Title and Content">
    <p:bg>
      <p:bgPr>
        <a:solidFill>
          <a:srgbClr val="222268"/>
        </a:solidFill>
        <a:effectLst/>
      </p:bgPr>
    </p:bg>
    <p:spTree>
      <p:nvGrpSpPr>
        <p:cNvPr id="1" name=""/>
        <p:cNvGrpSpPr/>
        <p:nvPr/>
      </p:nvGrpSpPr>
      <p:grpSpPr>
        <a:xfrm>
          <a:off x="0" y="0"/>
          <a:ext cx="0" cy="0"/>
          <a:chOff x="0" y="0"/>
          <a:chExt cx="0" cy="0"/>
        </a:xfrm>
      </p:grpSpPr>
      <p:grpSp>
        <p:nvGrpSpPr>
          <p:cNvPr id="2" name="Google Shape;992;p14"/>
          <p:cNvGrpSpPr>
            <a:grpSpLocks/>
          </p:cNvGrpSpPr>
          <p:nvPr userDrawn="1"/>
        </p:nvGrpSpPr>
        <p:grpSpPr bwMode="auto">
          <a:xfrm>
            <a:off x="395818" y="219076"/>
            <a:ext cx="11614149" cy="6240463"/>
            <a:chOff x="395894" y="219519"/>
            <a:chExt cx="8518865" cy="4788281"/>
          </a:xfrm>
        </p:grpSpPr>
        <p:sp>
          <p:nvSpPr>
            <p:cNvPr id="3" name="Google Shape;993;p14"/>
            <p:cNvSpPr>
              <a:spLocks/>
            </p:cNvSpPr>
            <p:nvPr/>
          </p:nvSpPr>
          <p:spPr bwMode="auto">
            <a:xfrm>
              <a:off x="661185" y="219519"/>
              <a:ext cx="8068819" cy="4788281"/>
            </a:xfrm>
            <a:custGeom>
              <a:avLst/>
              <a:gdLst>
                <a:gd name="T0" fmla="*/ 2147483646 w 257584"/>
                <a:gd name="T1" fmla="*/ 2147483646 h 146846"/>
                <a:gd name="T2" fmla="*/ 2147483646 w 257584"/>
                <a:gd name="T3" fmla="*/ 2147483646 h 146846"/>
                <a:gd name="T4" fmla="*/ 2147483646 w 257584"/>
                <a:gd name="T5" fmla="*/ 2147483646 h 146846"/>
                <a:gd name="T6" fmla="*/ 2147483646 w 257584"/>
                <a:gd name="T7" fmla="*/ 2147483646 h 146846"/>
                <a:gd name="T8" fmla="*/ 2147483646 w 257584"/>
                <a:gd name="T9" fmla="*/ 2147483646 h 146846"/>
                <a:gd name="T10" fmla="*/ 2147483646 w 257584"/>
                <a:gd name="T11" fmla="*/ 2147483646 h 146846"/>
                <a:gd name="T12" fmla="*/ 2147483646 w 257584"/>
                <a:gd name="T13" fmla="*/ 2147483646 h 146846"/>
                <a:gd name="T14" fmla="*/ 2147483646 w 257584"/>
                <a:gd name="T15" fmla="*/ 2147483646 h 146846"/>
                <a:gd name="T16" fmla="*/ 2147483646 w 257584"/>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lnTo>
                    <a:pt x="7146"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nvGrpSpPr>
            <p:cNvPr id="4" name="Google Shape;994;p14"/>
            <p:cNvGrpSpPr>
              <a:grpSpLocks/>
            </p:cNvGrpSpPr>
            <p:nvPr/>
          </p:nvGrpSpPr>
          <p:grpSpPr bwMode="auto">
            <a:xfrm>
              <a:off x="8341543" y="2282008"/>
              <a:ext cx="569676" cy="380612"/>
              <a:chOff x="8341543" y="2282008"/>
              <a:chExt cx="569676" cy="380612"/>
            </a:xfrm>
          </p:grpSpPr>
          <p:sp>
            <p:nvSpPr>
              <p:cNvPr id="23" name="Google Shape;995;p14"/>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 name="Google Shape;996;p14"/>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sp>
          <p:nvSpPr>
            <p:cNvPr id="5" name="Google Shape;997;p14"/>
            <p:cNvSpPr>
              <a:spLocks/>
            </p:cNvSpPr>
            <p:nvPr/>
          </p:nvSpPr>
          <p:spPr bwMode="auto">
            <a:xfrm>
              <a:off x="8341543" y="4447718"/>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nvGrpSpPr>
            <p:cNvPr id="6" name="Google Shape;998;p14"/>
            <p:cNvGrpSpPr>
              <a:grpSpLocks/>
            </p:cNvGrpSpPr>
            <p:nvPr/>
          </p:nvGrpSpPr>
          <p:grpSpPr bwMode="auto">
            <a:xfrm>
              <a:off x="8341543" y="1721094"/>
              <a:ext cx="569676" cy="380612"/>
              <a:chOff x="8341543" y="1721094"/>
              <a:chExt cx="569676" cy="380612"/>
            </a:xfrm>
          </p:grpSpPr>
          <p:sp>
            <p:nvSpPr>
              <p:cNvPr id="21" name="Google Shape;999;p14"/>
              <p:cNvSpPr>
                <a:spLocks/>
              </p:cNvSpPr>
              <p:nvPr/>
            </p:nvSpPr>
            <p:spPr bwMode="auto">
              <a:xfrm>
                <a:off x="8341543" y="1800869"/>
                <a:ext cx="569676" cy="300837"/>
              </a:xfrm>
              <a:custGeom>
                <a:avLst/>
                <a:gdLst>
                  <a:gd name="T0" fmla="*/ 0 w 18186"/>
                  <a:gd name="T1" fmla="*/ 0 h 9226"/>
                  <a:gd name="T2" fmla="*/ 0 w 18186"/>
                  <a:gd name="T3" fmla="*/ 2147483646 h 9226"/>
                  <a:gd name="T4" fmla="*/ 2147483646 w 18186"/>
                  <a:gd name="T5" fmla="*/ 2147483646 h 9226"/>
                  <a:gd name="T6" fmla="*/ 2147483646 w 18186"/>
                  <a:gd name="T7" fmla="*/ 2147483646 h 9226"/>
                  <a:gd name="T8" fmla="*/ 2147483646 w 18186"/>
                  <a:gd name="T9" fmla="*/ 0 h 9226"/>
                  <a:gd name="T10" fmla="*/ 0 w 18186"/>
                  <a:gd name="T11" fmla="*/ 0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2" name="Google Shape;1000;p14"/>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7" name="Google Shape;1001;p14"/>
            <p:cNvGrpSpPr>
              <a:grpSpLocks/>
            </p:cNvGrpSpPr>
            <p:nvPr/>
          </p:nvGrpSpPr>
          <p:grpSpPr bwMode="auto">
            <a:xfrm>
              <a:off x="8346273" y="1183592"/>
              <a:ext cx="568486" cy="388014"/>
              <a:chOff x="8346273" y="1183592"/>
              <a:chExt cx="568486" cy="388014"/>
            </a:xfrm>
          </p:grpSpPr>
          <p:sp>
            <p:nvSpPr>
              <p:cNvPr id="19" name="Google Shape;1002;p14"/>
              <p:cNvSpPr>
                <a:spLocks/>
              </p:cNvSpPr>
              <p:nvPr/>
            </p:nvSpPr>
            <p:spPr bwMode="auto">
              <a:xfrm>
                <a:off x="8346273" y="1263367"/>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0" name="Google Shape;1003;p14"/>
              <p:cNvSpPr>
                <a:spLocks/>
              </p:cNvSpPr>
              <p:nvPr/>
            </p:nvSpPr>
            <p:spPr bwMode="auto">
              <a:xfrm>
                <a:off x="8346273" y="1183592"/>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grpSp>
          <p:nvGrpSpPr>
            <p:cNvPr id="8" name="Google Shape;1004;p14"/>
            <p:cNvGrpSpPr>
              <a:grpSpLocks/>
            </p:cNvGrpSpPr>
            <p:nvPr/>
          </p:nvGrpSpPr>
          <p:grpSpPr bwMode="auto">
            <a:xfrm>
              <a:off x="8341543" y="606635"/>
              <a:ext cx="569676" cy="388014"/>
              <a:chOff x="8341543" y="606635"/>
              <a:chExt cx="569676" cy="388014"/>
            </a:xfrm>
          </p:grpSpPr>
          <p:sp>
            <p:nvSpPr>
              <p:cNvPr id="17" name="Google Shape;1005;p14"/>
              <p:cNvSpPr>
                <a:spLocks/>
              </p:cNvSpPr>
              <p:nvPr/>
            </p:nvSpPr>
            <p:spPr bwMode="auto">
              <a:xfrm>
                <a:off x="8341543" y="686410"/>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 name="Google Shape;1006;p14"/>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9" name="Google Shape;1007;p14"/>
            <p:cNvGrpSpPr>
              <a:grpSpLocks/>
            </p:cNvGrpSpPr>
            <p:nvPr/>
          </p:nvGrpSpPr>
          <p:grpSpPr bwMode="auto">
            <a:xfrm>
              <a:off x="8341543" y="2842933"/>
              <a:ext cx="569676" cy="380612"/>
              <a:chOff x="8341543" y="2282008"/>
              <a:chExt cx="569676" cy="380612"/>
            </a:xfrm>
          </p:grpSpPr>
          <p:sp>
            <p:nvSpPr>
              <p:cNvPr id="15" name="Google Shape;1008;p14"/>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6" name="Google Shape;1009;p14"/>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grpSp>
          <p:nvGrpSpPr>
            <p:cNvPr id="10" name="Google Shape;1010;p14"/>
            <p:cNvGrpSpPr>
              <a:grpSpLocks/>
            </p:cNvGrpSpPr>
            <p:nvPr/>
          </p:nvGrpSpPr>
          <p:grpSpPr bwMode="auto">
            <a:xfrm>
              <a:off x="8341543" y="3403858"/>
              <a:ext cx="569676" cy="380612"/>
              <a:chOff x="8341543" y="2282008"/>
              <a:chExt cx="569676" cy="380612"/>
            </a:xfrm>
          </p:grpSpPr>
          <p:sp>
            <p:nvSpPr>
              <p:cNvPr id="13" name="Google Shape;1011;p14"/>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4" name="Google Shape;1012;p14"/>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11" name="Google Shape;1013;p14"/>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 name="Google Shape;1014;p14"/>
            <p:cNvSpPr>
              <a:spLocks/>
            </p:cNvSpPr>
            <p:nvPr/>
          </p:nvSpPr>
          <p:spPr bwMode="auto">
            <a:xfrm>
              <a:off x="395894" y="219519"/>
              <a:ext cx="8053438" cy="4788281"/>
            </a:xfrm>
            <a:custGeom>
              <a:avLst/>
              <a:gdLst>
                <a:gd name="T0" fmla="*/ 2147483646 w 257093"/>
                <a:gd name="T1" fmla="*/ 2147483646 h 146846"/>
                <a:gd name="T2" fmla="*/ 2147483646 w 257093"/>
                <a:gd name="T3" fmla="*/ 2147483646 h 146846"/>
                <a:gd name="T4" fmla="*/ 2147483646 w 257093"/>
                <a:gd name="T5" fmla="*/ 2147483646 h 146846"/>
                <a:gd name="T6" fmla="*/ 2147483646 w 257093"/>
                <a:gd name="T7" fmla="*/ 2147483646 h 146846"/>
                <a:gd name="T8" fmla="*/ 2147483646 w 257093"/>
                <a:gd name="T9" fmla="*/ 2147483646 h 146846"/>
                <a:gd name="T10" fmla="*/ 2147483646 w 257093"/>
                <a:gd name="T11" fmla="*/ 2147483646 h 146846"/>
                <a:gd name="T12" fmla="*/ 2147483646 w 257093"/>
                <a:gd name="T13" fmla="*/ 2147483646 h 146846"/>
                <a:gd name="T14" fmla="*/ 2147483646 w 257093"/>
                <a:gd name="T15" fmla="*/ 2147483646 h 146846"/>
                <a:gd name="T16" fmla="*/ 2147483646 w 257093"/>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sp>
        <p:nvSpPr>
          <p:cNvPr id="25" name="Google Shape;1082;p14"/>
          <p:cNvSpPr>
            <a:spLocks/>
          </p:cNvSpPr>
          <p:nvPr userDrawn="1"/>
        </p:nvSpPr>
        <p:spPr bwMode="auto">
          <a:xfrm>
            <a:off x="465667" y="8826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6" name="Google Shape;1083;p14"/>
          <p:cNvSpPr>
            <a:spLocks/>
          </p:cNvSpPr>
          <p:nvPr userDrawn="1"/>
        </p:nvSpPr>
        <p:spPr bwMode="auto">
          <a:xfrm>
            <a:off x="201084" y="906463"/>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7" name="Google Shape;1084;p14"/>
          <p:cNvSpPr>
            <a:spLocks/>
          </p:cNvSpPr>
          <p:nvPr userDrawn="1"/>
        </p:nvSpPr>
        <p:spPr bwMode="auto">
          <a:xfrm>
            <a:off x="224367" y="989014"/>
            <a:ext cx="4445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8" name="Google Shape;1085;p14"/>
          <p:cNvSpPr>
            <a:spLocks/>
          </p:cNvSpPr>
          <p:nvPr userDrawn="1"/>
        </p:nvSpPr>
        <p:spPr bwMode="auto">
          <a:xfrm>
            <a:off x="524934" y="9477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9" name="Google Shape;1086;p14"/>
          <p:cNvSpPr>
            <a:spLocks/>
          </p:cNvSpPr>
          <p:nvPr userDrawn="1"/>
        </p:nvSpPr>
        <p:spPr bwMode="auto">
          <a:xfrm>
            <a:off x="201084" y="917575"/>
            <a:ext cx="448733"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0" name="Google Shape;1082;p14"/>
          <p:cNvSpPr>
            <a:spLocks/>
          </p:cNvSpPr>
          <p:nvPr userDrawn="1"/>
        </p:nvSpPr>
        <p:spPr bwMode="auto">
          <a:xfrm>
            <a:off x="463550" y="14954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1" name="Google Shape;1083;p14"/>
          <p:cNvSpPr>
            <a:spLocks/>
          </p:cNvSpPr>
          <p:nvPr userDrawn="1"/>
        </p:nvSpPr>
        <p:spPr bwMode="auto">
          <a:xfrm>
            <a:off x="198967" y="1520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2" name="Google Shape;1084;p14"/>
          <p:cNvSpPr>
            <a:spLocks/>
          </p:cNvSpPr>
          <p:nvPr userDrawn="1"/>
        </p:nvSpPr>
        <p:spPr bwMode="auto">
          <a:xfrm>
            <a:off x="222251" y="1603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3" name="Google Shape;1085;p14"/>
          <p:cNvSpPr>
            <a:spLocks/>
          </p:cNvSpPr>
          <p:nvPr userDrawn="1"/>
        </p:nvSpPr>
        <p:spPr bwMode="auto">
          <a:xfrm>
            <a:off x="522818" y="1562100"/>
            <a:ext cx="46567"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4" name="Google Shape;1086;p14"/>
          <p:cNvSpPr>
            <a:spLocks/>
          </p:cNvSpPr>
          <p:nvPr userDrawn="1"/>
        </p:nvSpPr>
        <p:spPr bwMode="auto">
          <a:xfrm>
            <a:off x="201084" y="1531938"/>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5" name="Google Shape;1082;p14"/>
          <p:cNvSpPr>
            <a:spLocks/>
          </p:cNvSpPr>
          <p:nvPr userDrawn="1"/>
        </p:nvSpPr>
        <p:spPr bwMode="auto">
          <a:xfrm>
            <a:off x="463550" y="21097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6" name="Google Shape;1083;p14"/>
          <p:cNvSpPr>
            <a:spLocks/>
          </p:cNvSpPr>
          <p:nvPr userDrawn="1"/>
        </p:nvSpPr>
        <p:spPr bwMode="auto">
          <a:xfrm>
            <a:off x="198967" y="2135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7" name="Google Shape;1084;p14"/>
          <p:cNvSpPr>
            <a:spLocks/>
          </p:cNvSpPr>
          <p:nvPr userDrawn="1"/>
        </p:nvSpPr>
        <p:spPr bwMode="auto">
          <a:xfrm>
            <a:off x="222251" y="2217738"/>
            <a:ext cx="44449" cy="44450"/>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8" name="Google Shape;1085;p14"/>
          <p:cNvSpPr>
            <a:spLocks/>
          </p:cNvSpPr>
          <p:nvPr userDrawn="1"/>
        </p:nvSpPr>
        <p:spPr bwMode="auto">
          <a:xfrm>
            <a:off x="522818" y="2174875"/>
            <a:ext cx="44449"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9" name="Google Shape;1086;p14"/>
          <p:cNvSpPr>
            <a:spLocks/>
          </p:cNvSpPr>
          <p:nvPr userDrawn="1"/>
        </p:nvSpPr>
        <p:spPr bwMode="auto">
          <a:xfrm>
            <a:off x="198967" y="21463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0" name="Google Shape;1082;p14"/>
          <p:cNvSpPr>
            <a:spLocks/>
          </p:cNvSpPr>
          <p:nvPr userDrawn="1"/>
        </p:nvSpPr>
        <p:spPr bwMode="auto">
          <a:xfrm>
            <a:off x="461433" y="2724151"/>
            <a:ext cx="110067"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1" name="Google Shape;1083;p14"/>
          <p:cNvSpPr>
            <a:spLocks/>
          </p:cNvSpPr>
          <p:nvPr userDrawn="1"/>
        </p:nvSpPr>
        <p:spPr bwMode="auto">
          <a:xfrm>
            <a:off x="196851" y="2747964"/>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2" name="Google Shape;1084;p14"/>
          <p:cNvSpPr>
            <a:spLocks/>
          </p:cNvSpPr>
          <p:nvPr userDrawn="1"/>
        </p:nvSpPr>
        <p:spPr bwMode="auto">
          <a:xfrm>
            <a:off x="220134" y="28305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3" name="Google Shape;1085;p14"/>
          <p:cNvSpPr>
            <a:spLocks/>
          </p:cNvSpPr>
          <p:nvPr userDrawn="1"/>
        </p:nvSpPr>
        <p:spPr bwMode="auto">
          <a:xfrm>
            <a:off x="520701" y="2789239"/>
            <a:ext cx="46567"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4" name="Google Shape;1086;p14"/>
          <p:cNvSpPr>
            <a:spLocks/>
          </p:cNvSpPr>
          <p:nvPr userDrawn="1"/>
        </p:nvSpPr>
        <p:spPr bwMode="auto">
          <a:xfrm>
            <a:off x="198968" y="27590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5" name="Google Shape;1082;p14"/>
          <p:cNvSpPr>
            <a:spLocks/>
          </p:cNvSpPr>
          <p:nvPr userDrawn="1"/>
        </p:nvSpPr>
        <p:spPr bwMode="auto">
          <a:xfrm>
            <a:off x="461433" y="3336925"/>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6" name="Google Shape;1083;p14"/>
          <p:cNvSpPr>
            <a:spLocks/>
          </p:cNvSpPr>
          <p:nvPr userDrawn="1"/>
        </p:nvSpPr>
        <p:spPr bwMode="auto">
          <a:xfrm>
            <a:off x="194733" y="3362326"/>
            <a:ext cx="450851"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7" name="Google Shape;1084;p14"/>
          <p:cNvSpPr>
            <a:spLocks/>
          </p:cNvSpPr>
          <p:nvPr userDrawn="1"/>
        </p:nvSpPr>
        <p:spPr bwMode="auto">
          <a:xfrm>
            <a:off x="220133" y="3444875"/>
            <a:ext cx="44451"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8" name="Google Shape;1085;p14"/>
          <p:cNvSpPr>
            <a:spLocks/>
          </p:cNvSpPr>
          <p:nvPr userDrawn="1"/>
        </p:nvSpPr>
        <p:spPr bwMode="auto">
          <a:xfrm>
            <a:off x="520700" y="3403600"/>
            <a:ext cx="44451"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9" name="Google Shape;1086;p14"/>
          <p:cNvSpPr>
            <a:spLocks/>
          </p:cNvSpPr>
          <p:nvPr userDrawn="1"/>
        </p:nvSpPr>
        <p:spPr bwMode="auto">
          <a:xfrm>
            <a:off x="196851" y="33734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0" name="Google Shape;1082;p14"/>
          <p:cNvSpPr>
            <a:spLocks/>
          </p:cNvSpPr>
          <p:nvPr userDrawn="1"/>
        </p:nvSpPr>
        <p:spPr bwMode="auto">
          <a:xfrm>
            <a:off x="459317" y="3951288"/>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1" name="Google Shape;1083;p14"/>
          <p:cNvSpPr>
            <a:spLocks/>
          </p:cNvSpPr>
          <p:nvPr userDrawn="1"/>
        </p:nvSpPr>
        <p:spPr bwMode="auto">
          <a:xfrm>
            <a:off x="194734" y="39766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2" name="Google Shape;1084;p14"/>
          <p:cNvSpPr>
            <a:spLocks/>
          </p:cNvSpPr>
          <p:nvPr userDrawn="1"/>
        </p:nvSpPr>
        <p:spPr bwMode="auto">
          <a:xfrm>
            <a:off x="218018" y="40592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3" name="Google Shape;1085;p14"/>
          <p:cNvSpPr>
            <a:spLocks/>
          </p:cNvSpPr>
          <p:nvPr userDrawn="1"/>
        </p:nvSpPr>
        <p:spPr bwMode="auto">
          <a:xfrm>
            <a:off x="518585" y="40163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4" name="Google Shape;1086;p14"/>
          <p:cNvSpPr>
            <a:spLocks/>
          </p:cNvSpPr>
          <p:nvPr userDrawn="1"/>
        </p:nvSpPr>
        <p:spPr bwMode="auto">
          <a:xfrm>
            <a:off x="194734" y="3987800"/>
            <a:ext cx="44873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5" name="Google Shape;1082;p14"/>
          <p:cNvSpPr>
            <a:spLocks/>
          </p:cNvSpPr>
          <p:nvPr userDrawn="1"/>
        </p:nvSpPr>
        <p:spPr bwMode="auto">
          <a:xfrm>
            <a:off x="459317" y="4565650"/>
            <a:ext cx="110067"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6" name="Google Shape;1083;p14"/>
          <p:cNvSpPr>
            <a:spLocks/>
          </p:cNvSpPr>
          <p:nvPr userDrawn="1"/>
        </p:nvSpPr>
        <p:spPr bwMode="auto">
          <a:xfrm>
            <a:off x="192618" y="4589464"/>
            <a:ext cx="450849"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7" name="Google Shape;1084;p14"/>
          <p:cNvSpPr>
            <a:spLocks/>
          </p:cNvSpPr>
          <p:nvPr userDrawn="1"/>
        </p:nvSpPr>
        <p:spPr bwMode="auto">
          <a:xfrm>
            <a:off x="215901" y="4672014"/>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8" name="Google Shape;1085;p14"/>
          <p:cNvSpPr>
            <a:spLocks/>
          </p:cNvSpPr>
          <p:nvPr userDrawn="1"/>
        </p:nvSpPr>
        <p:spPr bwMode="auto">
          <a:xfrm>
            <a:off x="518585" y="4630739"/>
            <a:ext cx="44449"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9" name="Google Shape;1086;p14"/>
          <p:cNvSpPr>
            <a:spLocks/>
          </p:cNvSpPr>
          <p:nvPr userDrawn="1"/>
        </p:nvSpPr>
        <p:spPr bwMode="auto">
          <a:xfrm>
            <a:off x="194734" y="4600575"/>
            <a:ext cx="446617"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0" name="Google Shape;1082;p14"/>
          <p:cNvSpPr>
            <a:spLocks/>
          </p:cNvSpPr>
          <p:nvPr userDrawn="1"/>
        </p:nvSpPr>
        <p:spPr bwMode="auto">
          <a:xfrm>
            <a:off x="457200" y="5180013"/>
            <a:ext cx="110067" cy="176212"/>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1" name="Google Shape;1083;p14"/>
          <p:cNvSpPr>
            <a:spLocks/>
          </p:cNvSpPr>
          <p:nvPr userDrawn="1"/>
        </p:nvSpPr>
        <p:spPr bwMode="auto">
          <a:xfrm>
            <a:off x="192618" y="5203826"/>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2" name="Google Shape;1084;p14"/>
          <p:cNvSpPr>
            <a:spLocks/>
          </p:cNvSpPr>
          <p:nvPr userDrawn="1"/>
        </p:nvSpPr>
        <p:spPr bwMode="auto">
          <a:xfrm>
            <a:off x="215901" y="5286375"/>
            <a:ext cx="46567"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3" name="Google Shape;1085;p14"/>
          <p:cNvSpPr>
            <a:spLocks/>
          </p:cNvSpPr>
          <p:nvPr userDrawn="1"/>
        </p:nvSpPr>
        <p:spPr bwMode="auto">
          <a:xfrm>
            <a:off x="516467" y="5245100"/>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4" name="Google Shape;1086;p14"/>
          <p:cNvSpPr>
            <a:spLocks/>
          </p:cNvSpPr>
          <p:nvPr userDrawn="1"/>
        </p:nvSpPr>
        <p:spPr bwMode="auto">
          <a:xfrm>
            <a:off x="192618" y="5214939"/>
            <a:ext cx="44873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5" name="Google Shape;1082;p14"/>
          <p:cNvSpPr>
            <a:spLocks/>
          </p:cNvSpPr>
          <p:nvPr userDrawn="1"/>
        </p:nvSpPr>
        <p:spPr bwMode="auto">
          <a:xfrm>
            <a:off x="457200" y="5792788"/>
            <a:ext cx="107951"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6" name="Google Shape;1083;p14"/>
          <p:cNvSpPr>
            <a:spLocks/>
          </p:cNvSpPr>
          <p:nvPr userDrawn="1"/>
        </p:nvSpPr>
        <p:spPr bwMode="auto">
          <a:xfrm>
            <a:off x="190500" y="5818189"/>
            <a:ext cx="44873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7" name="Google Shape;1084;p14"/>
          <p:cNvSpPr>
            <a:spLocks/>
          </p:cNvSpPr>
          <p:nvPr userDrawn="1"/>
        </p:nvSpPr>
        <p:spPr bwMode="auto">
          <a:xfrm>
            <a:off x="213784" y="5900739"/>
            <a:ext cx="46567"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8" name="Google Shape;1085;p14"/>
          <p:cNvSpPr>
            <a:spLocks/>
          </p:cNvSpPr>
          <p:nvPr userDrawn="1"/>
        </p:nvSpPr>
        <p:spPr bwMode="auto">
          <a:xfrm>
            <a:off x="514351" y="5857875"/>
            <a:ext cx="46567"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9" name="Google Shape;1086;p14"/>
          <p:cNvSpPr>
            <a:spLocks/>
          </p:cNvSpPr>
          <p:nvPr userDrawn="1"/>
        </p:nvSpPr>
        <p:spPr bwMode="auto">
          <a:xfrm>
            <a:off x="192617" y="5829300"/>
            <a:ext cx="446616"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34726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58602168"/>
      </p:ext>
    </p:extLst>
  </p:cSld>
  <p:clrMapOvr>
    <a:masterClrMapping/>
  </p:clrMapOvr>
  <p:transition spd="slow">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8409155"/>
      </p:ext>
    </p:extLst>
  </p:cSld>
  <p:clrMapOvr>
    <a:masterClrMapping/>
  </p:clrMapOvr>
  <p:transition spd="slow">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2024/12/11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3963809"/>
      </p:ext>
    </p:extLst>
  </p:cSld>
  <p:clrMapOvr>
    <a:masterClrMapping/>
  </p:clrMapOvr>
  <p:transition spd="slow">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6" name="组合 5"/>
          <p:cNvGrpSpPr/>
          <p:nvPr userDrawn="1"/>
        </p:nvGrpSpPr>
        <p:grpSpPr>
          <a:xfrm>
            <a:off x="1156588" y="3126645"/>
            <a:ext cx="4849623" cy="1793748"/>
            <a:chOff x="1469042" y="1073970"/>
            <a:chExt cx="8924131" cy="3300801"/>
          </a:xfrm>
        </p:grpSpPr>
        <p:sp>
          <p:nvSpPr>
            <p:cNvPr id="7"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8" name="矩形 7"/>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293870241"/>
      </p:ext>
    </p:extLst>
  </p:cSld>
  <p:clrMapOvr>
    <a:masterClrMapping/>
  </p:clrMapOvr>
  <p:transition spd="slow">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5" name="组合 4"/>
          <p:cNvGrpSpPr/>
          <p:nvPr userDrawn="1"/>
        </p:nvGrpSpPr>
        <p:grpSpPr>
          <a:xfrm>
            <a:off x="1156588" y="3126645"/>
            <a:ext cx="4849623" cy="1793748"/>
            <a:chOff x="1469042" y="1073970"/>
            <a:chExt cx="8924131" cy="3300801"/>
          </a:xfrm>
        </p:grpSpPr>
        <p:sp>
          <p:nvSpPr>
            <p:cNvPr id="6"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7" name="矩形 6"/>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043221300"/>
      </p:ext>
    </p:extLst>
  </p:cSld>
  <p:clrMapOvr>
    <a:masterClrMapping/>
  </p:clrMapOvr>
  <p:transition spd="slow">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593102671"/>
      </p:ext>
    </p:extLst>
  </p:cSld>
  <p:clrMapOvr>
    <a:masterClrMapping/>
  </p:clrMapOvr>
  <p:transition spd="slow">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606127345"/>
      </p:ext>
    </p:extLst>
  </p:cSld>
  <p:clrMapOvr>
    <a:masterClrMapping/>
  </p:clrMapOvr>
  <p:transition spd="slow">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69E1B86F-07AB-454F-975C-70DEAC076D5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2024/12/11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305028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17" r:id="rId12"/>
  </p:sldLayoutIdLst>
  <p:transition spd="slow">
    <p:wedg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fld id="{CCE8BBDC-0743-4280-8489-A4FE2824BCB4}" type="datetime10">
              <a:rPr lang="en-US" smtClean="0">
                <a:solidFill>
                  <a:srgbClr val="000000"/>
                </a:solidFill>
              </a:rPr>
              <a:pPr fontAlgn="base">
                <a:spcBef>
                  <a:spcPct val="0"/>
                </a:spcBef>
                <a:spcAft>
                  <a:spcPct val="0"/>
                </a:spcAft>
                <a:defRPr/>
              </a:pPr>
              <a:t>21:29</a:t>
            </a:fld>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CD6D949D-8ABB-421D-B7C6-35D78DDAC65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6746275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audio" Target="../media/audio3.wav"/></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image" Target="../media/image19.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audio" Target="../media/audio2.wav"/><Relationship Id="rId5" Type="http://schemas.openxmlformats.org/officeDocument/2006/relationships/image" Target="../media/image17.png"/><Relationship Id="rId10" Type="http://schemas.openxmlformats.org/officeDocument/2006/relationships/audio" Target="../media/audio3.wav"/><Relationship Id="rId4" Type="http://schemas.openxmlformats.org/officeDocument/2006/relationships/image" Target="../media/image14.jpeg"/><Relationship Id="rId9" Type="http://schemas.openxmlformats.org/officeDocument/2006/relationships/image" Target="../media/image21.gif"/></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jpeg"/><Relationship Id="rId7"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2.png"/><Relationship Id="rId10" Type="http://schemas.openxmlformats.org/officeDocument/2006/relationships/audio" Target="../media/audio2.wav"/><Relationship Id="rId4" Type="http://schemas.openxmlformats.org/officeDocument/2006/relationships/image" Target="../media/image17.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6"/>
            <a:ext cx="1219200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Box 5"/>
          <p:cNvSpPr txBox="1">
            <a:spLocks noChangeArrowheads="1"/>
          </p:cNvSpPr>
          <p:nvPr/>
        </p:nvSpPr>
        <p:spPr bwMode="auto">
          <a:xfrm>
            <a:off x="2362200" y="522289"/>
            <a:ext cx="7848600"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dirty="0">
              <a:solidFill>
                <a:srgbClr val="FFFFFF"/>
              </a:solidFill>
              <a:latin typeface="HP001 4 hàng" panose="020B0603050302020204" pitchFamily="34" charset="0"/>
            </a:endParaRPr>
          </a:p>
          <a:p>
            <a:pPr fontAlgn="base">
              <a:spcBef>
                <a:spcPct val="0"/>
              </a:spcBef>
              <a:spcAft>
                <a:spcPct val="0"/>
              </a:spcAft>
              <a:buNone/>
            </a:pPr>
            <a:r>
              <a:rPr lang="en-US" altLang="en-US" b="1" dirty="0" err="1">
                <a:solidFill>
                  <a:srgbClr val="FFFFFF"/>
                </a:solidFill>
                <a:latin typeface="HP001 4 hàng" panose="020B0603050302020204" pitchFamily="34" charset="0"/>
                <a:cs typeface="Times New Roman" panose="02020603050405020304" pitchFamily="18" charset="0"/>
              </a:rPr>
              <a:t>Thứ</a:t>
            </a:r>
            <a:r>
              <a:rPr lang="en-US" altLang="en-US" b="1" dirty="0">
                <a:solidFill>
                  <a:srgbClr val="FFFFFF"/>
                </a:solidFill>
                <a:latin typeface="HP001 4 hàng" panose="020B0603050302020204" pitchFamily="34" charset="0"/>
                <a:cs typeface="Times New Roman" panose="02020603050405020304" pitchFamily="18" charset="0"/>
              </a:rPr>
              <a:t> </a:t>
            </a:r>
            <a:r>
              <a:rPr lang="en-US" altLang="en-US" b="1" dirty="0" err="1" smtClean="0">
                <a:solidFill>
                  <a:srgbClr val="FFFFFF"/>
                </a:solidFill>
                <a:latin typeface="HP001 4 hàng" panose="020B0603050302020204" pitchFamily="34" charset="0"/>
                <a:cs typeface="Times New Roman" panose="02020603050405020304" pitchFamily="18" charset="0"/>
              </a:rPr>
              <a:t>sáu</a:t>
            </a:r>
            <a:r>
              <a:rPr lang="en-US" altLang="en-US" b="1" dirty="0" smtClean="0">
                <a:solidFill>
                  <a:srgbClr val="FFFFFF"/>
                </a:solidFill>
                <a:latin typeface="HP001 4 hàng" panose="020B0603050302020204" pitchFamily="34" charset="0"/>
                <a:cs typeface="Times New Roman" panose="02020603050405020304" pitchFamily="18" charset="0"/>
              </a:rPr>
              <a:t> </a:t>
            </a:r>
            <a:r>
              <a:rPr lang="en-US" altLang="en-US" b="1" dirty="0" err="1">
                <a:solidFill>
                  <a:srgbClr val="FFFFFF"/>
                </a:solidFill>
                <a:latin typeface="HP001 4 hàng" panose="020B0603050302020204" pitchFamily="34" charset="0"/>
                <a:cs typeface="Times New Roman" panose="02020603050405020304" pitchFamily="18" charset="0"/>
              </a:rPr>
              <a:t>ngày</a:t>
            </a:r>
            <a:r>
              <a:rPr lang="en-US" altLang="en-US" b="1" dirty="0">
                <a:solidFill>
                  <a:srgbClr val="FFFFFF"/>
                </a:solidFill>
                <a:latin typeface="HP001 4 hàng" panose="020B0603050302020204" pitchFamily="34" charset="0"/>
                <a:cs typeface="Times New Roman" panose="02020603050405020304" pitchFamily="18" charset="0"/>
              </a:rPr>
              <a:t> </a:t>
            </a:r>
            <a:r>
              <a:rPr lang="en-US" altLang="en-US" b="1" dirty="0" smtClean="0">
                <a:solidFill>
                  <a:srgbClr val="FFFFFF"/>
                </a:solidFill>
                <a:latin typeface="HP001 4 hàng" panose="020B0603050302020204" pitchFamily="34" charset="0"/>
                <a:cs typeface="Times New Roman" panose="02020603050405020304" pitchFamily="18" charset="0"/>
              </a:rPr>
              <a:t>22 </a:t>
            </a:r>
            <a:r>
              <a:rPr lang="en-US" altLang="en-US" b="1" dirty="0" err="1">
                <a:solidFill>
                  <a:srgbClr val="FFFFFF"/>
                </a:solidFill>
                <a:latin typeface="HP001 4 hàng" panose="020B0603050302020204" pitchFamily="34" charset="0"/>
                <a:cs typeface="Times New Roman" panose="02020603050405020304" pitchFamily="18" charset="0"/>
              </a:rPr>
              <a:t>tháng</a:t>
            </a:r>
            <a:r>
              <a:rPr lang="en-US" altLang="en-US" b="1" dirty="0">
                <a:solidFill>
                  <a:srgbClr val="FFFFFF"/>
                </a:solidFill>
                <a:latin typeface="HP001 4 hàng" panose="020B0603050302020204" pitchFamily="34" charset="0"/>
                <a:cs typeface="Times New Roman" panose="02020603050405020304" pitchFamily="18" charset="0"/>
              </a:rPr>
              <a:t> </a:t>
            </a:r>
            <a:r>
              <a:rPr lang="en-US" altLang="en-US" b="1" dirty="0" smtClean="0">
                <a:solidFill>
                  <a:srgbClr val="FFFFFF"/>
                </a:solidFill>
                <a:latin typeface="HP001 4 hàng" panose="020B0603050302020204" pitchFamily="34" charset="0"/>
                <a:cs typeface="Times New Roman" panose="02020603050405020304" pitchFamily="18" charset="0"/>
              </a:rPr>
              <a:t>11 </a:t>
            </a:r>
            <a:r>
              <a:rPr lang="en-US" altLang="en-US" b="1" dirty="0" err="1">
                <a:solidFill>
                  <a:srgbClr val="FFFFFF"/>
                </a:solidFill>
                <a:latin typeface="HP001 4 hàng" panose="020B0603050302020204" pitchFamily="34" charset="0"/>
                <a:cs typeface="Times New Roman" panose="02020603050405020304" pitchFamily="18" charset="0"/>
              </a:rPr>
              <a:t>năm</a:t>
            </a:r>
            <a:r>
              <a:rPr lang="en-US" altLang="en-US" b="1" dirty="0">
                <a:solidFill>
                  <a:srgbClr val="FFFFFF"/>
                </a:solidFill>
                <a:latin typeface="HP001 4 hàng" panose="020B0603050302020204" pitchFamily="34" charset="0"/>
                <a:cs typeface="Times New Roman" panose="02020603050405020304" pitchFamily="18" charset="0"/>
              </a:rPr>
              <a:t> </a:t>
            </a:r>
            <a:r>
              <a:rPr lang="en-US" altLang="en-US" b="1" dirty="0" smtClean="0">
                <a:solidFill>
                  <a:srgbClr val="FFFFFF"/>
                </a:solidFill>
                <a:latin typeface="HP001 4 hàng" panose="020B0603050302020204" pitchFamily="34" charset="0"/>
                <a:cs typeface="Times New Roman" panose="02020603050405020304" pitchFamily="18" charset="0"/>
              </a:rPr>
              <a:t>2024</a:t>
            </a:r>
            <a:endParaRPr lang="en-US" altLang="en-US" b="1" dirty="0">
              <a:solidFill>
                <a:srgbClr val="FFFFFF"/>
              </a:solidFill>
              <a:latin typeface="HP001 4 hàng" panose="020B0603050302020204" pitchFamily="34" charset="0"/>
              <a:cs typeface="Times New Roman" panose="02020603050405020304" pitchFamily="18" charset="0"/>
            </a:endParaRPr>
          </a:p>
          <a:p>
            <a:pPr fontAlgn="base">
              <a:spcBef>
                <a:spcPct val="0"/>
              </a:spcBef>
              <a:spcAft>
                <a:spcPct val="0"/>
              </a:spcAft>
              <a:buNone/>
            </a:pPr>
            <a:endParaRPr lang="en-US" altLang="en-US" sz="1800" b="1" dirty="0">
              <a:solidFill>
                <a:srgbClr val="FFFFFF"/>
              </a:solidFill>
              <a:latin typeface="HP001 4 hàng" panose="020B0603050302020204" pitchFamily="34" charset="0"/>
              <a:cs typeface="Times New Roman" panose="02020603050405020304" pitchFamily="18" charset="0"/>
            </a:endParaRPr>
          </a:p>
          <a:p>
            <a:pPr algn="ctr" fontAlgn="base">
              <a:spcBef>
                <a:spcPct val="0"/>
              </a:spcBef>
              <a:spcAft>
                <a:spcPct val="0"/>
              </a:spcAft>
              <a:buNone/>
            </a:pPr>
            <a:endParaRPr lang="en-US" altLang="en-US" sz="1200" b="1" u="sng" dirty="0">
              <a:solidFill>
                <a:srgbClr val="FFFFFF"/>
              </a:solidFill>
              <a:latin typeface="HP001 4 hàng" panose="020B0603050302020204" pitchFamily="34" charset="0"/>
              <a:cs typeface="Times New Roman" panose="02020603050405020304" pitchFamily="18" charset="0"/>
            </a:endParaRPr>
          </a:p>
        </p:txBody>
      </p:sp>
      <p:sp>
        <p:nvSpPr>
          <p:cNvPr id="5124" name="TextBox 4"/>
          <p:cNvSpPr txBox="1">
            <a:spLocks noChangeArrowheads="1"/>
          </p:cNvSpPr>
          <p:nvPr/>
        </p:nvSpPr>
        <p:spPr bwMode="auto">
          <a:xfrm>
            <a:off x="3276601" y="1679575"/>
            <a:ext cx="4670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b="1" u="sng" dirty="0" err="1" smtClean="0">
                <a:solidFill>
                  <a:srgbClr val="FFFFFF"/>
                </a:solidFill>
                <a:latin typeface="HP001 4 hàng" panose="020B0603050302020204" pitchFamily="34" charset="0"/>
                <a:cs typeface="Times New Roman" panose="02020603050405020304" pitchFamily="18" charset="0"/>
              </a:rPr>
              <a:t>Tiếng</a:t>
            </a:r>
            <a:r>
              <a:rPr lang="en-US" altLang="en-US" b="1" u="sng" dirty="0" smtClean="0">
                <a:solidFill>
                  <a:srgbClr val="FFFFFF"/>
                </a:solidFill>
                <a:latin typeface="HP001 4 hàng" panose="020B0603050302020204" pitchFamily="34" charset="0"/>
                <a:cs typeface="Times New Roman" panose="02020603050405020304" pitchFamily="18" charset="0"/>
              </a:rPr>
              <a:t> </a:t>
            </a:r>
            <a:r>
              <a:rPr lang="en-US" altLang="en-US" b="1" u="sng" dirty="0" err="1" smtClean="0">
                <a:solidFill>
                  <a:srgbClr val="FFFFFF"/>
                </a:solidFill>
                <a:latin typeface="HP001 4 hàng" panose="020B0603050302020204" pitchFamily="34" charset="0"/>
                <a:cs typeface="Times New Roman" panose="02020603050405020304" pitchFamily="18" charset="0"/>
              </a:rPr>
              <a:t>Việt</a:t>
            </a:r>
            <a:r>
              <a:rPr lang="en-US" altLang="en-US" b="1" u="sng" dirty="0" smtClean="0">
                <a:solidFill>
                  <a:srgbClr val="FFFFFF"/>
                </a:solidFill>
                <a:latin typeface="HP001 4 hàng" panose="020B0603050302020204" pitchFamily="34" charset="0"/>
                <a:cs typeface="Times New Roman" panose="02020603050405020304" pitchFamily="18" charset="0"/>
              </a:rPr>
              <a:t> </a:t>
            </a:r>
            <a:endParaRPr lang="en-US" altLang="en-US" b="1" u="sng" dirty="0">
              <a:solidFill>
                <a:srgbClr val="FFFFFF"/>
              </a:solidFill>
              <a:latin typeface="HP001 4 hàng" panose="020B0603050302020204" pitchFamily="34" charset="0"/>
              <a:cs typeface="Times New Roman" panose="02020603050405020304" pitchFamily="18" charset="0"/>
            </a:endParaRPr>
          </a:p>
        </p:txBody>
      </p:sp>
      <p:sp>
        <p:nvSpPr>
          <p:cNvPr id="5125" name="TextBox 6"/>
          <p:cNvSpPr txBox="1">
            <a:spLocks noChangeArrowheads="1"/>
          </p:cNvSpPr>
          <p:nvPr/>
        </p:nvSpPr>
        <p:spPr bwMode="auto">
          <a:xfrm>
            <a:off x="2581835" y="2370138"/>
            <a:ext cx="68848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sz="3600" b="1" dirty="0" err="1" smtClean="0">
                <a:solidFill>
                  <a:srgbClr val="FFFFFF"/>
                </a:solidFill>
                <a:latin typeface="HP001 4 hàng" panose="020B0603050302020204" pitchFamily="34" charset="0"/>
                <a:cs typeface="Times New Roman" panose="02020603050405020304" pitchFamily="18" charset="0"/>
              </a:rPr>
              <a:t>Bài</a:t>
            </a:r>
            <a:r>
              <a:rPr lang="en-US" altLang="en-US" sz="3600" b="1" dirty="0" smtClean="0">
                <a:solidFill>
                  <a:srgbClr val="FFFFFF"/>
                </a:solidFill>
                <a:latin typeface="HP001 4 hàng" panose="020B0603050302020204" pitchFamily="34" charset="0"/>
                <a:cs typeface="Times New Roman" panose="02020603050405020304" pitchFamily="18" charset="0"/>
              </a:rPr>
              <a:t> 18: </a:t>
            </a:r>
            <a:r>
              <a:rPr lang="en-US" altLang="en-US" sz="3600" b="1" dirty="0" err="1" smtClean="0">
                <a:solidFill>
                  <a:srgbClr val="FFFFFF"/>
                </a:solidFill>
                <a:latin typeface="HP001 4 hàng" panose="020B0603050302020204" pitchFamily="34" charset="0"/>
                <a:cs typeface="Times New Roman" panose="02020603050405020304" pitchFamily="18" charset="0"/>
              </a:rPr>
              <a:t>Viết</a:t>
            </a:r>
            <a:r>
              <a:rPr lang="en-US" altLang="en-US" sz="3600" b="1" dirty="0" smtClean="0">
                <a:solidFill>
                  <a:srgbClr val="FFFFFF"/>
                </a:solidFill>
                <a:latin typeface="HP001 4 hàng" panose="020B0603050302020204" pitchFamily="34" charset="0"/>
                <a:cs typeface="Times New Roman" panose="02020603050405020304" pitchFamily="18" charset="0"/>
              </a:rPr>
              <a:t> </a:t>
            </a:r>
            <a:r>
              <a:rPr lang="en-US" altLang="en-US" sz="3600" b="1" dirty="0" err="1" smtClean="0">
                <a:solidFill>
                  <a:srgbClr val="FFFFFF"/>
                </a:solidFill>
                <a:latin typeface="HP001 4 hàng" panose="020B0603050302020204" pitchFamily="34" charset="0"/>
                <a:cs typeface="Times New Roman" panose="02020603050405020304" pitchFamily="18" charset="0"/>
              </a:rPr>
              <a:t>đoạn</a:t>
            </a:r>
            <a:r>
              <a:rPr lang="en-US" altLang="en-US" sz="3600" b="1" dirty="0" smtClean="0">
                <a:solidFill>
                  <a:srgbClr val="FFFFFF"/>
                </a:solidFill>
                <a:latin typeface="HP001 4 hàng" panose="020B0603050302020204" pitchFamily="34" charset="0"/>
                <a:cs typeface="Times New Roman" panose="02020603050405020304" pitchFamily="18" charset="0"/>
              </a:rPr>
              <a:t> </a:t>
            </a:r>
            <a:r>
              <a:rPr lang="en-US" altLang="en-US" sz="3600" b="1" dirty="0" err="1" smtClean="0">
                <a:solidFill>
                  <a:srgbClr val="FFFFFF"/>
                </a:solidFill>
                <a:latin typeface="HP001 4 hàng" panose="020B0603050302020204" pitchFamily="34" charset="0"/>
                <a:cs typeface="Times New Roman" panose="02020603050405020304" pitchFamily="18" charset="0"/>
              </a:rPr>
              <a:t>văn</a:t>
            </a:r>
            <a:r>
              <a:rPr lang="en-US" altLang="en-US" sz="3600" b="1" dirty="0" smtClean="0">
                <a:solidFill>
                  <a:srgbClr val="FFFFFF"/>
                </a:solidFill>
                <a:latin typeface="HP001 4 hàng" panose="020B0603050302020204" pitchFamily="34" charset="0"/>
                <a:cs typeface="Times New Roman" panose="02020603050405020304" pitchFamily="18" charset="0"/>
              </a:rPr>
              <a:t> </a:t>
            </a:r>
            <a:r>
              <a:rPr lang="en-US" altLang="en-US" sz="3600" b="1" dirty="0" err="1" smtClean="0">
                <a:solidFill>
                  <a:srgbClr val="FFFFFF"/>
                </a:solidFill>
                <a:latin typeface="HP001 4 hàng" panose="020B0603050302020204" pitchFamily="34" charset="0"/>
                <a:cs typeface="Times New Roman" panose="02020603050405020304" pitchFamily="18" charset="0"/>
              </a:rPr>
              <a:t>tả</a:t>
            </a:r>
            <a:r>
              <a:rPr lang="en-US" altLang="en-US" sz="3600" b="1" dirty="0" smtClean="0">
                <a:solidFill>
                  <a:srgbClr val="FFFFFF"/>
                </a:solidFill>
                <a:latin typeface="HP001 4 hàng" panose="020B0603050302020204" pitchFamily="34" charset="0"/>
                <a:cs typeface="Times New Roman" panose="02020603050405020304" pitchFamily="18" charset="0"/>
              </a:rPr>
              <a:t> </a:t>
            </a:r>
            <a:r>
              <a:rPr lang="en-US" altLang="en-US" sz="3600" b="1" dirty="0" err="1" smtClean="0">
                <a:solidFill>
                  <a:srgbClr val="FFFFFF"/>
                </a:solidFill>
                <a:latin typeface="HP001 4 hàng" panose="020B0603050302020204" pitchFamily="34" charset="0"/>
                <a:cs typeface="Times New Roman" panose="02020603050405020304" pitchFamily="18" charset="0"/>
              </a:rPr>
              <a:t>đồ</a:t>
            </a:r>
            <a:r>
              <a:rPr lang="en-US" altLang="en-US" sz="3600" b="1" dirty="0" smtClean="0">
                <a:solidFill>
                  <a:srgbClr val="FFFFFF"/>
                </a:solidFill>
                <a:latin typeface="HP001 4 hàng" panose="020B0603050302020204" pitchFamily="34" charset="0"/>
                <a:cs typeface="Times New Roman" panose="02020603050405020304" pitchFamily="18" charset="0"/>
              </a:rPr>
              <a:t> </a:t>
            </a:r>
            <a:r>
              <a:rPr lang="en-US" altLang="en-US" sz="3600" b="1" dirty="0" err="1" smtClean="0">
                <a:solidFill>
                  <a:srgbClr val="FFFFFF"/>
                </a:solidFill>
                <a:latin typeface="HP001 4 hàng" panose="020B0603050302020204" pitchFamily="34" charset="0"/>
                <a:cs typeface="Times New Roman" panose="02020603050405020304" pitchFamily="18" charset="0"/>
              </a:rPr>
              <a:t>vật</a:t>
            </a:r>
            <a:endParaRPr lang="en-US" altLang="en-US" sz="3600" b="1" dirty="0">
              <a:solidFill>
                <a:srgbClr val="FFFFFF"/>
              </a:solidFill>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22137828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13A9C-EE3B-4171-BA50-D7EE79E40DF2}"/>
              </a:ext>
            </a:extLst>
          </p:cNvPr>
          <p:cNvSpPr txBox="1"/>
          <p:nvPr/>
        </p:nvSpPr>
        <p:spPr>
          <a:xfrm>
            <a:off x="1138518" y="869576"/>
            <a:ext cx="9950823" cy="1077218"/>
          </a:xfrm>
          <a:prstGeom prst="rect">
            <a:avLst/>
          </a:prstGeom>
          <a:noFill/>
        </p:spPr>
        <p:txBody>
          <a:bodyPr wrap="square" rtlCol="0">
            <a:spAutoFit/>
          </a:bodyPr>
          <a:lstStyle/>
          <a:p>
            <a:pPr algn="ctr"/>
            <a:r>
              <a:rPr lang="en-US" sz="3200" b="1" dirty="0">
                <a:solidFill>
                  <a:srgbClr val="0070C0"/>
                </a:solidFill>
                <a:latin typeface="Arial" panose="020B0604020202020204" pitchFamily="34" charset="0"/>
                <a:cs typeface="Arial" panose="020B0604020202020204" pitchFamily="34" charset="0"/>
              </a:rPr>
              <a:t>2. Quan </a:t>
            </a:r>
            <a:r>
              <a:rPr lang="en-US" sz="3200" b="1" dirty="0" err="1">
                <a:solidFill>
                  <a:srgbClr val="0070C0"/>
                </a:solidFill>
                <a:latin typeface="Arial" panose="020B0604020202020204" pitchFamily="34" charset="0"/>
                <a:cs typeface="Arial" panose="020B0604020202020204" pitchFamily="34" charset="0"/>
              </a:rPr>
              <a:t>sát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một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đồ</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vật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có</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trong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nhà</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hoặc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trong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lớp</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Viết</a:t>
            </a:r>
            <a:r>
              <a:rPr lang="en-US" sz="3200" b="1" dirty="0">
                <a:solidFill>
                  <a:srgbClr val="0070C0"/>
                </a:solidFill>
                <a:latin typeface="Arial" panose="020B0604020202020204" pitchFamily="34" charset="0"/>
                <a:cs typeface="Arial" panose="020B0604020202020204" pitchFamily="34" charset="0"/>
              </a:rPr>
              <a:t> 3 – 4 </a:t>
            </a:r>
            <a:r>
              <a:rPr lang="en-US" sz="3200" b="1" dirty="0" err="1">
                <a:solidFill>
                  <a:srgbClr val="0070C0"/>
                </a:solidFill>
                <a:latin typeface="Arial" panose="020B0604020202020204" pitchFamily="34" charset="0"/>
                <a:cs typeface="Arial" panose="020B0604020202020204" pitchFamily="34" charset="0"/>
              </a:rPr>
              <a:t>câu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tả</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đồ</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vật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đó</a:t>
            </a:r>
            <a:r>
              <a:rPr lang="en-US" sz="3200" b="1" dirty="0">
                <a:solidFill>
                  <a:srgbClr val="0070C0"/>
                </a:solidFill>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EA9728C4-216C-4B9C-BF8F-3FDE65B382FC}"/>
              </a:ext>
            </a:extLst>
          </p:cNvPr>
          <p:cNvSpPr txBox="1"/>
          <p:nvPr/>
        </p:nvSpPr>
        <p:spPr>
          <a:xfrm>
            <a:off x="735106" y="1946794"/>
            <a:ext cx="11519647" cy="3108543"/>
          </a:xfrm>
          <a:prstGeom prst="rect">
            <a:avLst/>
          </a:prstGeom>
          <a:noFill/>
        </p:spPr>
        <p:txBody>
          <a:bodyPr wrap="square" rtlCol="0">
            <a:spAutoFit/>
          </a:bodyPr>
          <a:lstStyle/>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G:</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Viết câu tả màu sắc</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M: Chiếc cặp sách màu xanh da trời trông thật mát mắt.</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Viết câu tả hình dáng, kích thước</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M: Quai cặp to bản, hơi cong cong để khi xách không bị đau tay.</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Viết câu tả hoạt động, công dụng</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M: Mỗi khi đóng, mở nắp cặp, tiếng “tách tách” của ổ khóa nghe thật vui tai.</a:t>
            </a:r>
          </a:p>
        </p:txBody>
      </p:sp>
    </p:spTree>
    <p:extLst>
      <p:ext uri="{BB962C8B-B14F-4D97-AF65-F5344CB8AC3E}">
        <p14:creationId xmlns:p14="http://schemas.microsoft.com/office/powerpoint/2010/main" val="29423620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sp>
        <p:nvSpPr>
          <p:cNvPr id="14" name="Cloud 13">
            <a:extLst>
              <a:ext uri="{FF2B5EF4-FFF2-40B4-BE49-F238E27FC236}">
                <a16:creationId xmlns:a16="http://schemas.microsoft.com/office/drawing/2014/main" id="{9316F753-A59E-4AFA-9843-AD0285D76CA7}"/>
              </a:ext>
            </a:extLst>
          </p:cNvPr>
          <p:cNvSpPr/>
          <p:nvPr/>
        </p:nvSpPr>
        <p:spPr>
          <a:xfrm>
            <a:off x="130843" y="465374"/>
            <a:ext cx="2848331" cy="137160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err="1">
                <a:solidFill>
                  <a:srgbClr val="0D4C8E"/>
                </a:solidFill>
              </a:rPr>
              <a:t>Đặc</a:t>
            </a:r>
            <a:r>
              <a:rPr lang="en-US" sz="2800" b="1" dirty="0">
                <a:solidFill>
                  <a:srgbClr val="0D4C8E"/>
                </a:solidFill>
              </a:rPr>
              <a:t> </a:t>
            </a:r>
            <a:r>
              <a:rPr lang="en-US" sz="2800" b="1" dirty="0" err="1">
                <a:solidFill>
                  <a:srgbClr val="0D4C8E"/>
                </a:solidFill>
              </a:rPr>
              <a:t>điểm</a:t>
            </a:r>
            <a:r>
              <a:rPr lang="en-US" sz="2800" b="1" dirty="0">
                <a:solidFill>
                  <a:srgbClr val="0D4C8E"/>
                </a:solidFill>
              </a:rPr>
              <a:t> </a:t>
            </a:r>
            <a:r>
              <a:rPr lang="en-US" sz="2800" b="1" dirty="0" err="1">
                <a:solidFill>
                  <a:srgbClr val="0D4C8E"/>
                </a:solidFill>
              </a:rPr>
              <a:t>về</a:t>
            </a:r>
            <a:r>
              <a:rPr lang="en-US" sz="2800" b="1" dirty="0">
                <a:solidFill>
                  <a:srgbClr val="0D4C8E"/>
                </a:solidFill>
              </a:rPr>
              <a:t> </a:t>
            </a:r>
            <a:r>
              <a:rPr lang="en-US" sz="2800" b="1" dirty="0" err="1">
                <a:solidFill>
                  <a:srgbClr val="0D4C8E"/>
                </a:solidFill>
              </a:rPr>
              <a:t>màu</a:t>
            </a:r>
            <a:r>
              <a:rPr lang="en-US" sz="2800" b="1" dirty="0">
                <a:solidFill>
                  <a:srgbClr val="0D4C8E"/>
                </a:solidFill>
              </a:rPr>
              <a:t> </a:t>
            </a:r>
            <a:r>
              <a:rPr lang="en-US" sz="2800" b="1" dirty="0" err="1">
                <a:solidFill>
                  <a:srgbClr val="0D4C8E"/>
                </a:solidFill>
              </a:rPr>
              <a:t>sắc</a:t>
            </a:r>
            <a:endParaRPr lang="en-US" sz="2800" b="1" dirty="0">
              <a:solidFill>
                <a:srgbClr val="0D4C8E"/>
              </a:solidFill>
            </a:endParaRPr>
          </a:p>
        </p:txBody>
      </p:sp>
      <p:grpSp>
        <p:nvGrpSpPr>
          <p:cNvPr id="7172" name="Group 7171">
            <a:extLst>
              <a:ext uri="{FF2B5EF4-FFF2-40B4-BE49-F238E27FC236}">
                <a16:creationId xmlns:a16="http://schemas.microsoft.com/office/drawing/2014/main" id="{5EBB6F0E-7174-4AD5-AE10-E710A55E95CA}"/>
              </a:ext>
            </a:extLst>
          </p:cNvPr>
          <p:cNvGrpSpPr/>
          <p:nvPr/>
        </p:nvGrpSpPr>
        <p:grpSpPr>
          <a:xfrm>
            <a:off x="4769419" y="1512830"/>
            <a:ext cx="3911739" cy="3749040"/>
            <a:chOff x="4301668" y="1512830"/>
            <a:chExt cx="4160462" cy="3749040"/>
          </a:xfrm>
          <a:effectLst>
            <a:outerShdw blurRad="63500" sx="102000" sy="102000" algn="ctr" rotWithShape="0">
              <a:prstClr val="black">
                <a:alpha val="40000"/>
              </a:prstClr>
            </a:outerShdw>
          </a:effectLst>
        </p:grpSpPr>
        <p:pic>
          <p:nvPicPr>
            <p:cNvPr id="18" name="Picture 17">
              <a:extLst>
                <a:ext uri="{FF2B5EF4-FFF2-40B4-BE49-F238E27FC236}">
                  <a16:creationId xmlns:a16="http://schemas.microsoft.com/office/drawing/2014/main" id="{474BEFFF-CC35-4662-9D0E-64FA7793128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301668" y="1512830"/>
              <a:ext cx="4160462" cy="3749040"/>
            </a:xfrm>
            <a:prstGeom prst="rect">
              <a:avLst/>
            </a:prstGeom>
          </p:spPr>
        </p:pic>
        <p:sp>
          <p:nvSpPr>
            <p:cNvPr id="25" name="TextBox 24">
              <a:extLst>
                <a:ext uri="{FF2B5EF4-FFF2-40B4-BE49-F238E27FC236}">
                  <a16:creationId xmlns:a16="http://schemas.microsoft.com/office/drawing/2014/main" id="{CC1351A0-4F1E-4615-B0D0-E64167AE145B}"/>
                </a:ext>
              </a:extLst>
            </p:cNvPr>
            <p:cNvSpPr txBox="1"/>
            <p:nvPr/>
          </p:nvSpPr>
          <p:spPr>
            <a:xfrm>
              <a:off x="4331606" y="2264801"/>
              <a:ext cx="25646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white"/>
                  </a:solidFill>
                  <a:effectLst>
                    <a:outerShdw blurRad="38100" dist="38100" dir="2700000" algn="tl">
                      <a:srgbClr val="000000">
                        <a:alpha val="43137"/>
                      </a:srgbClr>
                    </a:outerShdw>
                  </a:effectLst>
                  <a:latin typeface="Calibri"/>
                </a:rPr>
                <a:t>Tả</a:t>
              </a:r>
              <a:r>
                <a:rPr lang="en-US" sz="4800" b="1" dirty="0">
                  <a:solidFill>
                    <a:prstClr val="white"/>
                  </a:solidFill>
                  <a:effectLst>
                    <a:outerShdw blurRad="38100" dist="38100" dir="2700000" algn="tl">
                      <a:srgbClr val="000000">
                        <a:alpha val="43137"/>
                      </a:srgbClr>
                    </a:outerShdw>
                  </a:effectLst>
                  <a:latin typeface="Calibri"/>
                </a:rPr>
                <a:t> </a:t>
              </a:r>
              <a:r>
                <a:rPr lang="en-US" sz="4800" b="1" dirty="0" err="1">
                  <a:solidFill>
                    <a:prstClr val="white"/>
                  </a:solidFill>
                  <a:effectLst>
                    <a:outerShdw blurRad="38100" dist="38100" dir="2700000" algn="tl">
                      <a:srgbClr val="000000">
                        <a:alpha val="43137"/>
                      </a:srgbClr>
                    </a:outerShdw>
                  </a:effectLst>
                  <a:latin typeface="Calibri"/>
                </a:rPr>
                <a:t>đồ</a:t>
              </a:r>
              <a:r>
                <a:rPr lang="en-US" sz="4800" b="1" dirty="0">
                  <a:solidFill>
                    <a:prstClr val="white"/>
                  </a:solidFill>
                  <a:effectLst>
                    <a:outerShdw blurRad="38100" dist="38100" dir="2700000" algn="tl">
                      <a:srgbClr val="000000">
                        <a:alpha val="43137"/>
                      </a:srgbClr>
                    </a:outerShdw>
                  </a:effectLst>
                  <a:latin typeface="Calibri"/>
                </a:rPr>
                <a:t> </a:t>
              </a:r>
              <a:r>
                <a:rPr lang="en-US" sz="4800" b="1" dirty="0" err="1">
                  <a:solidFill>
                    <a:prstClr val="white"/>
                  </a:solidFill>
                  <a:effectLst>
                    <a:outerShdw blurRad="38100" dist="38100" dir="2700000" algn="tl">
                      <a:srgbClr val="000000">
                        <a:alpha val="43137"/>
                      </a:srgbClr>
                    </a:outerShdw>
                  </a:effectLst>
                  <a:latin typeface="Calibri"/>
                </a:rPr>
                <a:t>vật</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cxnSp>
        <p:nvCxnSpPr>
          <p:cNvPr id="30" name="Connector: Curved 29">
            <a:extLst>
              <a:ext uri="{FF2B5EF4-FFF2-40B4-BE49-F238E27FC236}">
                <a16:creationId xmlns:a16="http://schemas.microsoft.com/office/drawing/2014/main" id="{24ED1BD1-D356-4E7B-90CE-EAECFC7E699F}"/>
              </a:ext>
            </a:extLst>
          </p:cNvPr>
          <p:cNvCxnSpPr>
            <a:cxnSpLocks/>
          </p:cNvCxnSpPr>
          <p:nvPr/>
        </p:nvCxnSpPr>
        <p:spPr>
          <a:xfrm flipV="1">
            <a:off x="7644809" y="1151172"/>
            <a:ext cx="1071488" cy="954075"/>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2" name="Cloud 31">
            <a:extLst>
              <a:ext uri="{FF2B5EF4-FFF2-40B4-BE49-F238E27FC236}">
                <a16:creationId xmlns:a16="http://schemas.microsoft.com/office/drawing/2014/main" id="{53CE9A6E-A0EE-4EA2-91F0-3A2CA326F450}"/>
              </a:ext>
            </a:extLst>
          </p:cNvPr>
          <p:cNvSpPr/>
          <p:nvPr/>
        </p:nvSpPr>
        <p:spPr>
          <a:xfrm>
            <a:off x="8716297" y="1"/>
            <a:ext cx="3449310" cy="1972684"/>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err="1">
                <a:solidFill>
                  <a:srgbClr val="0D4C8E"/>
                </a:solidFill>
                <a:latin typeface="Calibri"/>
              </a:rPr>
              <a:t>Đặc</a:t>
            </a:r>
            <a:r>
              <a:rPr lang="en-US" sz="3000" b="1" dirty="0">
                <a:solidFill>
                  <a:srgbClr val="0D4C8E"/>
                </a:solidFill>
                <a:latin typeface="Calibri"/>
              </a:rPr>
              <a:t> </a:t>
            </a:r>
            <a:r>
              <a:rPr lang="en-US" sz="3000" b="1" dirty="0" err="1">
                <a:solidFill>
                  <a:srgbClr val="0D4C8E"/>
                </a:solidFill>
                <a:latin typeface="Calibri"/>
              </a:rPr>
              <a:t>điểm</a:t>
            </a:r>
            <a:r>
              <a:rPr lang="en-US" sz="3000" b="1" dirty="0">
                <a:solidFill>
                  <a:srgbClr val="0D4C8E"/>
                </a:solidFill>
                <a:latin typeface="Calibri"/>
              </a:rPr>
              <a:t> </a:t>
            </a:r>
            <a:r>
              <a:rPr lang="en-US" sz="3000" b="1" dirty="0" err="1">
                <a:solidFill>
                  <a:srgbClr val="0D4C8E"/>
                </a:solidFill>
                <a:latin typeface="Calibri"/>
              </a:rPr>
              <a:t>về</a:t>
            </a:r>
            <a:r>
              <a:rPr lang="en-US" sz="3000" b="1" dirty="0">
                <a:solidFill>
                  <a:srgbClr val="0D4C8E"/>
                </a:solidFill>
                <a:latin typeface="Calibri"/>
              </a:rPr>
              <a:t> </a:t>
            </a:r>
            <a:r>
              <a:rPr lang="en-US" sz="3000" b="1" dirty="0" err="1">
                <a:solidFill>
                  <a:srgbClr val="0D4C8E"/>
                </a:solidFill>
                <a:latin typeface="Calibri"/>
              </a:rPr>
              <a:t>hình</a:t>
            </a:r>
            <a:r>
              <a:rPr lang="en-US" sz="3000" b="1" dirty="0">
                <a:solidFill>
                  <a:srgbClr val="0D4C8E"/>
                </a:solidFill>
                <a:latin typeface="Calibri"/>
              </a:rPr>
              <a:t> </a:t>
            </a:r>
            <a:r>
              <a:rPr lang="en-US" sz="3000" b="1" dirty="0" err="1">
                <a:solidFill>
                  <a:srgbClr val="0D4C8E"/>
                </a:solidFill>
                <a:latin typeface="Calibri"/>
              </a:rPr>
              <a:t>dáng</a:t>
            </a:r>
            <a:r>
              <a:rPr lang="en-US" sz="3000" b="1" dirty="0">
                <a:solidFill>
                  <a:srgbClr val="0D4C8E"/>
                </a:solidFill>
                <a:latin typeface="Calibri"/>
              </a:rPr>
              <a:t>, </a:t>
            </a:r>
            <a:r>
              <a:rPr lang="en-US" sz="3000" b="1" dirty="0" err="1">
                <a:solidFill>
                  <a:srgbClr val="0D4C8E"/>
                </a:solidFill>
                <a:latin typeface="Calibri"/>
              </a:rPr>
              <a:t>kích</a:t>
            </a:r>
            <a:r>
              <a:rPr lang="en-US" sz="3000" b="1" dirty="0">
                <a:solidFill>
                  <a:srgbClr val="0D4C8E"/>
                </a:solidFill>
                <a:latin typeface="Calibri"/>
              </a:rPr>
              <a:t> </a:t>
            </a:r>
            <a:r>
              <a:rPr lang="en-US" sz="3000" b="1" dirty="0" err="1">
                <a:solidFill>
                  <a:srgbClr val="0D4C8E"/>
                </a:solidFill>
                <a:latin typeface="Calibri"/>
              </a:rPr>
              <a:t>thước</a:t>
            </a:r>
            <a:endParaRPr kumimoji="0" lang="en-US" sz="3000" b="1" i="0" u="none" strike="noStrike" kern="1200" cap="none" spc="0" normalizeH="0" baseline="0" noProof="0" dirty="0">
              <a:ln>
                <a:noFill/>
              </a:ln>
              <a:solidFill>
                <a:srgbClr val="0D4C8E"/>
              </a:solidFill>
              <a:effectLst/>
              <a:uLnTx/>
              <a:uFillTx/>
              <a:latin typeface="Calibri"/>
            </a:endParaRPr>
          </a:p>
        </p:txBody>
      </p:sp>
      <p:cxnSp>
        <p:nvCxnSpPr>
          <p:cNvPr id="39" name="Connector: Curved 38">
            <a:extLst>
              <a:ext uri="{FF2B5EF4-FFF2-40B4-BE49-F238E27FC236}">
                <a16:creationId xmlns:a16="http://schemas.microsoft.com/office/drawing/2014/main" id="{CC35B5BC-F415-466F-A022-237073CB7167}"/>
              </a:ext>
            </a:extLst>
          </p:cNvPr>
          <p:cNvCxnSpPr>
            <a:cxnSpLocks/>
            <a:stCxn id="32" idx="1"/>
            <a:endCxn id="40" idx="3"/>
          </p:cNvCxnSpPr>
          <p:nvPr/>
        </p:nvCxnSpPr>
        <p:spPr>
          <a:xfrm rot="5400000">
            <a:off x="9567191" y="1799955"/>
            <a:ext cx="703132" cy="1044390"/>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0" name="Cloud 39">
            <a:extLst>
              <a:ext uri="{FF2B5EF4-FFF2-40B4-BE49-F238E27FC236}">
                <a16:creationId xmlns:a16="http://schemas.microsoft.com/office/drawing/2014/main" id="{02D9EE1C-19EB-4F71-9B05-EA19E6317538}"/>
              </a:ext>
            </a:extLst>
          </p:cNvPr>
          <p:cNvSpPr/>
          <p:nvPr/>
        </p:nvSpPr>
        <p:spPr>
          <a:xfrm>
            <a:off x="8480611" y="2610187"/>
            <a:ext cx="1831901"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B207B0"/>
                </a:solidFill>
                <a:effectLst/>
                <a:uLnTx/>
                <a:uFillTx/>
                <a:latin typeface="Calibri"/>
                <a:ea typeface="+mn-ea"/>
                <a:cs typeface="+mn-cs"/>
              </a:rPr>
              <a:t>to</a:t>
            </a:r>
          </a:p>
        </p:txBody>
      </p:sp>
      <p:cxnSp>
        <p:nvCxnSpPr>
          <p:cNvPr id="43" name="Connector: Curved 42">
            <a:extLst>
              <a:ext uri="{FF2B5EF4-FFF2-40B4-BE49-F238E27FC236}">
                <a16:creationId xmlns:a16="http://schemas.microsoft.com/office/drawing/2014/main" id="{71CE4057-D209-4ABE-A8CB-A651C589174F}"/>
              </a:ext>
            </a:extLst>
          </p:cNvPr>
          <p:cNvCxnSpPr>
            <a:cxnSpLocks/>
          </p:cNvCxnSpPr>
          <p:nvPr/>
        </p:nvCxnSpPr>
        <p:spPr>
          <a:xfrm rot="16200000" flipH="1">
            <a:off x="9467124" y="2960701"/>
            <a:ext cx="1980248" cy="12"/>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6" name="Cloud 45">
            <a:extLst>
              <a:ext uri="{FF2B5EF4-FFF2-40B4-BE49-F238E27FC236}">
                <a16:creationId xmlns:a16="http://schemas.microsoft.com/office/drawing/2014/main" id="{350FDF8D-3BBB-490C-8F24-BA2E2C468382}"/>
              </a:ext>
            </a:extLst>
          </p:cNvPr>
          <p:cNvSpPr/>
          <p:nvPr/>
        </p:nvSpPr>
        <p:spPr>
          <a:xfrm>
            <a:off x="9252244" y="3861953"/>
            <a:ext cx="1900051" cy="1205976"/>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B207B0"/>
                </a:solidFill>
                <a:effectLst/>
                <a:uLnTx/>
                <a:uFillTx/>
                <a:latin typeface="Calibri"/>
                <a:ea typeface="+mn-ea"/>
                <a:cs typeface="+mn-cs"/>
              </a:rPr>
              <a:t>bé</a:t>
            </a:r>
            <a:endParaRPr kumimoji="0" lang="en-US" sz="4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58" name="Connector: Curved 57">
            <a:extLst>
              <a:ext uri="{FF2B5EF4-FFF2-40B4-BE49-F238E27FC236}">
                <a16:creationId xmlns:a16="http://schemas.microsoft.com/office/drawing/2014/main" id="{17877EC3-D919-4EF8-A9FF-861D1128AECD}"/>
              </a:ext>
            </a:extLst>
          </p:cNvPr>
          <p:cNvCxnSpPr>
            <a:cxnSpLocks/>
          </p:cNvCxnSpPr>
          <p:nvPr/>
        </p:nvCxnSpPr>
        <p:spPr>
          <a:xfrm rot="10800000" flipV="1">
            <a:off x="4073559" y="4382749"/>
            <a:ext cx="2084430" cy="500005"/>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62" name="Cloud 61">
            <a:extLst>
              <a:ext uri="{FF2B5EF4-FFF2-40B4-BE49-F238E27FC236}">
                <a16:creationId xmlns:a16="http://schemas.microsoft.com/office/drawing/2014/main" id="{CCFF4598-4366-41F8-A902-169F91E14724}"/>
              </a:ext>
            </a:extLst>
          </p:cNvPr>
          <p:cNvSpPr/>
          <p:nvPr/>
        </p:nvSpPr>
        <p:spPr>
          <a:xfrm>
            <a:off x="1438520" y="4900830"/>
            <a:ext cx="4294771" cy="1874446"/>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D4C8E"/>
                </a:solidFill>
                <a:latin typeface="Calibri"/>
              </a:rPr>
              <a:t>Đặc</a:t>
            </a:r>
            <a:r>
              <a:rPr lang="en-US" sz="3200" b="1" dirty="0">
                <a:solidFill>
                  <a:srgbClr val="0D4C8E"/>
                </a:solidFill>
                <a:latin typeface="Calibri"/>
              </a:rPr>
              <a:t> </a:t>
            </a:r>
            <a:r>
              <a:rPr lang="en-US" sz="3200" b="1" dirty="0" err="1">
                <a:solidFill>
                  <a:srgbClr val="0D4C8E"/>
                </a:solidFill>
                <a:latin typeface="Calibri"/>
              </a:rPr>
              <a:t>điểm</a:t>
            </a:r>
            <a:r>
              <a:rPr lang="en-US" sz="3200" b="1" dirty="0">
                <a:solidFill>
                  <a:srgbClr val="0D4C8E"/>
                </a:solidFill>
                <a:latin typeface="Calibri"/>
              </a:rPr>
              <a:t> </a:t>
            </a:r>
            <a:r>
              <a:rPr lang="en-US" sz="3200" b="1" dirty="0" err="1">
                <a:solidFill>
                  <a:srgbClr val="0D4C8E"/>
                </a:solidFill>
                <a:latin typeface="Calibri"/>
              </a:rPr>
              <a:t>về</a:t>
            </a:r>
            <a:r>
              <a:rPr lang="en-US" sz="3200" b="1" dirty="0">
                <a:solidFill>
                  <a:srgbClr val="0D4C8E"/>
                </a:solidFill>
                <a:latin typeface="Calibri"/>
              </a:rPr>
              <a:t> </a:t>
            </a:r>
            <a:r>
              <a:rPr lang="en-US" sz="3200" b="1" dirty="0" err="1">
                <a:solidFill>
                  <a:srgbClr val="0D4C8E"/>
                </a:solidFill>
                <a:latin typeface="Calibri"/>
              </a:rPr>
              <a:t>hoạt</a:t>
            </a:r>
            <a:r>
              <a:rPr lang="en-US" sz="3200" b="1" dirty="0">
                <a:solidFill>
                  <a:srgbClr val="0D4C8E"/>
                </a:solidFill>
                <a:latin typeface="Calibri"/>
              </a:rPr>
              <a:t> </a:t>
            </a:r>
            <a:r>
              <a:rPr lang="en-US" sz="3200" b="1" dirty="0" err="1">
                <a:solidFill>
                  <a:srgbClr val="0D4C8E"/>
                </a:solidFill>
                <a:latin typeface="Calibri"/>
              </a:rPr>
              <a:t>động</a:t>
            </a:r>
            <a:r>
              <a:rPr lang="en-US" sz="3200" b="1" dirty="0">
                <a:solidFill>
                  <a:srgbClr val="0D4C8E"/>
                </a:solidFill>
                <a:latin typeface="Calibri"/>
              </a:rPr>
              <a:t>, </a:t>
            </a:r>
            <a:r>
              <a:rPr lang="en-US" sz="3200" b="1" dirty="0" err="1">
                <a:solidFill>
                  <a:srgbClr val="0D4C8E"/>
                </a:solidFill>
                <a:latin typeface="Calibri"/>
              </a:rPr>
              <a:t>công</a:t>
            </a:r>
            <a:r>
              <a:rPr lang="en-US" sz="3200" b="1" dirty="0">
                <a:solidFill>
                  <a:srgbClr val="0D4C8E"/>
                </a:solidFill>
                <a:latin typeface="Calibri"/>
              </a:rPr>
              <a:t> </a:t>
            </a:r>
            <a:r>
              <a:rPr lang="en-US" sz="3200" b="1" dirty="0" err="1">
                <a:solidFill>
                  <a:srgbClr val="0D4C8E"/>
                </a:solidFill>
                <a:latin typeface="Calibri"/>
              </a:rPr>
              <a:t>dụng</a:t>
            </a:r>
            <a:endParaRPr kumimoji="0" lang="en-US" sz="3200" b="1" i="0" u="none" strike="noStrike" kern="1200" cap="none" spc="0" normalizeH="0" baseline="0" noProof="0" dirty="0">
              <a:ln>
                <a:noFill/>
              </a:ln>
              <a:solidFill>
                <a:srgbClr val="0D4C8E"/>
              </a:solidFill>
              <a:effectLst/>
              <a:uLnTx/>
              <a:uFillTx/>
              <a:latin typeface="Calibri"/>
              <a:ea typeface="+mn-ea"/>
              <a:cs typeface="+mn-cs"/>
            </a:endParaRPr>
          </a:p>
        </p:txBody>
      </p:sp>
      <p:sp>
        <p:nvSpPr>
          <p:cNvPr id="70" name="TextBox 69">
            <a:extLst>
              <a:ext uri="{FF2B5EF4-FFF2-40B4-BE49-F238E27FC236}">
                <a16:creationId xmlns:a16="http://schemas.microsoft.com/office/drawing/2014/main" id="{77CE72E3-4A70-4D53-B270-699EAAC521C5}"/>
              </a:ext>
            </a:extLst>
          </p:cNvPr>
          <p:cNvSpPr txBox="1"/>
          <p:nvPr/>
        </p:nvSpPr>
        <p:spPr>
          <a:xfrm>
            <a:off x="4373760" y="776763"/>
            <a:ext cx="3449311" cy="83099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SƠ ĐỒ TƯ DUY</a:t>
            </a:r>
          </a:p>
        </p:txBody>
      </p:sp>
      <p:cxnSp>
        <p:nvCxnSpPr>
          <p:cNvPr id="10" name="Connector: Curved 9">
            <a:extLst>
              <a:ext uri="{FF2B5EF4-FFF2-40B4-BE49-F238E27FC236}">
                <a16:creationId xmlns:a16="http://schemas.microsoft.com/office/drawing/2014/main" id="{F5C92FBC-B0F8-4400-80EE-51A147FA2296}"/>
              </a:ext>
            </a:extLst>
          </p:cNvPr>
          <p:cNvCxnSpPr>
            <a:cxnSpLocks/>
          </p:cNvCxnSpPr>
          <p:nvPr/>
        </p:nvCxnSpPr>
        <p:spPr>
          <a:xfrm rot="10800000">
            <a:off x="2979176" y="1151177"/>
            <a:ext cx="1824982" cy="954071"/>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D6BCC120-2A08-432F-86CA-4961332E103F}"/>
              </a:ext>
            </a:extLst>
          </p:cNvPr>
          <p:cNvCxnSpPr>
            <a:cxnSpLocks/>
            <a:stCxn id="32" idx="1"/>
            <a:endCxn id="31" idx="3"/>
          </p:cNvCxnSpPr>
          <p:nvPr/>
        </p:nvCxnSpPr>
        <p:spPr>
          <a:xfrm rot="16200000" flipH="1">
            <a:off x="10806441" y="1605094"/>
            <a:ext cx="301762"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CF966BA5-B590-4453-ADC2-FC2A2812A70C}"/>
              </a:ext>
            </a:extLst>
          </p:cNvPr>
          <p:cNvSpPr/>
          <p:nvPr/>
        </p:nvSpPr>
        <p:spPr>
          <a:xfrm>
            <a:off x="10683838" y="2183467"/>
            <a:ext cx="1579709"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B207B0"/>
                </a:solidFill>
                <a:effectLst/>
                <a:uLnTx/>
                <a:uFillTx/>
                <a:latin typeface="Calibri"/>
                <a:ea typeface="+mn-ea"/>
                <a:cs typeface="+mn-cs"/>
              </a:rPr>
              <a:t>…..</a:t>
            </a:r>
          </a:p>
        </p:txBody>
      </p:sp>
      <p:cxnSp>
        <p:nvCxnSpPr>
          <p:cNvPr id="38" name="Connector: Curved 37">
            <a:extLst>
              <a:ext uri="{FF2B5EF4-FFF2-40B4-BE49-F238E27FC236}">
                <a16:creationId xmlns:a16="http://schemas.microsoft.com/office/drawing/2014/main" id="{F2CC15EF-1D66-4AC0-A1F8-A95DDBE3711D}"/>
              </a:ext>
            </a:extLst>
          </p:cNvPr>
          <p:cNvCxnSpPr>
            <a:cxnSpLocks/>
          </p:cNvCxnSpPr>
          <p:nvPr/>
        </p:nvCxnSpPr>
        <p:spPr>
          <a:xfrm rot="10800000" flipV="1">
            <a:off x="693829" y="1836971"/>
            <a:ext cx="1071838" cy="90445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1" name="Cloud 40">
            <a:extLst>
              <a:ext uri="{FF2B5EF4-FFF2-40B4-BE49-F238E27FC236}">
                <a16:creationId xmlns:a16="http://schemas.microsoft.com/office/drawing/2014/main" id="{12B6F3E8-35C5-4F7A-AFBB-226CAEF12345}"/>
              </a:ext>
            </a:extLst>
          </p:cNvPr>
          <p:cNvSpPr/>
          <p:nvPr/>
        </p:nvSpPr>
        <p:spPr>
          <a:xfrm>
            <a:off x="-69642" y="2741423"/>
            <a:ext cx="1734746"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B207B0"/>
                </a:solidFill>
                <a:effectLst/>
                <a:uLnTx/>
                <a:uFillTx/>
                <a:latin typeface="Calibri"/>
                <a:ea typeface="+mn-ea"/>
                <a:cs typeface="+mn-cs"/>
              </a:rPr>
              <a:t>Xanh</a:t>
            </a:r>
            <a:endParaRPr kumimoji="0" lang="en-US" sz="32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2" name="Connector: Curved 41">
            <a:extLst>
              <a:ext uri="{FF2B5EF4-FFF2-40B4-BE49-F238E27FC236}">
                <a16:creationId xmlns:a16="http://schemas.microsoft.com/office/drawing/2014/main" id="{556CCA45-A530-476B-95E8-DEA0825894D3}"/>
              </a:ext>
            </a:extLst>
          </p:cNvPr>
          <p:cNvCxnSpPr>
            <a:cxnSpLocks/>
          </p:cNvCxnSpPr>
          <p:nvPr/>
        </p:nvCxnSpPr>
        <p:spPr>
          <a:xfrm rot="16200000" flipH="1">
            <a:off x="1737018" y="1893770"/>
            <a:ext cx="815701" cy="702105"/>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5" name="Cloud 44">
            <a:extLst>
              <a:ext uri="{FF2B5EF4-FFF2-40B4-BE49-F238E27FC236}">
                <a16:creationId xmlns:a16="http://schemas.microsoft.com/office/drawing/2014/main" id="{AA4575FC-126C-4A7D-8214-1D5375F7E50B}"/>
              </a:ext>
            </a:extLst>
          </p:cNvPr>
          <p:cNvSpPr/>
          <p:nvPr/>
        </p:nvSpPr>
        <p:spPr>
          <a:xfrm>
            <a:off x="1741747" y="2626834"/>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B207B0"/>
                </a:solidFill>
                <a:latin typeface="Calibri"/>
              </a:rPr>
              <a:t>Đỏ</a:t>
            </a:r>
            <a:endParaRPr kumimoji="0" lang="en-US" sz="3200" b="1" i="0" u="none" strike="noStrike" kern="1200" cap="none" spc="0" normalizeH="0" baseline="0" noProof="0" dirty="0">
              <a:ln>
                <a:noFill/>
              </a:ln>
              <a:solidFill>
                <a:srgbClr val="B207B0"/>
              </a:solidFill>
              <a:effectLst/>
              <a:uLnTx/>
              <a:uFillTx/>
              <a:latin typeface="Calibri"/>
            </a:endParaRPr>
          </a:p>
        </p:txBody>
      </p:sp>
      <p:cxnSp>
        <p:nvCxnSpPr>
          <p:cNvPr id="47" name="Connector: Curved 46">
            <a:extLst>
              <a:ext uri="{FF2B5EF4-FFF2-40B4-BE49-F238E27FC236}">
                <a16:creationId xmlns:a16="http://schemas.microsoft.com/office/drawing/2014/main" id="{AE02C8B7-0ACC-4025-A064-F85D9FED4E86}"/>
              </a:ext>
            </a:extLst>
          </p:cNvPr>
          <p:cNvCxnSpPr>
            <a:cxnSpLocks/>
          </p:cNvCxnSpPr>
          <p:nvPr/>
        </p:nvCxnSpPr>
        <p:spPr>
          <a:xfrm>
            <a:off x="1793815" y="1836971"/>
            <a:ext cx="2262722" cy="692077"/>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8" name="Cloud 47">
            <a:extLst>
              <a:ext uri="{FF2B5EF4-FFF2-40B4-BE49-F238E27FC236}">
                <a16:creationId xmlns:a16="http://schemas.microsoft.com/office/drawing/2014/main" id="{98D0BF81-7A26-4309-A9CB-62FB477FDBA2}"/>
              </a:ext>
            </a:extLst>
          </p:cNvPr>
          <p:cNvSpPr/>
          <p:nvPr/>
        </p:nvSpPr>
        <p:spPr>
          <a:xfrm>
            <a:off x="3441188" y="2503208"/>
            <a:ext cx="1362970" cy="1503798"/>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B207B0"/>
                </a:solidFill>
                <a:latin typeface="Calibri"/>
              </a:rPr>
              <a:t>…</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26" name="Connector: Curved 25">
            <a:extLst>
              <a:ext uri="{FF2B5EF4-FFF2-40B4-BE49-F238E27FC236}">
                <a16:creationId xmlns:a16="http://schemas.microsoft.com/office/drawing/2014/main" id="{887C3530-0599-4DC7-AAF5-7375B01CB604}"/>
              </a:ext>
            </a:extLst>
          </p:cNvPr>
          <p:cNvCxnSpPr>
            <a:cxnSpLocks/>
          </p:cNvCxnSpPr>
          <p:nvPr/>
        </p:nvCxnSpPr>
        <p:spPr>
          <a:xfrm flipV="1">
            <a:off x="5666454" y="5603031"/>
            <a:ext cx="3110344" cy="110824"/>
          </a:xfrm>
          <a:prstGeom prst="curvedConnector4">
            <a:avLst>
              <a:gd name="adj1" fmla="val 23926"/>
              <a:gd name="adj2" fmla="val 363597"/>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27" name="Cloud 26">
            <a:extLst>
              <a:ext uri="{FF2B5EF4-FFF2-40B4-BE49-F238E27FC236}">
                <a16:creationId xmlns:a16="http://schemas.microsoft.com/office/drawing/2014/main" id="{26A461FE-1C31-46DC-902D-65B7AFB361E6}"/>
              </a:ext>
            </a:extLst>
          </p:cNvPr>
          <p:cNvSpPr/>
          <p:nvPr/>
        </p:nvSpPr>
        <p:spPr>
          <a:xfrm>
            <a:off x="7291903" y="5532476"/>
            <a:ext cx="3244017"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B207B0"/>
                </a:solidFill>
                <a:latin typeface="Calibri"/>
              </a:rPr>
              <a:t>Đựng</a:t>
            </a:r>
            <a:r>
              <a:rPr lang="en-US" sz="3200" b="1" dirty="0">
                <a:solidFill>
                  <a:srgbClr val="B207B0"/>
                </a:solidFill>
                <a:latin typeface="Calibri"/>
              </a:rPr>
              <a:t> </a:t>
            </a:r>
            <a:r>
              <a:rPr lang="en-US" sz="3200" b="1" dirty="0" err="1">
                <a:solidFill>
                  <a:srgbClr val="B207B0"/>
                </a:solidFill>
                <a:latin typeface="Calibri"/>
              </a:rPr>
              <a:t>sách</a:t>
            </a:r>
            <a:r>
              <a:rPr lang="en-US" sz="3200" b="1" dirty="0">
                <a:solidFill>
                  <a:srgbClr val="B207B0"/>
                </a:solidFill>
                <a:latin typeface="Calibri"/>
              </a:rPr>
              <a:t> </a:t>
            </a:r>
            <a:r>
              <a:rPr lang="en-US" sz="3200" b="1" dirty="0" err="1">
                <a:solidFill>
                  <a:srgbClr val="B207B0"/>
                </a:solidFill>
                <a:latin typeface="Calibri"/>
              </a:rPr>
              <a:t>vở</a:t>
            </a:r>
            <a:endParaRPr kumimoji="0" lang="en-US" sz="3200" b="1" i="0" u="none" strike="noStrike" kern="1200" cap="none" spc="0" normalizeH="0" baseline="0" noProof="0" dirty="0">
              <a:ln>
                <a:noFill/>
              </a:ln>
              <a:solidFill>
                <a:srgbClr val="B207B0"/>
              </a:solidFill>
              <a:effectLst/>
              <a:uLnTx/>
              <a:uFillTx/>
              <a:latin typeface="Calibri"/>
            </a:endParaRPr>
          </a:p>
        </p:txBody>
      </p:sp>
    </p:spTree>
    <p:extLst>
      <p:ext uri="{BB962C8B-B14F-4D97-AF65-F5344CB8AC3E}">
        <p14:creationId xmlns:p14="http://schemas.microsoft.com/office/powerpoint/2010/main" val="3122847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750"/>
                                        <p:tgtEl>
                                          <p:spTgt spid="70"/>
                                        </p:tgtEl>
                                      </p:cBhvr>
                                    </p:animEffect>
                                    <p:anim calcmode="lin" valueType="num">
                                      <p:cBhvr>
                                        <p:cTn id="8" dur="750" fill="hold"/>
                                        <p:tgtEl>
                                          <p:spTgt spid="70"/>
                                        </p:tgtEl>
                                        <p:attrNameLst>
                                          <p:attrName>ppt_x</p:attrName>
                                        </p:attrNameLst>
                                      </p:cBhvr>
                                      <p:tavLst>
                                        <p:tav tm="0">
                                          <p:val>
                                            <p:strVal val="#ppt_x"/>
                                          </p:val>
                                        </p:tav>
                                        <p:tav tm="100000">
                                          <p:val>
                                            <p:strVal val="#ppt_x"/>
                                          </p:val>
                                        </p:tav>
                                      </p:tavLst>
                                    </p:anim>
                                    <p:anim calcmode="lin" valueType="num">
                                      <p:cBhvr>
                                        <p:cTn id="9" dur="675" decel="100000" fill="hold"/>
                                        <p:tgtEl>
                                          <p:spTgt spid="70"/>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70"/>
                                        </p:tgtEl>
                                        <p:attrNameLst>
                                          <p:attrName>ppt_y</p:attrName>
                                        </p:attrNameLst>
                                      </p:cBhvr>
                                      <p:tavLst>
                                        <p:tav tm="0">
                                          <p:val>
                                            <p:strVal val="#ppt_y-.03"/>
                                          </p:val>
                                        </p:tav>
                                        <p:tav tm="100000">
                                          <p:val>
                                            <p:strVal val="#ppt_y"/>
                                          </p:val>
                                        </p:tav>
                                      </p:tavLst>
                                    </p:anim>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7172"/>
                                        </p:tgtEl>
                                        <p:attrNameLst>
                                          <p:attrName>style.visibility</p:attrName>
                                        </p:attrNameLst>
                                      </p:cBhvr>
                                      <p:to>
                                        <p:strVal val="visible"/>
                                      </p:to>
                                    </p:set>
                                    <p:anim calcmode="lin" valueType="num">
                                      <p:cBhvr>
                                        <p:cTn id="14" dur="750" fill="hold"/>
                                        <p:tgtEl>
                                          <p:spTgt spid="7172"/>
                                        </p:tgtEl>
                                        <p:attrNameLst>
                                          <p:attrName>ppt_w</p:attrName>
                                        </p:attrNameLst>
                                      </p:cBhvr>
                                      <p:tavLst>
                                        <p:tav tm="0">
                                          <p:val>
                                            <p:fltVal val="0"/>
                                          </p:val>
                                        </p:tav>
                                        <p:tav tm="100000">
                                          <p:val>
                                            <p:strVal val="#ppt_w"/>
                                          </p:val>
                                        </p:tav>
                                      </p:tavLst>
                                    </p:anim>
                                    <p:anim calcmode="lin" valueType="num">
                                      <p:cBhvr>
                                        <p:cTn id="15" dur="750" fill="hold"/>
                                        <p:tgtEl>
                                          <p:spTgt spid="7172"/>
                                        </p:tgtEl>
                                        <p:attrNameLst>
                                          <p:attrName>ppt_h</p:attrName>
                                        </p:attrNameLst>
                                      </p:cBhvr>
                                      <p:tavLst>
                                        <p:tav tm="0">
                                          <p:val>
                                            <p:fltVal val="0"/>
                                          </p:val>
                                        </p:tav>
                                        <p:tav tm="100000">
                                          <p:val>
                                            <p:strVal val="#ppt_h"/>
                                          </p:val>
                                        </p:tav>
                                      </p:tavLst>
                                    </p:anim>
                                    <p:anim calcmode="lin" valueType="num">
                                      <p:cBhvr>
                                        <p:cTn id="16" dur="750" fill="hold"/>
                                        <p:tgtEl>
                                          <p:spTgt spid="7172"/>
                                        </p:tgtEl>
                                        <p:attrNameLst>
                                          <p:attrName>style.rotation</p:attrName>
                                        </p:attrNameLst>
                                      </p:cBhvr>
                                      <p:tavLst>
                                        <p:tav tm="0">
                                          <p:val>
                                            <p:fltVal val="90"/>
                                          </p:val>
                                        </p:tav>
                                        <p:tav tm="100000">
                                          <p:val>
                                            <p:fltVal val="0"/>
                                          </p:val>
                                        </p:tav>
                                      </p:tavLst>
                                    </p:anim>
                                    <p:animEffect transition="in" filter="fade">
                                      <p:cBhvr>
                                        <p:cTn id="17" dur="750"/>
                                        <p:tgtEl>
                                          <p:spTgt spid="717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par>
                          <p:cTn id="23" fill="hold">
                            <p:stCondLst>
                              <p:cond delay="500"/>
                            </p:stCondLst>
                            <p:childTnLst>
                              <p:par>
                                <p:cTn id="24" presetID="6" presetClass="entr" presetSubtype="32"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ou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par>
                          <p:cTn id="32" fill="hold">
                            <p:stCondLst>
                              <p:cond delay="500"/>
                            </p:stCondLst>
                            <p:childTnLst>
                              <p:par>
                                <p:cTn id="33" presetID="6" presetClass="entr" presetSubtype="32"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circle(out)">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up)">
                                      <p:cBhvr>
                                        <p:cTn id="40" dur="500"/>
                                        <p:tgtEl>
                                          <p:spTgt spid="42"/>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par>
                          <p:cTn id="41" fill="hold">
                            <p:stCondLst>
                              <p:cond delay="500"/>
                            </p:stCondLst>
                            <p:childTnLst>
                              <p:par>
                                <p:cTn id="42" presetID="6" presetClass="entr" presetSubtype="32"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circle(out)">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ipe(up)">
                                      <p:cBhvr>
                                        <p:cTn id="49"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3" name="Trò-chơi-chíu.wav"/>
                                        </p:tgtEl>
                                      </p:cMediaNode>
                                    </p:audio>
                                  </p:subTnLst>
                                </p:cTn>
                              </p:par>
                            </p:childTnLst>
                          </p:cTn>
                        </p:par>
                        <p:par>
                          <p:cTn id="50" fill="hold">
                            <p:stCondLst>
                              <p:cond delay="500"/>
                            </p:stCondLst>
                            <p:childTnLst>
                              <p:par>
                                <p:cTn id="51" presetID="6" presetClass="entr" presetSubtype="32" fill="hold" grpId="0" nodeType="after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circle(out)">
                                      <p:cBhvr>
                                        <p:cTn id="53" dur="500"/>
                                        <p:tgtEl>
                                          <p:spTgt spid="4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left)">
                                      <p:cBhvr>
                                        <p:cTn id="58" dur="500"/>
                                        <p:tgtEl>
                                          <p:spTgt spid="30"/>
                                        </p:tgtEl>
                                      </p:cBhvr>
                                    </p:animEffect>
                                  </p:childTnLst>
                                  <p:subTnLst>
                                    <p:audio>
                                      <p:cMediaNode>
                                        <p:cTn display="0" masterRel="sameClick">
                                          <p:stCondLst>
                                            <p:cond evt="begin" delay="0">
                                              <p:tn val="56"/>
                                            </p:cond>
                                          </p:stCondLst>
                                          <p:endCondLst>
                                            <p:cond evt="onStopAudio" delay="0">
                                              <p:tgtEl>
                                                <p:sldTgt/>
                                              </p:tgtEl>
                                            </p:cond>
                                          </p:endCondLst>
                                        </p:cTn>
                                        <p:tgtEl>
                                          <p:sndTgt r:embed="rId3" name="Trò-chơi-chíu.wav"/>
                                        </p:tgtEl>
                                      </p:cMediaNode>
                                    </p:audio>
                                  </p:subTnLst>
                                </p:cTn>
                              </p:par>
                            </p:childTnLst>
                          </p:cTn>
                        </p:par>
                        <p:par>
                          <p:cTn id="59" fill="hold">
                            <p:stCondLst>
                              <p:cond delay="500"/>
                            </p:stCondLst>
                            <p:childTnLst>
                              <p:par>
                                <p:cTn id="60" presetID="6" presetClass="entr" presetSubtype="32"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circle(out)">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ipe(up)">
                                      <p:cBhvr>
                                        <p:cTn id="67" dur="500"/>
                                        <p:tgtEl>
                                          <p:spTgt spid="39"/>
                                        </p:tgtEl>
                                      </p:cBhvr>
                                    </p:animEffec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par>
                          <p:cTn id="68" fill="hold">
                            <p:stCondLst>
                              <p:cond delay="500"/>
                            </p:stCondLst>
                            <p:childTnLst>
                              <p:par>
                                <p:cTn id="69" presetID="6" presetClass="entr" presetSubtype="32"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circle(out)">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500"/>
                                        <p:tgtEl>
                                          <p:spTgt spid="43"/>
                                        </p:tgtEl>
                                      </p:cBhvr>
                                    </p:animEffect>
                                  </p:childTnLst>
                                  <p:subTnLst>
                                    <p:audio>
                                      <p:cMediaNode>
                                        <p:cTn display="0" masterRel="sameClick">
                                          <p:stCondLst>
                                            <p:cond evt="begin" delay="0">
                                              <p:tn val="74"/>
                                            </p:cond>
                                          </p:stCondLst>
                                          <p:endCondLst>
                                            <p:cond evt="onStopAudio" delay="0">
                                              <p:tgtEl>
                                                <p:sldTgt/>
                                              </p:tgtEl>
                                            </p:cond>
                                          </p:endCondLst>
                                        </p:cTn>
                                        <p:tgtEl>
                                          <p:sndTgt r:embed="rId3" name="Trò-chơi-chíu.wav"/>
                                        </p:tgtEl>
                                      </p:cMediaNode>
                                    </p:audio>
                                  </p:subTnLst>
                                </p:cTn>
                              </p:par>
                            </p:childTnLst>
                          </p:cTn>
                        </p:par>
                        <p:par>
                          <p:cTn id="77" fill="hold">
                            <p:stCondLst>
                              <p:cond delay="500"/>
                            </p:stCondLst>
                            <p:childTnLst>
                              <p:par>
                                <p:cTn id="78" presetID="6" presetClass="entr" presetSubtype="32" fill="hold" grpId="0" nodeType="after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circle(out)">
                                      <p:cBhvr>
                                        <p:cTn id="80" dur="500"/>
                                        <p:tgtEl>
                                          <p:spTgt spid="4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wipe(left)">
                                      <p:cBhvr>
                                        <p:cTn id="85" dur="500"/>
                                        <p:tgtEl>
                                          <p:spTgt spid="29"/>
                                        </p:tgtEl>
                                      </p:cBhvr>
                                    </p:animEffect>
                                  </p:childTnLst>
                                  <p:subTnLst>
                                    <p:audio>
                                      <p:cMediaNode>
                                        <p:cTn display="0" masterRel="sameClick">
                                          <p:stCondLst>
                                            <p:cond evt="begin" delay="0">
                                              <p:tn val="83"/>
                                            </p:cond>
                                          </p:stCondLst>
                                          <p:endCondLst>
                                            <p:cond evt="onStopAudio" delay="0">
                                              <p:tgtEl>
                                                <p:sldTgt/>
                                              </p:tgtEl>
                                            </p:cond>
                                          </p:endCondLst>
                                        </p:cTn>
                                        <p:tgtEl>
                                          <p:sndTgt r:embed="rId3" name="Trò-chơi-chíu.wav"/>
                                        </p:tgtEl>
                                      </p:cMediaNode>
                                    </p:audio>
                                  </p:subTnLst>
                                </p:cTn>
                              </p:par>
                            </p:childTnLst>
                          </p:cTn>
                        </p:par>
                        <p:par>
                          <p:cTn id="86" fill="hold">
                            <p:stCondLst>
                              <p:cond delay="500"/>
                            </p:stCondLst>
                            <p:childTnLst>
                              <p:par>
                                <p:cTn id="87" presetID="6" presetClass="entr" presetSubtype="32" fill="hold" grpId="0" nodeType="after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circle(ou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2" fill="hold"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wipe(right)">
                                      <p:cBhvr>
                                        <p:cTn id="94" dur="500"/>
                                        <p:tgtEl>
                                          <p:spTgt spid="58"/>
                                        </p:tgtEl>
                                      </p:cBhvr>
                                    </p:animEffect>
                                  </p:childTnLst>
                                  <p:subTnLst>
                                    <p:audio>
                                      <p:cMediaNode>
                                        <p:cTn display="0" masterRel="sameClick">
                                          <p:stCondLst>
                                            <p:cond evt="begin" delay="0">
                                              <p:tn val="92"/>
                                            </p:cond>
                                          </p:stCondLst>
                                          <p:endCondLst>
                                            <p:cond evt="onStopAudio" delay="0">
                                              <p:tgtEl>
                                                <p:sldTgt/>
                                              </p:tgtEl>
                                            </p:cond>
                                          </p:endCondLst>
                                        </p:cTn>
                                        <p:tgtEl>
                                          <p:sndTgt r:embed="rId3" name="Trò-chơi-chíu.wav"/>
                                        </p:tgtEl>
                                      </p:cMediaNode>
                                    </p:audio>
                                  </p:subTnLst>
                                </p:cTn>
                              </p:par>
                            </p:childTnLst>
                          </p:cTn>
                        </p:par>
                        <p:par>
                          <p:cTn id="95" fill="hold">
                            <p:stCondLst>
                              <p:cond delay="500"/>
                            </p:stCondLst>
                            <p:childTnLst>
                              <p:par>
                                <p:cTn id="96" presetID="6" presetClass="entr" presetSubtype="32" fill="hold" grpId="0" nodeType="afterEffect">
                                  <p:stCondLst>
                                    <p:cond delay="0"/>
                                  </p:stCondLst>
                                  <p:childTnLst>
                                    <p:set>
                                      <p:cBhvr>
                                        <p:cTn id="97" dur="1" fill="hold">
                                          <p:stCondLst>
                                            <p:cond delay="0"/>
                                          </p:stCondLst>
                                        </p:cTn>
                                        <p:tgtEl>
                                          <p:spTgt spid="62"/>
                                        </p:tgtEl>
                                        <p:attrNameLst>
                                          <p:attrName>style.visibility</p:attrName>
                                        </p:attrNameLst>
                                      </p:cBhvr>
                                      <p:to>
                                        <p:strVal val="visible"/>
                                      </p:to>
                                    </p:set>
                                    <p:animEffect transition="in" filter="circle(out)">
                                      <p:cBhvr>
                                        <p:cTn id="98" dur="500"/>
                                        <p:tgtEl>
                                          <p:spTgt spid="62"/>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wipe(up)">
                                      <p:cBhvr>
                                        <p:cTn id="103" dur="500"/>
                                        <p:tgtEl>
                                          <p:spTgt spid="26"/>
                                        </p:tgtEl>
                                      </p:cBhvr>
                                    </p:animEffect>
                                  </p:childTnLst>
                                  <p:subTnLst>
                                    <p:audio>
                                      <p:cMediaNode>
                                        <p:cTn display="0" masterRel="sameClick">
                                          <p:stCondLst>
                                            <p:cond evt="begin" delay="0">
                                              <p:tn val="101"/>
                                            </p:cond>
                                          </p:stCondLst>
                                          <p:endCondLst>
                                            <p:cond evt="onStopAudio" delay="0">
                                              <p:tgtEl>
                                                <p:sldTgt/>
                                              </p:tgtEl>
                                            </p:cond>
                                          </p:endCondLst>
                                        </p:cTn>
                                        <p:tgtEl>
                                          <p:sndTgt r:embed="rId3" name="Trò-chơi-chíu.wav"/>
                                        </p:tgtEl>
                                      </p:cMediaNode>
                                    </p:audio>
                                  </p:subTnLst>
                                </p:cTn>
                              </p:par>
                            </p:childTnLst>
                          </p:cTn>
                        </p:par>
                        <p:par>
                          <p:cTn id="104" fill="hold">
                            <p:stCondLst>
                              <p:cond delay="500"/>
                            </p:stCondLst>
                            <p:childTnLst>
                              <p:par>
                                <p:cTn id="105" presetID="6" presetClass="entr" presetSubtype="32" fill="hold" grpId="0" nodeType="after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circle(out)">
                                      <p:cBhvr>
                                        <p:cTn id="10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animBg="1"/>
      <p:bldP spid="40" grpId="0" animBg="1"/>
      <p:bldP spid="46" grpId="0" animBg="1"/>
      <p:bldP spid="62" grpId="0" animBg="1"/>
      <p:bldP spid="70" grpId="0"/>
      <p:bldP spid="31" grpId="0" animBg="1"/>
      <p:bldP spid="41" grpId="0" animBg="1"/>
      <p:bldP spid="45" grpId="0" animBg="1"/>
      <p:bldP spid="48"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3C41D223-ED72-4CE9-8B02-00150D6C32BE}"/>
              </a:ext>
            </a:extLst>
          </p:cNvPr>
          <p:cNvSpPr txBox="1"/>
          <p:nvPr/>
        </p:nvSpPr>
        <p:spPr>
          <a:xfrm>
            <a:off x="2045064" y="663907"/>
            <a:ext cx="65502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Bài</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làm</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mẫu</a:t>
            </a:r>
            <a:endPar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endParaRPr>
          </a:p>
        </p:txBody>
      </p:sp>
      <p:sp>
        <p:nvSpPr>
          <p:cNvPr id="35" name="TextBox 34">
            <a:extLst>
              <a:ext uri="{FF2B5EF4-FFF2-40B4-BE49-F238E27FC236}">
                <a16:creationId xmlns:a16="http://schemas.microsoft.com/office/drawing/2014/main" id="{997BC32E-BC0F-466C-BBDA-E86AB244AD8F}"/>
              </a:ext>
            </a:extLst>
          </p:cNvPr>
          <p:cNvSpPr txBox="1"/>
          <p:nvPr/>
        </p:nvSpPr>
        <p:spPr>
          <a:xfrm>
            <a:off x="704249" y="1791597"/>
            <a:ext cx="8877901" cy="3539430"/>
          </a:xfrm>
          <a:prstGeom prst="rect">
            <a:avLst/>
          </a:prstGeom>
          <a:noFill/>
        </p:spPr>
        <p:txBody>
          <a:bodyPr wrap="square">
            <a:spAutoFit/>
          </a:bodyPr>
          <a:lstStyle/>
          <a:p>
            <a:pPr lvl="0" algn="just">
              <a:defRPr/>
            </a:pPr>
            <a:r>
              <a:rPr lang="en-US" sz="28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hiếc cặp nhỏ là người bạn thân thiết nhất của em. Chiếc cặp hình chữ nhật, có màu hồng, trên cặp in nổi hình nàng công chúa Sofia mà em yêu thích. Quai cặp được làm bằng nhựa, trông rất chắc chắn. Hai dây đeo là vải ni lông màu đen. Bên trong, cặp có ba ngăn nhỏ, to, thuận tiện cho việc đựng sách vở và đồ dùng học tập. Em rất yêu quý chiếc cặp này.</a:t>
            </a:r>
          </a:p>
        </p:txBody>
      </p:sp>
      <p:pic>
        <p:nvPicPr>
          <p:cNvPr id="37" name="Picture 36" descr="A picture containing toy, doll&#10;&#10;Description automatically generated">
            <a:extLst>
              <a:ext uri="{FF2B5EF4-FFF2-40B4-BE49-F238E27FC236}">
                <a16:creationId xmlns:a16="http://schemas.microsoft.com/office/drawing/2014/main" id="{BF66B678-F60E-4D49-ABCF-04268919488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02688" y="-65641"/>
            <a:ext cx="3714476" cy="371447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2194110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Scale>
                                          <p:cBhvr>
                                            <p:cTn id="7"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3"/>
                                            </p:tgtEl>
                                            <p:attrNameLst>
                                              <p:attrName>ppt_x</p:attrName>
                                              <p:attrName>ppt_y</p:attrName>
                                            </p:attrNameLst>
                                          </p:cBhvr>
                                        </p:animMotion>
                                        <p:animEffect transition="in" filter="fade">
                                          <p:cBhvr>
                                            <p:cTn id="9" dur="1000"/>
                                            <p:tgtEl>
                                              <p:spTgt spid="33"/>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750"/>
                                            <p:tgtEl>
                                              <p:spTgt spid="35"/>
                                            </p:tgtEl>
                                          </p:cBhvr>
                                        </p:animEffect>
                                      </p:childTnLst>
                                    </p:cTn>
                                  </p:par>
                                  <p:par>
                                    <p:cTn id="14" presetID="2" presetClass="entr" presetSubtype="4" fill="hold" nodeType="withEffect" p14:presetBounceEnd="40000">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14:bounceEnd="40000">
                                          <p:cBhvr additive="base">
                                            <p:cTn id="16"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Scale>
                                          <p:cBhvr>
                                            <p:cTn id="7"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3"/>
                                            </p:tgtEl>
                                            <p:attrNameLst>
                                              <p:attrName>ppt_x</p:attrName>
                                              <p:attrName>ppt_y</p:attrName>
                                            </p:attrNameLst>
                                          </p:cBhvr>
                                        </p:animMotion>
                                        <p:animEffect transition="in" filter="fade">
                                          <p:cBhvr>
                                            <p:cTn id="9" dur="1000"/>
                                            <p:tgtEl>
                                              <p:spTgt spid="33"/>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750"/>
                                            <p:tgtEl>
                                              <p:spTgt spid="35"/>
                                            </p:tgtEl>
                                          </p:cBhvr>
                                        </p:animEffect>
                                      </p:childTnLst>
                                    </p:cTn>
                                  </p:par>
                                  <p:par>
                                    <p:cTn id="14" presetID="2" presetClass="entr" presetSubtype="4"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750" fill="hold"/>
                                            <p:tgtEl>
                                              <p:spTgt spid="37"/>
                                            </p:tgtEl>
                                            <p:attrNameLst>
                                              <p:attrName>ppt_x</p:attrName>
                                            </p:attrNameLst>
                                          </p:cBhvr>
                                          <p:tavLst>
                                            <p:tav tm="0">
                                              <p:val>
                                                <p:strVal val="#ppt_x"/>
                                              </p:val>
                                            </p:tav>
                                            <p:tav tm="100000">
                                              <p:val>
                                                <p:strVal val="#ppt_x"/>
                                              </p:val>
                                            </p:tav>
                                          </p:tavLst>
                                        </p:anim>
                                        <p:anim calcmode="lin" valueType="num">
                                          <p:cBhvr additive="base">
                                            <p:cTn id="17"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id="{6EAED75D-402C-4D98-A987-944E9FB1D344}"/>
              </a:ext>
            </a:extLst>
          </p:cNvPr>
          <p:cNvPicPr>
            <a:picLocks noChangeAspect="1"/>
          </p:cNvPicPr>
          <p:nvPr/>
        </p:nvPicPr>
        <p:blipFill rotWithShape="1">
          <a:blip r:embed="rId7">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id="{A4E2DFAD-86CB-41F8-8EFD-C8B2031C0301}"/>
              </a:ext>
            </a:extLst>
          </p:cNvPr>
          <p:cNvPicPr>
            <a:picLocks noChangeAspect="1"/>
          </p:cNvPicPr>
          <p:nvPr/>
        </p:nvPicPr>
        <p:blipFill rotWithShape="1">
          <a:blip r:embed="rId7">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id="{A746D3FA-BC9A-41DC-ADB8-3F064521F287}"/>
              </a:ext>
            </a:extLst>
          </p:cNvPr>
          <p:cNvPicPr>
            <a:picLocks noChangeAspect="1"/>
          </p:cNvPicPr>
          <p:nvPr/>
        </p:nvPicPr>
        <p:blipFill rotWithShape="1">
          <a:blip r:embed="rId7">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6" name="Group 25">
            <a:extLst>
              <a:ext uri="{FF2B5EF4-FFF2-40B4-BE49-F238E27FC236}">
                <a16:creationId xmlns:a16="http://schemas.microsoft.com/office/drawing/2014/main" id="{AD3C220C-10B9-4D97-AF91-C40882BC29CC}"/>
              </a:ext>
            </a:extLst>
          </p:cNvPr>
          <p:cNvGrpSpPr/>
          <p:nvPr/>
        </p:nvGrpSpPr>
        <p:grpSpPr>
          <a:xfrm>
            <a:off x="8470120" y="1134348"/>
            <a:ext cx="3704506" cy="2468880"/>
            <a:chOff x="9026330" y="1381655"/>
            <a:chExt cx="3704506" cy="2468880"/>
          </a:xfrm>
        </p:grpSpPr>
        <p:pic>
          <p:nvPicPr>
            <p:cNvPr id="27" name="Picture 26">
              <a:extLst>
                <a:ext uri="{FF2B5EF4-FFF2-40B4-BE49-F238E27FC236}">
                  <a16:creationId xmlns:a16="http://schemas.microsoft.com/office/drawing/2014/main" id="{5E76E97B-5E54-4448-96BE-6D6A2136C712}"/>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28" name="TextBox 27">
              <a:extLst>
                <a:ext uri="{FF2B5EF4-FFF2-40B4-BE49-F238E27FC236}">
                  <a16:creationId xmlns:a16="http://schemas.microsoft.com/office/drawing/2014/main" id="{01703497-05D0-4BE2-88E5-43FBD9EEDE6A}"/>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29" name="Group 28">
            <a:extLst>
              <a:ext uri="{FF2B5EF4-FFF2-40B4-BE49-F238E27FC236}">
                <a16:creationId xmlns:a16="http://schemas.microsoft.com/office/drawing/2014/main"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a16="http://schemas.microsoft.com/office/drawing/2014/main" id="{739AD539-1F73-484F-ADE6-6A69841713B5}"/>
                </a:ext>
              </a:extLst>
            </p:cNvPr>
            <p:cNvPicPr>
              <a:picLocks noChangeAspect="1"/>
            </p:cNvPicPr>
            <p:nvPr/>
          </p:nvPicPr>
          <p:blipFill rotWithShape="1">
            <a:blip r:embed="rId8">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a16="http://schemas.microsoft.com/office/drawing/2014/main" id="{C5F46114-F2D9-4EC6-97C6-4003117F1A7E}"/>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4" name="Group 33">
            <a:extLst>
              <a:ext uri="{FF2B5EF4-FFF2-40B4-BE49-F238E27FC236}">
                <a16:creationId xmlns:a16="http://schemas.microsoft.com/office/drawing/2014/main" id="{AB89C010-3E5E-4280-8E07-02D7BB819AAD}"/>
              </a:ext>
            </a:extLst>
          </p:cNvPr>
          <p:cNvGrpSpPr/>
          <p:nvPr/>
        </p:nvGrpSpPr>
        <p:grpSpPr>
          <a:xfrm rot="10374921" flipV="1">
            <a:off x="419481" y="1206020"/>
            <a:ext cx="3550560" cy="2651760"/>
            <a:chOff x="1758356" y="1446550"/>
            <a:chExt cx="3550560" cy="2651760"/>
          </a:xfrm>
        </p:grpSpPr>
        <p:pic>
          <p:nvPicPr>
            <p:cNvPr id="35" name="Picture 34">
              <a:extLst>
                <a:ext uri="{FF2B5EF4-FFF2-40B4-BE49-F238E27FC236}">
                  <a16:creationId xmlns:a16="http://schemas.microsoft.com/office/drawing/2014/main" id="{F4282E6F-EB55-4BC7-8073-3556C89FAF5E}"/>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36" name="TextBox 35">
              <a:extLst>
                <a:ext uri="{FF2B5EF4-FFF2-40B4-BE49-F238E27FC236}">
                  <a16:creationId xmlns:a16="http://schemas.microsoft.com/office/drawing/2014/main" id="{555C7DA2-D660-443F-A5F6-FBA788F95743}"/>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37" name="TextBox 36">
            <a:extLst>
              <a:ext uri="{FF2B5EF4-FFF2-40B4-BE49-F238E27FC236}">
                <a16:creationId xmlns:a16="http://schemas.microsoft.com/office/drawing/2014/main" id="{104F372C-04C4-4004-B0B4-B0EC37F02EA7}"/>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endParaRPr>
          </a:p>
        </p:txBody>
      </p:sp>
      <p:pic>
        <p:nvPicPr>
          <p:cNvPr id="2050" name="Picture 2" descr="Animated Butterflies Flying Wallpaper posted by Zoey Mercado">
            <a:extLst>
              <a:ext uri="{FF2B5EF4-FFF2-40B4-BE49-F238E27FC236}">
                <a16:creationId xmlns:a16="http://schemas.microsoft.com/office/drawing/2014/main" id="{4B84AFB1-F081-4CEB-BD18-BDDB43391F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id="{CD0C8E0D-9695-4D57-8A6F-7B4C9C42C3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440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40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40000">
                                          <p:cBhvr additive="base">
                                            <p:cTn id="26"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40000">
                                          <p:cBhvr additive="base">
                                            <p:cTn id="30"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14:bounceEnd="40000">
                                          <p:cBhvr additive="base">
                                            <p:cTn id="34"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ppt_x"/>
                                              </p:val>
                                            </p:tav>
                                            <p:tav tm="100000">
                                              <p:val>
                                                <p:strVal val="#ppt_x"/>
                                              </p:val>
                                            </p:tav>
                                          </p:tavLst>
                                        </p:anim>
                                        <p:anim calcmode="lin" valueType="num">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0"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750" fill="hold"/>
                                            <p:tgtEl>
                                              <p:spTgt spid="22"/>
                                            </p:tgtEl>
                                            <p:attrNameLst>
                                              <p:attrName>ppt_x</p:attrName>
                                            </p:attrNameLst>
                                          </p:cBhvr>
                                          <p:tavLst>
                                            <p:tav tm="0">
                                              <p:val>
                                                <p:strVal val="#ppt_x"/>
                                              </p:val>
                                            </p:tav>
                                            <p:tav tm="100000">
                                              <p:val>
                                                <p:strVal val="#ppt_x"/>
                                              </p:val>
                                            </p:tav>
                                          </p:tavLst>
                                        </p:anim>
                                        <p:anim calcmode="lin" valueType="num">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uỷn.wav"/>
                                            </p:tgtEl>
                                          </p:cMediaNode>
                                        </p:audio>
                                      </p:sub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750" fill="hold"/>
                                            <p:tgtEl>
                                              <p:spTgt spid="23"/>
                                            </p:tgtEl>
                                            <p:attrNameLst>
                                              <p:attrName>ppt_x</p:attrName>
                                            </p:attrNameLst>
                                          </p:cBhvr>
                                          <p:tavLst>
                                            <p:tav tm="0">
                                              <p:val>
                                                <p:strVal val="#ppt_x"/>
                                              </p:val>
                                            </p:tav>
                                            <p:tav tm="100000">
                                              <p:val>
                                                <p:strVal val="#ppt_x"/>
                                              </p:val>
                                            </p:tav>
                                          </p:tavLst>
                                        </p:anim>
                                        <p:anim calcmode="lin" valueType="num">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0"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11"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11"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5996480F-EC8F-4F35-92D9-0659063B3CE3}"/>
              </a:ext>
            </a:extLst>
          </p:cNvPr>
          <p:cNvSpPr txBox="1"/>
          <p:nvPr/>
        </p:nvSpPr>
        <p:spPr>
          <a:xfrm>
            <a:off x="4687609" y="1146904"/>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Về</a:t>
            </a: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nhà</a:t>
            </a: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 </a:t>
            </a:r>
          </a:p>
        </p:txBody>
      </p:sp>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EB1084DC-12DA-496E-A11C-87699401DB4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
        <p:nvSpPr>
          <p:cNvPr id="2" name="TextBox 1">
            <a:extLst>
              <a:ext uri="{FF2B5EF4-FFF2-40B4-BE49-F238E27FC236}">
                <a16:creationId xmlns:a16="http://schemas.microsoft.com/office/drawing/2014/main" id="{E257C2F6-A055-4072-AAA0-54FCD470B233}"/>
              </a:ext>
            </a:extLst>
          </p:cNvPr>
          <p:cNvSpPr txBox="1"/>
          <p:nvPr/>
        </p:nvSpPr>
        <p:spPr>
          <a:xfrm>
            <a:off x="2277036" y="2423386"/>
            <a:ext cx="7842450" cy="1323439"/>
          </a:xfrm>
          <a:prstGeom prst="rect">
            <a:avLst/>
          </a:prstGeom>
          <a:noFill/>
        </p:spPr>
        <p:txBody>
          <a:bodyPr wrap="square" rtlCol="0">
            <a:spAutoFit/>
          </a:bodyPr>
          <a:lstStyle/>
          <a:p>
            <a:pPr algn="ctr"/>
            <a:r>
              <a:rPr lang="vi-VN" sz="4000" b="1" dirty="0">
                <a:solidFill>
                  <a:srgbClr val="0070C0"/>
                </a:solidFill>
                <a:latin typeface="Calibri" panose="020F0502020204030204" pitchFamily="34" charset="0"/>
                <a:cs typeface="Calibri" panose="020F0502020204030204" pitchFamily="34" charset="0"/>
              </a:rPr>
              <a:t>Tìm đọc câu chuyện, bài văn, bài thơ, … về người thân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trong</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gia</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đình</a:t>
            </a:r>
            <a:endParaRPr lang="vi-VN" sz="40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2959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0"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B59C9E-5413-4FF4-BCAA-7DD361C4381F}"/>
              </a:ext>
            </a:extLst>
          </p:cNvPr>
          <p:cNvPicPr>
            <a:picLocks noChangeAspect="1"/>
          </p:cNvPicPr>
          <p:nvPr/>
        </p:nvPicPr>
        <p:blipFill>
          <a:blip r:embed="rId3"/>
          <a:stretch>
            <a:fillRect/>
          </a:stretch>
        </p:blipFill>
        <p:spPr>
          <a:xfrm>
            <a:off x="5212585" y="1307408"/>
            <a:ext cx="5919729" cy="21215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6E3A90-137F-4DF5-920D-130760A79989}"/>
              </a:ext>
            </a:extLst>
          </p:cNvPr>
          <p:cNvSpPr txBox="1"/>
          <p:nvPr/>
        </p:nvSpPr>
        <p:spPr>
          <a:xfrm>
            <a:off x="1013012" y="600635"/>
            <a:ext cx="9780494" cy="954107"/>
          </a:xfrm>
          <a:prstGeom prst="rect">
            <a:avLst/>
          </a:prstGeom>
          <a:noFill/>
        </p:spPr>
        <p:txBody>
          <a:bodyPr wrap="square" rtlCol="0">
            <a:spAutoFit/>
          </a:bodyPr>
          <a:lstStyle/>
          <a:p>
            <a:pPr algn="ctr"/>
            <a:r>
              <a:rPr lang="en-US" sz="2800" b="1" dirty="0">
                <a:solidFill>
                  <a:srgbClr val="0070C0"/>
                </a:solidFill>
              </a:rPr>
              <a:t>1. </a:t>
            </a:r>
            <a:r>
              <a:rPr lang="vi-VN" sz="2800" b="1" dirty="0">
                <a:solidFill>
                  <a:srgbClr val="0070C0"/>
                </a:solidFill>
              </a:rPr>
              <a:t>Quan sát một đồ vật trong tranh, ghi lại những điều đã quan sát được về đặc điểm của đồ vật.</a:t>
            </a:r>
          </a:p>
        </p:txBody>
      </p:sp>
      <p:pic>
        <p:nvPicPr>
          <p:cNvPr id="11" name="Picture 10">
            <a:extLst>
              <a:ext uri="{FF2B5EF4-FFF2-40B4-BE49-F238E27FC236}">
                <a16:creationId xmlns:a16="http://schemas.microsoft.com/office/drawing/2014/main" id="{CF9A73CB-75FC-4BE9-AAA9-ECD68CC405CA}"/>
              </a:ext>
            </a:extLst>
          </p:cNvPr>
          <p:cNvPicPr>
            <a:picLocks noChangeAspect="1"/>
          </p:cNvPicPr>
          <p:nvPr/>
        </p:nvPicPr>
        <p:blipFill>
          <a:blip r:embed="rId2"/>
          <a:stretch>
            <a:fillRect/>
          </a:stretch>
        </p:blipFill>
        <p:spPr>
          <a:xfrm>
            <a:off x="2199646" y="1695169"/>
            <a:ext cx="8398741" cy="1733831"/>
          </a:xfrm>
          <a:prstGeom prst="rect">
            <a:avLst/>
          </a:prstGeom>
        </p:spPr>
      </p:pic>
      <p:sp>
        <p:nvSpPr>
          <p:cNvPr id="12" name="Wave 11">
            <a:extLst>
              <a:ext uri="{FF2B5EF4-FFF2-40B4-BE49-F238E27FC236}">
                <a16:creationId xmlns:a16="http://schemas.microsoft.com/office/drawing/2014/main" id="{5187948F-2074-4F86-96BB-10AE4F8414C8}"/>
              </a:ext>
            </a:extLst>
          </p:cNvPr>
          <p:cNvSpPr/>
          <p:nvPr/>
        </p:nvSpPr>
        <p:spPr>
          <a:xfrm>
            <a:off x="573741" y="3657600"/>
            <a:ext cx="3899647" cy="1120588"/>
          </a:xfrm>
          <a:prstGeom prst="wav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t>a.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màu</a:t>
            </a:r>
            <a:r>
              <a:rPr lang="en-US" sz="2800" b="1" dirty="0"/>
              <a:t> </a:t>
            </a:r>
            <a:r>
              <a:rPr lang="en-US" sz="2800" b="1" dirty="0" err="1"/>
              <a:t>sắc</a:t>
            </a:r>
            <a:endParaRPr lang="en-US" sz="2800" b="1" dirty="0"/>
          </a:p>
        </p:txBody>
      </p:sp>
      <p:sp>
        <p:nvSpPr>
          <p:cNvPr id="15" name="Wave 14">
            <a:extLst>
              <a:ext uri="{FF2B5EF4-FFF2-40B4-BE49-F238E27FC236}">
                <a16:creationId xmlns:a16="http://schemas.microsoft.com/office/drawing/2014/main" id="{D3E1D50B-2948-4D5E-9912-3CD3A05F93B0}"/>
              </a:ext>
            </a:extLst>
          </p:cNvPr>
          <p:cNvSpPr/>
          <p:nvPr/>
        </p:nvSpPr>
        <p:spPr>
          <a:xfrm>
            <a:off x="7637929" y="3429000"/>
            <a:ext cx="3899647" cy="1349188"/>
          </a:xfrm>
          <a:prstGeom prst="wav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t>b.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hình</a:t>
            </a:r>
            <a:r>
              <a:rPr lang="en-US" sz="2800" b="1" dirty="0"/>
              <a:t> </a:t>
            </a:r>
            <a:r>
              <a:rPr lang="en-US" sz="2800" b="1" dirty="0" err="1"/>
              <a:t>dáng</a:t>
            </a:r>
            <a:r>
              <a:rPr lang="en-US" sz="2800" b="1" dirty="0"/>
              <a:t>, </a:t>
            </a:r>
            <a:r>
              <a:rPr lang="en-US" sz="2800" b="1" dirty="0" err="1"/>
              <a:t>kích</a:t>
            </a:r>
            <a:r>
              <a:rPr lang="en-US" sz="2800" b="1" dirty="0"/>
              <a:t> </a:t>
            </a:r>
            <a:r>
              <a:rPr lang="en-US" sz="2800" b="1" dirty="0" err="1"/>
              <a:t>thước</a:t>
            </a:r>
            <a:endParaRPr lang="en-US" sz="2800" b="1" dirty="0"/>
          </a:p>
        </p:txBody>
      </p:sp>
      <p:sp>
        <p:nvSpPr>
          <p:cNvPr id="16" name="Wave 15">
            <a:extLst>
              <a:ext uri="{FF2B5EF4-FFF2-40B4-BE49-F238E27FC236}">
                <a16:creationId xmlns:a16="http://schemas.microsoft.com/office/drawing/2014/main" id="{06D41601-8CB9-45D3-930F-E5EB6B4E503C}"/>
              </a:ext>
            </a:extLst>
          </p:cNvPr>
          <p:cNvSpPr/>
          <p:nvPr/>
        </p:nvSpPr>
        <p:spPr>
          <a:xfrm>
            <a:off x="4078940" y="5253952"/>
            <a:ext cx="5728448" cy="1204913"/>
          </a:xfrm>
          <a:prstGeom prst="wav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a:t>c.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hoạt</a:t>
            </a:r>
            <a:r>
              <a:rPr lang="en-US" sz="2800" b="1" dirty="0"/>
              <a:t> </a:t>
            </a:r>
            <a:r>
              <a:rPr lang="en-US" sz="2800" b="1" dirty="0" err="1"/>
              <a:t>động</a:t>
            </a:r>
            <a:r>
              <a:rPr lang="en-US" sz="2800" b="1" dirty="0"/>
              <a:t>, </a:t>
            </a:r>
            <a:r>
              <a:rPr lang="en-US" sz="2800" b="1" dirty="0" err="1"/>
              <a:t>công</a:t>
            </a:r>
            <a:r>
              <a:rPr lang="en-US" sz="2800" b="1" dirty="0"/>
              <a:t> </a:t>
            </a:r>
            <a:r>
              <a:rPr lang="en-US" sz="2800" b="1" dirty="0" err="1"/>
              <a:t>dụng</a:t>
            </a:r>
            <a:endParaRPr lang="en-US" sz="2800" b="1" dirty="0"/>
          </a:p>
        </p:txBody>
      </p:sp>
      <p:sp>
        <p:nvSpPr>
          <p:cNvPr id="13" name="Oval 12">
            <a:extLst>
              <a:ext uri="{FF2B5EF4-FFF2-40B4-BE49-F238E27FC236}">
                <a16:creationId xmlns:a16="http://schemas.microsoft.com/office/drawing/2014/main" id="{AFFF5AE7-D8EC-41DB-A808-28448231A2EF}"/>
              </a:ext>
            </a:extLst>
          </p:cNvPr>
          <p:cNvSpPr/>
          <p:nvPr/>
        </p:nvSpPr>
        <p:spPr>
          <a:xfrm>
            <a:off x="4849906" y="3747247"/>
            <a:ext cx="2635623" cy="1120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t>Tên</a:t>
            </a:r>
            <a:r>
              <a:rPr lang="en-US" sz="3600" b="1" dirty="0"/>
              <a:t> </a:t>
            </a:r>
            <a:r>
              <a:rPr lang="en-US" sz="3600" b="1" dirty="0" err="1"/>
              <a:t>đồ</a:t>
            </a:r>
            <a:r>
              <a:rPr lang="en-US" sz="3600" b="1" dirty="0"/>
              <a:t> </a:t>
            </a:r>
            <a:r>
              <a:rPr lang="en-US" sz="3600" b="1" dirty="0" err="1"/>
              <a:t>vật</a:t>
            </a:r>
            <a:endParaRPr lang="en-US" sz="3600" b="1" dirty="0"/>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3">
            <a:extLst>
              <a:ext uri="{FF2B5EF4-FFF2-40B4-BE49-F238E27FC236}">
                <a16:creationId xmlns:a16="http://schemas.microsoft.com/office/drawing/2014/main" id="{9758AD8B-2B6B-464A-B943-197061FB2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7972">
            <a:off x="-370699" y="276851"/>
            <a:ext cx="6164898" cy="3615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rotWithShape="1">
          <a:blip r:embed="rId3" cstate="hqprint">
            <a:extLst>
              <a:ext uri="{28A0092B-C50C-407E-A947-70E740481C1C}">
                <a14:useLocalDpi xmlns:a14="http://schemas.microsoft.com/office/drawing/2010/main" val="0"/>
              </a:ext>
            </a:extLst>
          </a:blip>
          <a:srcRect l="13512" t="30833" r="15823" b="25833"/>
          <a:stretch>
            <a:fillRect/>
          </a:stretch>
        </p:blipFill>
        <p:spPr>
          <a:xfrm>
            <a:off x="5318498" y="490733"/>
            <a:ext cx="6630259" cy="2388074"/>
          </a:xfrm>
          <a:prstGeom prst="rect">
            <a:avLst/>
          </a:prstGeom>
        </p:spPr>
      </p:pic>
      <p:pic>
        <p:nvPicPr>
          <p:cNvPr id="12" name="图片 11"/>
          <p:cNvPicPr>
            <a:picLocks noChangeAspect="1"/>
          </p:cNvPicPr>
          <p:nvPr/>
        </p:nvPicPr>
        <p:blipFill rotWithShape="1">
          <a:blip r:embed="rId3" cstate="hqprint">
            <a:extLst>
              <a:ext uri="{28A0092B-C50C-407E-A947-70E740481C1C}">
                <a14:useLocalDpi xmlns:a14="http://schemas.microsoft.com/office/drawing/2010/main" val="0"/>
              </a:ext>
            </a:extLst>
          </a:blip>
          <a:srcRect l="13512" t="30833" r="15823" b="25833"/>
          <a:stretch>
            <a:fillRect/>
          </a:stretch>
        </p:blipFill>
        <p:spPr>
          <a:xfrm>
            <a:off x="4863600" y="2355755"/>
            <a:ext cx="7328400" cy="2144527"/>
          </a:xfrm>
          <a:prstGeom prst="rect">
            <a:avLst/>
          </a:prstGeom>
        </p:spPr>
      </p:pic>
      <p:sp>
        <p:nvSpPr>
          <p:cNvPr id="2" name="TextBox 1">
            <a:extLst>
              <a:ext uri="{FF2B5EF4-FFF2-40B4-BE49-F238E27FC236}">
                <a16:creationId xmlns:a16="http://schemas.microsoft.com/office/drawing/2014/main" id="{0EF53BCA-1A1F-437E-BF67-69320D635951}"/>
              </a:ext>
            </a:extLst>
          </p:cNvPr>
          <p:cNvSpPr txBox="1"/>
          <p:nvPr/>
        </p:nvSpPr>
        <p:spPr>
          <a:xfrm>
            <a:off x="639243" y="2294031"/>
            <a:ext cx="390042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200" b="0" i="0" u="none" strike="noStrike" kern="1200" cap="none" spc="0" normalizeH="0" baseline="0" noProof="0" dirty="0">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200" b="0" i="0" u="none" strike="noStrike" kern="1200" cap="none" spc="0" normalizeH="0" baseline="0" noProof="0" dirty="0">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 NHÓM</a:t>
            </a:r>
          </a:p>
        </p:txBody>
      </p:sp>
      <p:sp>
        <p:nvSpPr>
          <p:cNvPr id="18" name="TextBox 17">
            <a:extLst>
              <a:ext uri="{FF2B5EF4-FFF2-40B4-BE49-F238E27FC236}">
                <a16:creationId xmlns:a16="http://schemas.microsoft.com/office/drawing/2014/main" id="{CE0EE19C-5C42-40D2-827C-E1951FE72607}"/>
              </a:ext>
            </a:extLst>
          </p:cNvPr>
          <p:cNvSpPr txBox="1"/>
          <p:nvPr/>
        </p:nvSpPr>
        <p:spPr>
          <a:xfrm>
            <a:off x="6246723" y="1169019"/>
            <a:ext cx="4941367"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Cả nhóm chọn</a:t>
            </a:r>
            <a:r>
              <a:rPr kumimoji="0" lang="nl-NL"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đồ vật và cùng nhau quan sát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5423647" y="2848420"/>
            <a:ext cx="5658764"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Cá nhân quan sát, ghi chép đặc điểm của đồ vật đó.</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325397" y="4563222"/>
            <a:ext cx="5279882"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Cá nhân nêu từng đặc điểm của đồ vật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07363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par>
                                <p:cTn id="26" presetID="31"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fltVal val="0"/>
                                          </p:val>
                                        </p:tav>
                                        <p:tav tm="100000">
                                          <p:val>
                                            <p:strVal val="#ppt_w"/>
                                          </p:val>
                                        </p:tav>
                                      </p:tavLst>
                                    </p:anim>
                                    <p:anim calcmode="lin" valueType="num">
                                      <p:cBhvr>
                                        <p:cTn id="29" dur="1000" fill="hold"/>
                                        <p:tgtEl>
                                          <p:spTgt spid="12"/>
                                        </p:tgtEl>
                                        <p:attrNameLst>
                                          <p:attrName>ppt_h</p:attrName>
                                        </p:attrNameLst>
                                      </p:cBhvr>
                                      <p:tavLst>
                                        <p:tav tm="0">
                                          <p:val>
                                            <p:fltVal val="0"/>
                                          </p:val>
                                        </p:tav>
                                        <p:tav tm="100000">
                                          <p:val>
                                            <p:strVal val="#ppt_h"/>
                                          </p:val>
                                        </p:tav>
                                      </p:tavLst>
                                    </p:anim>
                                    <p:anim calcmode="lin" valueType="num">
                                      <p:cBhvr>
                                        <p:cTn id="30" dur="1000" fill="hold"/>
                                        <p:tgtEl>
                                          <p:spTgt spid="12"/>
                                        </p:tgtEl>
                                        <p:attrNameLst>
                                          <p:attrName>style.rotation</p:attrName>
                                        </p:attrNameLst>
                                      </p:cBhvr>
                                      <p:tavLst>
                                        <p:tav tm="0">
                                          <p:val>
                                            <p:fltVal val="90"/>
                                          </p:val>
                                        </p:tav>
                                        <p:tav tm="100000">
                                          <p:val>
                                            <p:fltVal val="0"/>
                                          </p:val>
                                        </p:tav>
                                      </p:tavLst>
                                    </p:anim>
                                    <p:animEffect transition="in" filter="fade">
                                      <p:cBhvr>
                                        <p:cTn id="31" dur="1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par>
                                <p:cTn id="37" presetID="3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fltVal val="0"/>
                                          </p:val>
                                        </p:tav>
                                        <p:tav tm="100000">
                                          <p:val>
                                            <p:strVal val="#ppt_w"/>
                                          </p:val>
                                        </p:tav>
                                      </p:tavLst>
                                    </p:anim>
                                    <p:anim calcmode="lin" valueType="num">
                                      <p:cBhvr>
                                        <p:cTn id="40" dur="1000" fill="hold"/>
                                        <p:tgtEl>
                                          <p:spTgt spid="10"/>
                                        </p:tgtEl>
                                        <p:attrNameLst>
                                          <p:attrName>ppt_h</p:attrName>
                                        </p:attrNameLst>
                                      </p:cBhvr>
                                      <p:tavLst>
                                        <p:tav tm="0">
                                          <p:val>
                                            <p:fltVal val="0"/>
                                          </p:val>
                                        </p:tav>
                                        <p:tav tm="100000">
                                          <p:val>
                                            <p:strVal val="#ppt_h"/>
                                          </p:val>
                                        </p:tav>
                                      </p:tavLst>
                                    </p:anim>
                                    <p:anim calcmode="lin" valueType="num">
                                      <p:cBhvr>
                                        <p:cTn id="41" dur="1000" fill="hold"/>
                                        <p:tgtEl>
                                          <p:spTgt spid="10"/>
                                        </p:tgtEl>
                                        <p:attrNameLst>
                                          <p:attrName>style.rotation</p:attrName>
                                        </p:attrNameLst>
                                      </p:cBhvr>
                                      <p:tavLst>
                                        <p:tav tm="0">
                                          <p:val>
                                            <p:fltVal val="90"/>
                                          </p:val>
                                        </p:tav>
                                        <p:tav tm="100000">
                                          <p:val>
                                            <p:fltVal val="0"/>
                                          </p:val>
                                        </p:tav>
                                      </p:tavLst>
                                    </p:anim>
                                    <p:animEffect transition="in" filter="fade">
                                      <p:cBhvr>
                                        <p:cTn id="4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22"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hq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hqprint">
            <a:extLst>
              <a:ext uri="{28A0092B-C50C-407E-A947-70E740481C1C}">
                <a14:useLocalDpi xmlns:a14="http://schemas.microsoft.com/office/drawing/2010/main" val="0"/>
              </a:ext>
            </a:extLst>
          </a:blip>
          <a:srcRect l="13512" t="30833" r="15823" b="25833"/>
          <a:stretch>
            <a:fillRect/>
          </a:stretch>
        </p:blipFill>
        <p:spPr>
          <a:xfrm>
            <a:off x="4111912" y="2333505"/>
            <a:ext cx="6708390"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584775"/>
          </a:xfrm>
          <a:prstGeom prst="rect">
            <a:avLst/>
          </a:prstGeom>
          <a:noFill/>
        </p:spPr>
        <p:txBody>
          <a:bodyPr wrap="square">
            <a:spAutoFit/>
          </a:bodyPr>
          <a:lstStyle/>
          <a:p>
            <a:pPr marL="457200" indent="-457200">
              <a:buFont typeface="Arial" panose="020B0604020202020204" pitchFamily="34" charset="0"/>
              <a:buChar char="•"/>
            </a:pPr>
            <a:r>
              <a:rPr lang="nl-NL" sz="3200" b="1" dirty="0">
                <a:latin typeface="Arial" panose="020B0604020202020204" pitchFamily="34" charset="0"/>
                <a:cs typeface="Arial" panose="020B0604020202020204" pitchFamily="34" charset="0"/>
              </a:rPr>
              <a:t>Màu sắc: </a:t>
            </a:r>
            <a:r>
              <a:rPr lang="en-US" sz="3200" dirty="0" err="1">
                <a:latin typeface="Arial" panose="020B0604020202020204" pitchFamily="34" charset="0"/>
                <a:cs typeface="Arial" panose="020B0604020202020204" pitchFamily="34" charset="0"/>
              </a:rPr>
              <a:t>Xanh</a:t>
            </a:r>
            <a:r>
              <a:rPr lang="en-US" sz="3200" dirty="0">
                <a:latin typeface="Arial" panose="020B0604020202020204" pitchFamily="34" charset="0"/>
                <a:cs typeface="Arial" panose="020B0604020202020204" pitchFamily="34" charset="0"/>
              </a:rPr>
              <a:t> da </a:t>
            </a:r>
            <a:r>
              <a:rPr lang="en-US" sz="3200" dirty="0" err="1">
                <a:latin typeface="Arial" panose="020B0604020202020204" pitchFamily="34" charset="0"/>
                <a:cs typeface="Arial" panose="020B0604020202020204" pitchFamily="34" charset="0"/>
              </a:rPr>
              <a:t>trời</a:t>
            </a:r>
            <a:endParaRPr lang="en-US" sz="32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8" y="2828835"/>
            <a:ext cx="5658764" cy="1200329"/>
          </a:xfrm>
          <a:prstGeom prst="rect">
            <a:avLst/>
          </a:prstGeom>
          <a:noFill/>
        </p:spPr>
        <p:txBody>
          <a:bodyPr wrap="square">
            <a:spAutoFit/>
          </a:bodyPr>
          <a:lstStyle/>
          <a:p>
            <a:pPr marL="342900" indent="-342900" fontAlgn="t">
              <a:buFont typeface="Arial" panose="020B0604020202020204" pitchFamily="34" charset="0"/>
              <a:buChar char="•"/>
            </a:pPr>
            <a:r>
              <a:rPr lang="vi-VN" sz="2400" b="1" dirty="0">
                <a:latin typeface="Arial" panose="020B0604020202020204" pitchFamily="34" charset="0"/>
                <a:cs typeface="Arial" panose="020B0604020202020204" pitchFamily="34" charset="0"/>
              </a:rPr>
              <a:t>Đặc điểm hình dạng, kích thước</a:t>
            </a:r>
            <a:r>
              <a:rPr lang="en-US" sz="2400" b="1"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Cao ngang người, gồm tay lái, yên xe, bàn đạp, giỏ xe, bánh xe</a:t>
            </a: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325397" y="4563222"/>
            <a:ext cx="5279882" cy="1200329"/>
          </a:xfrm>
          <a:prstGeom prst="rect">
            <a:avLst/>
          </a:prstGeom>
          <a:noFill/>
        </p:spPr>
        <p:txBody>
          <a:bodyPr wrap="square">
            <a:spAutoFit/>
          </a:bodyPr>
          <a:lstStyle/>
          <a:p>
            <a:pPr marL="457200" indent="-457200">
              <a:buFont typeface="Arial" panose="020B0604020202020204" pitchFamily="34" charset="0"/>
              <a:buChar char="•"/>
            </a:pPr>
            <a:r>
              <a:rPr lang="en-US" sz="2400" b="1" dirty="0" err="1">
                <a:latin typeface="Arial" panose="020B0604020202020204" pitchFamily="34" charset="0"/>
                <a:cs typeface="Arial" panose="020B0604020202020204" pitchFamily="34" charset="0"/>
              </a:rPr>
              <a:t>Đặc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điểm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về</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hoạt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động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công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dụng</a:t>
            </a:r>
            <a:r>
              <a:rPr lang="en-US" sz="2400" b="1"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Giúp em di chuyển nhanh chóng hơn</a:t>
            </a:r>
            <a:endParaRPr lang="en-US" sz="24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BBA5042-6F7D-4663-86C3-C276F63F0BAA}"/>
              </a:ext>
            </a:extLst>
          </p:cNvPr>
          <p:cNvPicPr>
            <a:picLocks noChangeAspect="1"/>
          </p:cNvPicPr>
          <p:nvPr/>
        </p:nvPicPr>
        <p:blipFill>
          <a:blip r:embed="rId3"/>
          <a:stretch>
            <a:fillRect/>
          </a:stretch>
        </p:blipFill>
        <p:spPr>
          <a:xfrm>
            <a:off x="337935" y="1671174"/>
            <a:ext cx="4009123" cy="25029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hq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hqprint">
            <a:extLst>
              <a:ext uri="{28A0092B-C50C-407E-A947-70E740481C1C}">
                <a14:useLocalDpi xmlns:a14="http://schemas.microsoft.com/office/drawing/2010/main" val="0"/>
              </a:ext>
            </a:extLst>
          </a:blip>
          <a:srcRect l="13512" t="30833" r="15823" b="25833"/>
          <a:stretch>
            <a:fillRect/>
          </a:stretch>
        </p:blipFill>
        <p:spPr>
          <a:xfrm>
            <a:off x="4111912" y="2333505"/>
            <a:ext cx="7667712"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461665"/>
          </a:xfrm>
          <a:prstGeom prst="rect">
            <a:avLst/>
          </a:prstGeom>
          <a:noFill/>
        </p:spPr>
        <p:txBody>
          <a:bodyPr wrap="square">
            <a:spAutoFit/>
          </a:bodyPr>
          <a:lstStyle/>
          <a:p>
            <a:pPr marL="457200" lvl="0" indent="-457200">
              <a:buFont typeface="Arial" panose="020B0604020202020204" pitchFamily="34" charset="0"/>
              <a:buChar cha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pt-BR" sz="2400" dirty="0">
                <a:latin typeface="Arial" panose="020B0604020202020204" pitchFamily="34" charset="0"/>
                <a:cs typeface="Arial" panose="020B0604020202020204" pitchFamily="34" charset="0"/>
              </a:rPr>
              <a:t>Xanh lá cây, vàng, đỏ</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7" y="2828835"/>
            <a:ext cx="6227467" cy="1200329"/>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2 </a:t>
            </a:r>
            <a:r>
              <a:rPr lang="en-US" sz="2400" dirty="0" err="1">
                <a:latin typeface="Arial" panose="020B0604020202020204" pitchFamily="34" charset="0"/>
                <a:cs typeface="Arial" panose="020B0604020202020204" pitchFamily="34" charset="0"/>
              </a:rPr>
              <a:t>chiếc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chuông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2 </a:t>
            </a:r>
            <a:r>
              <a:rPr lang="en-US" sz="2400" dirty="0" err="1">
                <a:latin typeface="Arial" panose="020B0604020202020204" pitchFamily="34" charset="0"/>
                <a:cs typeface="Arial" panose="020B0604020202020204" pitchFamily="34" charset="0"/>
              </a:rPr>
              <a:t>chiếc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3 </a:t>
            </a:r>
            <a:r>
              <a:rPr lang="en-US" sz="2400" dirty="0" err="1">
                <a:latin typeface="Arial" panose="020B0604020202020204" pitchFamily="34" charset="0"/>
                <a:cs typeface="Arial" panose="020B0604020202020204" pitchFamily="34" charset="0"/>
              </a:rPr>
              <a:t>chiếc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kim</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325397" y="4563222"/>
            <a:ext cx="5279882" cy="830997"/>
          </a:xfrm>
          <a:prstGeom prst="rect">
            <a:avLst/>
          </a:prstGeom>
          <a:noFill/>
        </p:spPr>
        <p:txBody>
          <a:bodyPr wrap="square">
            <a:spAutoFit/>
          </a:bodyPr>
          <a:lstStyle/>
          <a:p>
            <a:pPr marL="457200" lvl="0" indent="-457200" algn="just">
              <a:buFont typeface="Arial" panose="020B0604020202020204" pitchFamily="34" charset="0"/>
              <a:buChar cha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giờ</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thức</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563C6B1-411B-4749-9F32-A28DE26F581D}"/>
              </a:ext>
            </a:extLst>
          </p:cNvPr>
          <p:cNvPicPr>
            <a:picLocks noChangeAspect="1"/>
          </p:cNvPicPr>
          <p:nvPr/>
        </p:nvPicPr>
        <p:blipFill>
          <a:blip r:embed="rId3"/>
          <a:stretch>
            <a:fillRect/>
          </a:stretch>
        </p:blipFill>
        <p:spPr>
          <a:xfrm>
            <a:off x="1435474" y="1874975"/>
            <a:ext cx="1612526" cy="18228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22947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hq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hqprint">
            <a:extLst>
              <a:ext uri="{28A0092B-C50C-407E-A947-70E740481C1C}">
                <a14:useLocalDpi xmlns:a14="http://schemas.microsoft.com/office/drawing/2010/main" val="0"/>
              </a:ext>
            </a:extLst>
          </a:blip>
          <a:srcRect l="13512" t="30833" r="15823" b="25833"/>
          <a:stretch>
            <a:fillRect/>
          </a:stretch>
        </p:blipFill>
        <p:spPr>
          <a:xfrm>
            <a:off x="4111912" y="2333505"/>
            <a:ext cx="6708390"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46166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Xanh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da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trời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đỏ</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8" y="2985362"/>
            <a:ext cx="5286173" cy="830997"/>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2 </a:t>
            </a:r>
            <a:r>
              <a:rPr lang="en-US" sz="2400" dirty="0" err="1">
                <a:latin typeface="Arial" panose="020B0604020202020204" pitchFamily="34" charset="0"/>
                <a:cs typeface="Arial" panose="020B0604020202020204" pitchFamily="34" charset="0"/>
              </a:rPr>
              <a:t>quai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đeo</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325397" y="4563222"/>
            <a:ext cx="5279882" cy="1200329"/>
          </a:xfrm>
          <a:prstGeom prst="rect">
            <a:avLst/>
          </a:prstGeom>
          <a:noFill/>
        </p:spPr>
        <p:txBody>
          <a:bodyPr wrap="square">
            <a:spAutoFit/>
          </a:bodyPr>
          <a:lstStyle/>
          <a:p>
            <a:pPr marL="457200" lvl="0" indent="-457200" algn="just">
              <a:buFont typeface="Arial" panose="020B0604020202020204" pitchFamily="34" charset="0"/>
              <a:buChar cha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vở</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khác</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AC2C66A-8B8D-4D60-8575-B6A597615B0B}"/>
              </a:ext>
            </a:extLst>
          </p:cNvPr>
          <p:cNvPicPr>
            <a:picLocks noChangeAspect="1"/>
          </p:cNvPicPr>
          <p:nvPr/>
        </p:nvPicPr>
        <p:blipFill>
          <a:blip r:embed="rId3"/>
          <a:stretch>
            <a:fillRect/>
          </a:stretch>
        </p:blipFill>
        <p:spPr>
          <a:xfrm>
            <a:off x="1045377" y="1728957"/>
            <a:ext cx="2446525" cy="20874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74430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hq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hqprint">
            <a:extLst>
              <a:ext uri="{28A0092B-C50C-407E-A947-70E740481C1C}">
                <a14:useLocalDpi xmlns:a14="http://schemas.microsoft.com/office/drawing/2010/main" val="0"/>
              </a:ext>
            </a:extLst>
          </a:blip>
          <a:srcRect l="13512" t="30833" r="15823" b="25833"/>
          <a:stretch>
            <a:fillRect/>
          </a:stretch>
        </p:blipFill>
        <p:spPr>
          <a:xfrm>
            <a:off x="4111911" y="2333505"/>
            <a:ext cx="7328399"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46166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en-US" sz="2400" dirty="0" err="1">
                <a:solidFill>
                  <a:prstClr val="black"/>
                </a:solidFill>
                <a:latin typeface="Arial" panose="020B0604020202020204" pitchFamily="34" charset="0"/>
                <a:cs typeface="Arial" panose="020B0604020202020204" pitchFamily="34" charset="0"/>
              </a:rPr>
              <a:t>Đỏ</a:t>
            </a:r>
            <a:r>
              <a:rPr lang="en-US" sz="2400" dirty="0">
                <a:solidFill>
                  <a:prstClr val="black"/>
                </a:solidFill>
                <a:latin typeface="Arial" panose="020B0604020202020204" pitchFamily="34" charset="0"/>
                <a:cs typeface="Arial" panose="020B0604020202020204" pitchFamily="34" charset="0"/>
              </a:rPr>
              <a:t> cam</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8" y="2828835"/>
            <a:ext cx="5859914" cy="830997"/>
          </a:xfrm>
          <a:prstGeom prst="rect">
            <a:avLst/>
          </a:prstGeom>
          <a:noFill/>
        </p:spPr>
        <p:txBody>
          <a:bodyPr wrap="square">
            <a:spAutoFit/>
          </a:bodyPr>
          <a:lstStyle/>
          <a:p>
            <a:pPr marL="342900" lvl="0" indent="-342900"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Gồm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to </a:t>
            </a:r>
            <a:r>
              <a:rPr lang="en-US" sz="2400" dirty="0" err="1">
                <a:latin typeface="Arial" panose="020B0604020202020204" pitchFamily="34" charset="0"/>
                <a:cs typeface="Arial" panose="020B0604020202020204" pitchFamily="34" charset="0"/>
              </a:rPr>
              <a:t>nhỏ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gắn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nhau</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3512" t="30833" r="15823" b="25833"/>
          <a:stretch>
            <a:fillRect/>
          </a:stretch>
        </p:blipFill>
        <p:spPr>
          <a:xfrm>
            <a:off x="4020055" y="4071598"/>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754298" y="4590433"/>
            <a:ext cx="5859914" cy="83099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đồ</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chơi</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cho</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trẻ</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em</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3984CE4-2589-430A-81FF-70FAA070EA2E}"/>
              </a:ext>
            </a:extLst>
          </p:cNvPr>
          <p:cNvPicPr>
            <a:picLocks noChangeAspect="1"/>
          </p:cNvPicPr>
          <p:nvPr/>
        </p:nvPicPr>
        <p:blipFill>
          <a:blip r:embed="rId3"/>
          <a:stretch>
            <a:fillRect/>
          </a:stretch>
        </p:blipFill>
        <p:spPr>
          <a:xfrm>
            <a:off x="1764703" y="2021345"/>
            <a:ext cx="1405914" cy="18668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92649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hq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hqprint">
            <a:extLst>
              <a:ext uri="{28A0092B-C50C-407E-A947-70E740481C1C}">
                <a14:useLocalDpi xmlns:a14="http://schemas.microsoft.com/office/drawing/2010/main" val="0"/>
              </a:ext>
            </a:extLst>
          </a:blip>
          <a:srcRect l="13512" t="30833" r="15823" b="25833"/>
          <a:stretch>
            <a:fillRect/>
          </a:stretch>
        </p:blipFill>
        <p:spPr>
          <a:xfrm>
            <a:off x="4111911" y="2333505"/>
            <a:ext cx="7201547"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58477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en-US" sz="3200" dirty="0" err="1">
                <a:solidFill>
                  <a:prstClr val="black"/>
                </a:solidFill>
                <a:latin typeface="Arial" panose="020B0604020202020204" pitchFamily="34" charset="0"/>
                <a:cs typeface="Arial" panose="020B0604020202020204" pitchFamily="34" charset="0"/>
              </a:rPr>
              <a:t>Đỏ</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trắng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7" y="2828835"/>
            <a:ext cx="5542687" cy="1200329"/>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Gồm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đèn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đèn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chú</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chuột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nghĩnh</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217820" y="4590433"/>
            <a:ext cx="5279882" cy="830997"/>
          </a:xfrm>
          <a:prstGeom prst="rect">
            <a:avLst/>
          </a:prstGeom>
          <a:noFill/>
        </p:spPr>
        <p:txBody>
          <a:bodyPr wrap="square">
            <a:spAutoFit/>
          </a:bodyPr>
          <a:lstStyle/>
          <a:p>
            <a:pPr marL="457200" lvl="0" indent="-457200" algn="just">
              <a:buFont typeface="Arial" panose="020B0604020202020204" pitchFamily="34" charset="0"/>
              <a:buChar cha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Chiếu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bài</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5C5403A-E553-41D4-817B-3B93CA8F874E}"/>
              </a:ext>
            </a:extLst>
          </p:cNvPr>
          <p:cNvPicPr>
            <a:picLocks noChangeAspect="1"/>
          </p:cNvPicPr>
          <p:nvPr/>
        </p:nvPicPr>
        <p:blipFill>
          <a:blip r:embed="rId3"/>
          <a:stretch>
            <a:fillRect/>
          </a:stretch>
        </p:blipFill>
        <p:spPr>
          <a:xfrm>
            <a:off x="1895015" y="1846135"/>
            <a:ext cx="1596887" cy="19653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77475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F2937CB-13A7-4762-B9FC-47DBC2488CDB}"/>
              </a:ext>
            </a:extLst>
          </p:cNvPr>
          <p:cNvGrpSpPr/>
          <p:nvPr/>
        </p:nvGrpSpPr>
        <p:grpSpPr>
          <a:xfrm>
            <a:off x="2055539" y="2570947"/>
            <a:ext cx="9284813" cy="1913967"/>
            <a:chOff x="76504" y="514663"/>
            <a:chExt cx="7485060" cy="5687287"/>
          </a:xfrm>
          <a:solidFill>
            <a:schemeClr val="bg1"/>
          </a:solidFill>
        </p:grpSpPr>
        <p:sp>
          <p:nvSpPr>
            <p:cNvPr id="7" name="Rectangle: Rounded Corners 6">
              <a:extLst>
                <a:ext uri="{FF2B5EF4-FFF2-40B4-BE49-F238E27FC236}">
                  <a16:creationId xmlns:a16="http://schemas.microsoft.com/office/drawing/2014/main" id="{548A854E-2E50-41C8-827A-D42F6D53ABA7}"/>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5CD11F40-D417-4835-B6C4-B3575C8EE86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910CB6C2-A647-44B8-9A43-AC2992ABA94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11C40294-C9D6-4D4E-94AE-A174C0012090}"/>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15666" t="22988" r="16777" b="8183"/>
          <a:stretch>
            <a:fillRect/>
          </a:stretch>
        </p:blipFill>
        <p:spPr>
          <a:xfrm>
            <a:off x="4849226" y="728025"/>
            <a:ext cx="2660178" cy="1913967"/>
          </a:xfrm>
          <a:prstGeom prst="rect">
            <a:avLst/>
          </a:prstGeom>
        </p:spPr>
      </p:pic>
      <p:sp>
        <p:nvSpPr>
          <p:cNvPr id="65" name="文本框 64"/>
          <p:cNvSpPr txBox="1"/>
          <p:nvPr/>
        </p:nvSpPr>
        <p:spPr>
          <a:xfrm>
            <a:off x="7013612" y="389008"/>
            <a:ext cx="1879375" cy="1320016"/>
          </a:xfrm>
          <a:prstGeom prst="ellipse">
            <a:avLst/>
          </a:prstGeom>
          <a:gradFill>
            <a:gsLst>
              <a:gs pos="24000">
                <a:srgbClr val="F59F11"/>
              </a:gs>
              <a:gs pos="92000">
                <a:srgbClr val="FDCF0A">
                  <a:alpha val="95000"/>
                </a:srgbClr>
              </a:gs>
            </a:gsLst>
            <a:lin ang="8100000" scaled="1"/>
          </a:gra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a:ln>
                  <a:noFill/>
                </a:ln>
                <a:solidFill>
                  <a:prstClr val="white"/>
                </a:solidFill>
                <a:effectLst/>
                <a:uLnTx/>
                <a:uFillTx/>
                <a:latin typeface="幼圆" panose="02010509060101010101" pitchFamily="49" charset="-122"/>
                <a:ea typeface="幼圆" panose="02010509060101010101" pitchFamily="49" charset="-122"/>
                <a:cs typeface="+mn-cs"/>
              </a:rPr>
              <a:t>02</a:t>
            </a:r>
          </a:p>
        </p:txBody>
      </p:sp>
      <p:sp>
        <p:nvSpPr>
          <p:cNvPr id="3" name="TextBox 2">
            <a:extLst>
              <a:ext uri="{FF2B5EF4-FFF2-40B4-BE49-F238E27FC236}">
                <a16:creationId xmlns:a16="http://schemas.microsoft.com/office/drawing/2014/main" id="{9499968B-D7D1-4FEF-96AC-65718632D64B}"/>
              </a:ext>
            </a:extLst>
          </p:cNvPr>
          <p:cNvSpPr txBox="1"/>
          <p:nvPr/>
        </p:nvSpPr>
        <p:spPr>
          <a:xfrm>
            <a:off x="2168832" y="2981009"/>
            <a:ext cx="892947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ED7D31">
                    <a:lumMod val="50000"/>
                  </a:srgbClr>
                </a:solidFill>
                <a:effectLst/>
                <a:uLnTx/>
                <a:uFillTx/>
                <a:latin typeface="Coiny" panose="02000903060500060000" pitchFamily="2" charset="0"/>
                <a:ea typeface="+mn-ea"/>
                <a:cs typeface="+mn-cs"/>
              </a:rPr>
              <a:t>Viết</a:t>
            </a:r>
            <a:r>
              <a:rPr kumimoji="0" lang="en-US" sz="5400" b="0" i="0" u="none" strike="noStrike" kern="1200" cap="none" spc="0" normalizeH="0" noProof="0" dirty="0">
                <a:ln>
                  <a:noFill/>
                </a:ln>
                <a:solidFill>
                  <a:srgbClr val="ED7D31">
                    <a:lumMod val="50000"/>
                  </a:srgbClr>
                </a:solidFill>
                <a:effectLst/>
                <a:uLnTx/>
                <a:uFillTx/>
                <a:latin typeface="Coiny" panose="02000903060500060000" pitchFamily="2" charset="0"/>
                <a:ea typeface="+mn-ea"/>
                <a:cs typeface="+mn-cs"/>
              </a:rPr>
              <a:t> </a:t>
            </a:r>
            <a:r>
              <a:rPr lang="en-US" sz="5400" noProof="0" dirty="0">
                <a:solidFill>
                  <a:srgbClr val="ED7D31">
                    <a:lumMod val="50000"/>
                  </a:srgbClr>
                </a:solidFill>
                <a:latin typeface="Coiny" panose="02000903060500060000" pitchFamily="2" charset="0"/>
              </a:rPr>
              <a:t>5</a:t>
            </a:r>
            <a:r>
              <a:rPr lang="en-US" sz="5400" dirty="0" smtClean="0">
                <a:solidFill>
                  <a:srgbClr val="ED7D31">
                    <a:lumMod val="50000"/>
                  </a:srgbClr>
                </a:solidFill>
                <a:latin typeface="Coiny" panose="02000903060500060000" pitchFamily="2" charset="0"/>
              </a:rPr>
              <a:t> </a:t>
            </a:r>
            <a:r>
              <a:rPr lang="en-US" sz="5400" dirty="0" err="1" smtClean="0">
                <a:solidFill>
                  <a:srgbClr val="ED7D31">
                    <a:lumMod val="50000"/>
                  </a:srgbClr>
                </a:solidFill>
                <a:latin typeface="Coiny" panose="02000903060500060000" pitchFamily="2" charset="0"/>
              </a:rPr>
              <a:t>đến</a:t>
            </a:r>
            <a:r>
              <a:rPr lang="en-US" sz="5400" dirty="0" smtClean="0">
                <a:solidFill>
                  <a:srgbClr val="ED7D31">
                    <a:lumMod val="50000"/>
                  </a:srgbClr>
                </a:solidFill>
                <a:latin typeface="Coiny" panose="02000903060500060000" pitchFamily="2" charset="0"/>
              </a:rPr>
              <a:t> 7</a:t>
            </a:r>
            <a:r>
              <a:rPr kumimoji="0" lang="en-US" sz="5400" b="0" i="0" u="none" strike="noStrike" kern="1200" cap="none" spc="0" normalizeH="0" noProof="0" dirty="0" smtClean="0">
                <a:ln>
                  <a:noFill/>
                </a:ln>
                <a:solidFill>
                  <a:srgbClr val="ED7D31">
                    <a:lumMod val="50000"/>
                  </a:srgbClr>
                </a:solidFill>
                <a:effectLst/>
                <a:uLnTx/>
                <a:uFillTx/>
                <a:latin typeface="Coiny" panose="02000903060500060000" pitchFamily="2" charset="0"/>
                <a:ea typeface="+mn-ea"/>
                <a:cs typeface="+mn-cs"/>
              </a:rPr>
              <a:t> </a:t>
            </a:r>
            <a:r>
              <a:rPr kumimoji="0" lang="en-US" sz="5400" b="0" i="0" u="none" strike="noStrike" kern="1200" cap="none" spc="0" normalizeH="0" noProof="0" dirty="0" err="1">
                <a:ln>
                  <a:noFill/>
                </a:ln>
                <a:solidFill>
                  <a:srgbClr val="ED7D31">
                    <a:lumMod val="50000"/>
                  </a:srgbClr>
                </a:solidFill>
                <a:effectLst/>
                <a:uLnTx/>
                <a:uFillTx/>
                <a:latin typeface="Coiny" panose="02000903060500060000" pitchFamily="2" charset="0"/>
                <a:ea typeface="+mn-ea"/>
                <a:cs typeface="+mn-cs"/>
              </a:rPr>
              <a:t>câu</a:t>
            </a:r>
            <a:r>
              <a:rPr kumimoji="0" lang="en-US" sz="5400" b="0" i="0" u="none" strike="noStrike" kern="1200" cap="none" spc="0" normalizeH="0" noProof="0" dirty="0">
                <a:ln>
                  <a:noFill/>
                </a:ln>
                <a:solidFill>
                  <a:srgbClr val="ED7D31">
                    <a:lumMod val="50000"/>
                  </a:srgbClr>
                </a:solidFill>
                <a:effectLst/>
                <a:uLnTx/>
                <a:uFillTx/>
                <a:latin typeface="Coiny" panose="02000903060500060000" pitchFamily="2" charset="0"/>
                <a:ea typeface="+mn-ea"/>
                <a:cs typeface="+mn-cs"/>
              </a:rPr>
              <a:t> </a:t>
            </a:r>
            <a:r>
              <a:rPr lang="en-US" sz="5400" dirty="0" err="1" smtClean="0">
                <a:solidFill>
                  <a:srgbClr val="ED7D31">
                    <a:lumMod val="50000"/>
                  </a:srgbClr>
                </a:solidFill>
                <a:latin typeface="Coiny" panose="02000903060500060000" pitchFamily="2" charset="0"/>
              </a:rPr>
              <a:t>tả</a:t>
            </a:r>
            <a:r>
              <a:rPr kumimoji="0" lang="en-US" sz="5400" b="0" i="0" u="none" strike="noStrike" kern="1200" cap="none" spc="0" normalizeH="0" noProof="0" dirty="0" smtClean="0">
                <a:ln>
                  <a:noFill/>
                </a:ln>
                <a:solidFill>
                  <a:srgbClr val="ED7D31">
                    <a:lumMod val="50000"/>
                  </a:srgbClr>
                </a:solidFill>
                <a:effectLst/>
                <a:uLnTx/>
                <a:uFillTx/>
                <a:latin typeface="Coiny" panose="02000903060500060000" pitchFamily="2" charset="0"/>
                <a:ea typeface="+mn-ea"/>
                <a:cs typeface="+mn-cs"/>
              </a:rPr>
              <a:t> </a:t>
            </a:r>
            <a:r>
              <a:rPr kumimoji="0" lang="en-US" sz="5400" b="0" i="0" u="none" strike="noStrike" kern="1200" cap="none" spc="0" normalizeH="0" noProof="0" dirty="0" err="1">
                <a:ln>
                  <a:noFill/>
                </a:ln>
                <a:solidFill>
                  <a:srgbClr val="ED7D31">
                    <a:lumMod val="50000"/>
                  </a:srgbClr>
                </a:solidFill>
                <a:effectLst/>
                <a:uLnTx/>
                <a:uFillTx/>
                <a:latin typeface="Coiny" panose="02000903060500060000" pitchFamily="2" charset="0"/>
                <a:ea typeface="+mn-ea"/>
                <a:cs typeface="+mn-cs"/>
              </a:rPr>
              <a:t>đồ</a:t>
            </a:r>
            <a:r>
              <a:rPr kumimoji="0" lang="en-US" sz="5400" b="0" i="0" u="none" strike="noStrike" kern="1200" cap="none" spc="0" normalizeH="0" noProof="0" dirty="0">
                <a:ln>
                  <a:noFill/>
                </a:ln>
                <a:solidFill>
                  <a:srgbClr val="ED7D31">
                    <a:lumMod val="50000"/>
                  </a:srgbClr>
                </a:solidFill>
                <a:effectLst/>
                <a:uLnTx/>
                <a:uFillTx/>
                <a:latin typeface="Coiny" panose="02000903060500060000" pitchFamily="2" charset="0"/>
                <a:ea typeface="+mn-ea"/>
                <a:cs typeface="+mn-cs"/>
              </a:rPr>
              <a:t> </a:t>
            </a:r>
            <a:r>
              <a:rPr kumimoji="0" lang="en-US" sz="5400" b="0" i="0" u="none" strike="noStrike" kern="1200" cap="none" spc="0" normalizeH="0" noProof="0" dirty="0" err="1">
                <a:ln>
                  <a:noFill/>
                </a:ln>
                <a:solidFill>
                  <a:srgbClr val="ED7D31">
                    <a:lumMod val="50000"/>
                  </a:srgbClr>
                </a:solidFill>
                <a:effectLst/>
                <a:uLnTx/>
                <a:uFillTx/>
                <a:latin typeface="Coiny" panose="02000903060500060000" pitchFamily="2" charset="0"/>
                <a:ea typeface="+mn-ea"/>
                <a:cs typeface="+mn-cs"/>
              </a:rPr>
              <a:t>vật</a:t>
            </a:r>
            <a:endParaRPr kumimoji="0" lang="en-US" sz="5400" b="0" i="0" u="none" strike="noStrike" kern="1200" cap="none" spc="0" normalizeH="0" baseline="0" noProof="0" dirty="0">
              <a:ln>
                <a:noFill/>
              </a:ln>
              <a:solidFill>
                <a:srgbClr val="ED7D31">
                  <a:lumMod val="50000"/>
                </a:srgbClr>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9766522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20"/>
                                        </p:tgtEl>
                                        <p:attrNameLst>
                                          <p:attrName>style.visibility</p:attrName>
                                        </p:attrNameLst>
                                      </p:cBhvr>
                                      <p:to>
                                        <p:strVal val="visible"/>
                                      </p:to>
                                    </p:set>
                                  </p:childTnLst>
                                </p:cTn>
                              </p:par>
                              <p:par>
                                <p:cTn id="7" presetID="0" presetClass="path" presetSubtype="0" accel="50000" decel="50000" fill="hold" nodeType="withEffect">
                                  <p:stCondLst>
                                    <p:cond delay="1500"/>
                                  </p:stCondLst>
                                  <p:childTnLst>
                                    <p:animMotion origin="layout" path="M -0.34362 -0.29259 L -0.34362 -0.29236 C -0.34154 -0.28518 -0.33932 -0.27801 -0.33737 -0.27037 C -0.33672 -0.26782 -0.33672 -0.26458 -0.33581 -0.26204 C -0.33398 -0.25625 -0.33164 -0.25092 -0.32956 -0.2456 C -0.32851 -0.24259 -0.32708 -0.24028 -0.32643 -0.23704 C -0.32591 -0.23426 -0.32578 -0.23148 -0.32487 -0.2287 C -0.32305 -0.22291 -0.31992 -0.21852 -0.31862 -0.21204 C -0.3181 -0.20926 -0.31797 -0.20625 -0.31706 -0.2037 C -0.31588 -0.20069 -0.3138 -0.19861 -0.31237 -0.19537 C -0.31016 -0.19028 -0.30885 -0.18356 -0.30612 -0.1787 C -0.30299 -0.17315 -0.30052 -0.16643 -0.29674 -0.16204 C -0.29518 -0.16018 -0.29362 -0.15879 -0.29206 -0.15648 C -0.29036 -0.15416 -0.2888 -0.15139 -0.28737 -0.14815 C -0.2862 -0.1456 -0.28568 -0.14213 -0.28424 -0.13981 C -0.28151 -0.13565 -0.27487 -0.1287 -0.27487 -0.1287 C -0.26914 -0.11342 -0.27513 -0.12569 -0.26706 -0.11759 C -0.25104 -0.10185 -0.26367 -0.11018 -0.25299 -0.10393 C -0.2457 -0.09097 -0.25026 -0.09791 -0.23893 -0.08426 C -0.23737 -0.08264 -0.23607 -0.08009 -0.23424 -0.07893 C -0.23268 -0.07778 -0.23112 -0.07731 -0.22956 -0.07592 C -0.22799 -0.07454 -0.22669 -0.07199 -0.22487 -0.07037 C -0.21497 -0.0625 -0.21719 -0.06666 -0.20768 -0.06204 C -0.20456 -0.06065 -0.20143 -0.05833 -0.19831 -0.05648 C -0.19674 -0.05555 -0.19518 -0.05509 -0.19362 -0.0537 C -0.19154 -0.05185 -0.18958 -0.05 -0.18737 -0.04815 C -0.18594 -0.04722 -0.18424 -0.04676 -0.18268 -0.04537 C -0.18099 -0.04398 -0.17969 -0.04143 -0.17799 -0.03981 C -0.17656 -0.03866 -0.17474 -0.03866 -0.17331 -0.03704 C -0.17005 -0.03379 -0.16758 -0.02824 -0.16393 -0.02592 L -0.15456 -0.02037 C -0.15299 -0.01944 -0.1513 -0.01944 -0.14987 -0.01759 C -0.14831 -0.01574 -0.14661 -0.01435 -0.14518 -0.01204 C -0.14349 -0.00972 -0.14245 -0.00579 -0.14049 -0.0037 C -0.13763 -0.00092 -0.13385 -0.00162 -0.13112 0.00185 C -0.11771 0.01759 -0.13476 -0.00139 -0.12174 0.01019 C -0.11094 0.01968 -0.12383 0.01273 -0.11081 0.01852 C -0.10924 0.02037 -0.10794 0.02338 -0.10612 0.02408 C -0.1 0.02616 -0.09362 0.02523 -0.08737 0.02685 C -0.08581 0.02709 -0.08424 0.02871 -0.08268 0.02963 C -0.07331 0.02871 -0.06393 0.02801 -0.05456 0.02685 C -0.05143 0.02616 -0.04831 0.025 -0.04518 0.02408 C -0.04141 0.02269 -0.03503 0.02037 -0.03112 0.01852 C -0.02799 0.01667 -0.025 0.01435 -0.02174 0.01296 C -0.01862 0.01134 -0.01393 0.00972 -0.01081 0.00741 C -0.01003 0.00671 -0.00078 -0.00116 0.00013 -0.0037 C 0.00091 -0.00625 0.00013 -0.00926 0.00013 -0.01204 L 0.00013 -0.0118 " pathEditMode="relative" rAng="0" ptsTypes="AAAAAAAAAAAAAAAAAAAAAAAAAAAAAAAAAAAAAAAAAAAAAAAA">
                                      <p:cBhvr>
                                        <p:cTn id="8" dur="2000" fill="hold"/>
                                        <p:tgtEl>
                                          <p:spTgt spid="20"/>
                                        </p:tgtEl>
                                        <p:attrNameLst>
                                          <p:attrName>ppt_x</p:attrName>
                                          <p:attrName>ppt_y</p:attrName>
                                        </p:attrNameLst>
                                      </p:cBhvr>
                                      <p:rCtr x="17201" y="16111"/>
                                    </p:animMotion>
                                  </p:childTnLst>
                                </p:cTn>
                              </p:par>
                              <p:par>
                                <p:cTn id="9" presetID="53" presetClass="entr" presetSubtype="16" fill="hold" grpId="0" nodeType="withEffect">
                                  <p:stCondLst>
                                    <p:cond delay="3250"/>
                                  </p:stCondLst>
                                  <p:childTnLst>
                                    <p:set>
                                      <p:cBhvr>
                                        <p:cTn id="10" dur="1" fill="hold">
                                          <p:stCondLst>
                                            <p:cond delay="0"/>
                                          </p:stCondLst>
                                        </p:cTn>
                                        <p:tgtEl>
                                          <p:spTgt spid="65"/>
                                        </p:tgtEl>
                                        <p:attrNameLst>
                                          <p:attrName>style.visibility</p:attrName>
                                        </p:attrNameLst>
                                      </p:cBhvr>
                                      <p:to>
                                        <p:strVal val="visible"/>
                                      </p:to>
                                    </p:set>
                                    <p:anim calcmode="lin" valueType="num">
                                      <p:cBhvr>
                                        <p:cTn id="11" dur="750" fill="hold"/>
                                        <p:tgtEl>
                                          <p:spTgt spid="65"/>
                                        </p:tgtEl>
                                        <p:attrNameLst>
                                          <p:attrName>ppt_w</p:attrName>
                                        </p:attrNameLst>
                                      </p:cBhvr>
                                      <p:tavLst>
                                        <p:tav tm="0">
                                          <p:val>
                                            <p:fltVal val="0"/>
                                          </p:val>
                                        </p:tav>
                                        <p:tav tm="100000">
                                          <p:val>
                                            <p:strVal val="#ppt_w"/>
                                          </p:val>
                                        </p:tav>
                                      </p:tavLst>
                                    </p:anim>
                                    <p:anim calcmode="lin" valueType="num">
                                      <p:cBhvr>
                                        <p:cTn id="12" dur="750" fill="hold"/>
                                        <p:tgtEl>
                                          <p:spTgt spid="65"/>
                                        </p:tgtEl>
                                        <p:attrNameLst>
                                          <p:attrName>ppt_h</p:attrName>
                                        </p:attrNameLst>
                                      </p:cBhvr>
                                      <p:tavLst>
                                        <p:tav tm="0">
                                          <p:val>
                                            <p:fltVal val="0"/>
                                          </p:val>
                                        </p:tav>
                                        <p:tav tm="100000">
                                          <p:val>
                                            <p:strVal val="#ppt_h"/>
                                          </p:val>
                                        </p:tav>
                                      </p:tavLst>
                                    </p:anim>
                                    <p:animEffect transition="in" filter="fade">
                                      <p:cBhvr>
                                        <p:cTn id="13" dur="75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style.rotation</p:attrName>
                                        </p:attrNameLst>
                                      </p:cBhvr>
                                      <p:tavLst>
                                        <p:tav tm="0">
                                          <p:val>
                                            <p:fltVal val="90"/>
                                          </p:val>
                                        </p:tav>
                                        <p:tav tm="100000">
                                          <p:val>
                                            <p:fltVal val="0"/>
                                          </p:val>
                                        </p:tav>
                                      </p:tavLst>
                                    </p:anim>
                                    <p:animEffect transition="in" filter="fade">
                                      <p:cBhvr>
                                        <p:cTn id="21" dur="1000"/>
                                        <p:tgtEl>
                                          <p:spTgt spid="3"/>
                                        </p:tgtEl>
                                      </p:cBhvr>
                                    </p:animEffect>
                                  </p:childTnLst>
                                </p:cTn>
                              </p:par>
                              <p:par>
                                <p:cTn id="22" presetID="31"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 calcmode="lin" valueType="num">
                                      <p:cBhvr>
                                        <p:cTn id="26" dur="1000" fill="hold"/>
                                        <p:tgtEl>
                                          <p:spTgt spid="6"/>
                                        </p:tgtEl>
                                        <p:attrNameLst>
                                          <p:attrName>style.rotation</p:attrName>
                                        </p:attrNameLst>
                                      </p:cBhvr>
                                      <p:tavLst>
                                        <p:tav tm="0">
                                          <p:val>
                                            <p:fltVal val="90"/>
                                          </p:val>
                                        </p:tav>
                                        <p:tav tm="100000">
                                          <p:val>
                                            <p:fltVal val="0"/>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ldLvl="0" animBg="1"/>
      <p:bldP spid="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TotalTime>
  <Words>632</Words>
  <Application>Microsoft Office PowerPoint</Application>
  <PresentationFormat>Widescreen</PresentationFormat>
  <Paragraphs>60</Paragraphs>
  <Slides>15</Slides>
  <Notes>0</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15</vt:i4>
      </vt:variant>
    </vt:vector>
  </HeadingPairs>
  <TitlesOfParts>
    <vt:vector size="31" baseType="lpstr">
      <vt:lpstr>微软雅黑</vt:lpstr>
      <vt:lpstr>宋体</vt:lpstr>
      <vt:lpstr>Arial</vt:lpstr>
      <vt:lpstr>Arial-Rounded</vt:lpstr>
      <vt:lpstr>Baloo</vt:lpstr>
      <vt:lpstr>Calibri</vt:lpstr>
      <vt:lpstr>Calibri Light</vt:lpstr>
      <vt:lpstr>Coiny</vt:lpstr>
      <vt:lpstr>HP001 4 hàng</vt:lpstr>
      <vt:lpstr>SVN-Roselina Script</vt:lpstr>
      <vt:lpstr>SVN-Sign Painter House Script</vt:lpstr>
      <vt:lpstr>Times New Roman</vt:lpstr>
      <vt:lpstr>White Xmas PERSONAL USE</vt:lpstr>
      <vt:lpstr>幼圆</vt:lpstr>
      <vt:lpstr>Office 主题</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36</cp:revision>
  <dcterms:created xsi:type="dcterms:W3CDTF">2022-07-29T00:24:17Z</dcterms:created>
  <dcterms:modified xsi:type="dcterms:W3CDTF">2024-12-11T14:35:37Z</dcterms:modified>
</cp:coreProperties>
</file>