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688" r:id="rId4"/>
  </p:sldMasterIdLst>
  <p:notesMasterIdLst>
    <p:notesMasterId r:id="rId21"/>
  </p:notesMasterIdLst>
  <p:sldIdLst>
    <p:sldId id="2643" r:id="rId5"/>
    <p:sldId id="2636" r:id="rId6"/>
    <p:sldId id="285" r:id="rId7"/>
    <p:sldId id="286" r:id="rId8"/>
    <p:sldId id="287" r:id="rId9"/>
    <p:sldId id="320" r:id="rId10"/>
    <p:sldId id="321" r:id="rId11"/>
    <p:sldId id="275" r:id="rId12"/>
    <p:sldId id="323" r:id="rId13"/>
    <p:sldId id="322" r:id="rId14"/>
    <p:sldId id="2637" r:id="rId15"/>
    <p:sldId id="2638" r:id="rId16"/>
    <p:sldId id="2642" r:id="rId17"/>
    <p:sldId id="2640" r:id="rId18"/>
    <p:sldId id="2641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12D4B-EC5D-4B69-A860-7559C7D1896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D2800-0723-4C39-8918-F85375660B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00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04C26-0799-4A6E-AF9F-4B7284E5C9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584FC-5885-46D9-9557-C4A34D64CE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7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92988-143C-4177-BF40-766C1942659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BBBA9-9C68-4256-B698-54F42A72C1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B163B-3BF3-4A97-9959-F727CE7DC60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3C37E-FDEA-4586-8CD8-A40B14787C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16CA3-315D-4F85-A862-EE99C87BA18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4858E-6AB9-4DA4-9CD6-B16AC1F8D0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8AD9F-C7BB-4B11-8F9D-D67D6CBE8BB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52D35-9EFF-41D2-A6D9-D6FA91DD35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2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1D0FB-6231-4F7B-8A46-E58495256D1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C5A2C-2B57-471C-949E-7A64D5FA8F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9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CA98-0A8C-4F44-9A23-1B649C71390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44576-D991-4F6B-B683-649190E79D7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17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E4AAB-0ED9-431D-862F-CDAFA502032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02CA06-F04A-4B35-BE0B-EE4CEBB57D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84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3490-3632-4401-8A1B-F0BD6EA6CF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152F0-2201-44BC-A668-ADAA0BDAB9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01F44-9E80-4A84-9C91-BC59613E084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AFB76-FE0B-4F14-B95F-CED1B1F9B5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56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9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A24C3-ECDC-44C0-9833-953E6BB79CA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22:19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9BA71-5193-4932-B10A-CC67C5C808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0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5" Type="http://schemas.openxmlformats.org/officeDocument/2006/relationships/image" Target="../media/image26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83131" y="1750423"/>
            <a:ext cx="4620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551709" y="2370138"/>
            <a:ext cx="8576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sao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7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614</Words>
  <Application>Microsoft Office PowerPoint</Application>
  <PresentationFormat>Widescreen</PresentationFormat>
  <Paragraphs>78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等线</vt:lpstr>
      <vt:lpstr>等线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23</cp:revision>
  <dcterms:created xsi:type="dcterms:W3CDTF">2022-06-20T10:35:41Z</dcterms:created>
  <dcterms:modified xsi:type="dcterms:W3CDTF">2024-12-12T15:28:17Z</dcterms:modified>
</cp:coreProperties>
</file>