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0" r:id="rId3"/>
  </p:sldMasterIdLst>
  <p:notesMasterIdLst>
    <p:notesMasterId r:id="rId22"/>
  </p:notesMasterIdLst>
  <p:sldIdLst>
    <p:sldId id="459" r:id="rId4"/>
    <p:sldId id="460" r:id="rId5"/>
    <p:sldId id="447" r:id="rId6"/>
    <p:sldId id="448" r:id="rId7"/>
    <p:sldId id="461" r:id="rId8"/>
    <p:sldId id="264" r:id="rId9"/>
    <p:sldId id="265" r:id="rId10"/>
    <p:sldId id="268" r:id="rId11"/>
    <p:sldId id="269" r:id="rId12"/>
    <p:sldId id="271" r:id="rId13"/>
    <p:sldId id="457" r:id="rId14"/>
    <p:sldId id="452" r:id="rId15"/>
    <p:sldId id="278" r:id="rId16"/>
    <p:sldId id="273" r:id="rId17"/>
    <p:sldId id="454" r:id="rId18"/>
    <p:sldId id="458" r:id="rId19"/>
    <p:sldId id="456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3E1D-2F55-481F-9915-B27699F13734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CA438-9E6D-456B-967C-9E89CADC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9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5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4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2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6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2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6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7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7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6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64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93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69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49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2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58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044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66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7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390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70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6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14:23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7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22.jpeg"/><Relationship Id="rId5" Type="http://schemas.openxmlformats.org/officeDocument/2006/relationships/audio" Target="../media/audio4.wav"/><Relationship Id="rId10" Type="http://schemas.openxmlformats.org/officeDocument/2006/relationships/image" Target="../media/image32.GIF"/><Relationship Id="rId4" Type="http://schemas.openxmlformats.org/officeDocument/2006/relationships/audio" Target="../media/audio3.wav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cộng và đều có dấu ngoặc.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6825" y="1084109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325CBC-ABC5-4082-8A88-20AF2DC44ED0}"/>
              </a:ext>
            </a:extLst>
          </p:cNvPr>
          <p:cNvSpPr txBox="1"/>
          <p:nvPr/>
        </p:nvSpPr>
        <p:spPr>
          <a:xfrm>
            <a:off x="3276600" y="351472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1591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404C2-5D44-413D-AE29-DA4AC644B9D8}"/>
              </a:ext>
            </a:extLst>
          </p:cNvPr>
          <p:cNvSpPr txBox="1"/>
          <p:nvPr/>
        </p:nvSpPr>
        <p:spPr>
          <a:xfrm>
            <a:off x="2295524" y="704850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733550"/>
            <a:ext cx="5114925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7" y="1814512"/>
            <a:ext cx="483867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D868D-7CDB-48A8-B81F-21761CBE9455}"/>
              </a:ext>
            </a:extLst>
          </p:cNvPr>
          <p:cNvSpPr txBox="1"/>
          <p:nvPr/>
        </p:nvSpPr>
        <p:spPr>
          <a:xfrm>
            <a:off x="542925" y="1219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(2 x 6)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E3B98-4448-46EB-8439-F4EC998ED85C}"/>
              </a:ext>
            </a:extLst>
          </p:cNvPr>
          <p:cNvSpPr txBox="1"/>
          <p:nvPr/>
        </p:nvSpPr>
        <p:spPr>
          <a:xfrm>
            <a:off x="3581400" y="12096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x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361AB-0520-4B26-B30A-EF908A6B7DE0}"/>
              </a:ext>
            </a:extLst>
          </p:cNvPr>
          <p:cNvSpPr txBox="1"/>
          <p:nvPr/>
        </p:nvSpPr>
        <p:spPr>
          <a:xfrm>
            <a:off x="3486150" y="18002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6A893-ACF4-4C42-A972-6672C9C23774}"/>
              </a:ext>
            </a:extLst>
          </p:cNvPr>
          <p:cNvSpPr txBox="1"/>
          <p:nvPr/>
        </p:nvSpPr>
        <p:spPr>
          <a:xfrm>
            <a:off x="6838949" y="1247775"/>
            <a:ext cx="31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(6 x 4)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7DB44-A949-4936-9180-5768EBD48756}"/>
              </a:ext>
            </a:extLst>
          </p:cNvPr>
          <p:cNvSpPr txBox="1"/>
          <p:nvPr/>
        </p:nvSpPr>
        <p:spPr>
          <a:xfrm>
            <a:off x="9182100" y="12382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 x 24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13E77-6CC8-441C-A231-7D77A6A5B432}"/>
              </a:ext>
            </a:extLst>
          </p:cNvPr>
          <p:cNvSpPr txBox="1"/>
          <p:nvPr/>
        </p:nvSpPr>
        <p:spPr>
          <a:xfrm>
            <a:off x="9086850" y="18288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B4E27-03B9-4FA6-93C0-EECCBF885FB5}"/>
              </a:ext>
            </a:extLst>
          </p:cNvPr>
          <p:cNvSpPr txBox="1"/>
          <p:nvPr/>
        </p:nvSpPr>
        <p:spPr>
          <a:xfrm>
            <a:off x="1095374" y="2933700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x 5)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2C44C-9AFA-441F-A653-ED7A1F2931C7}"/>
              </a:ext>
            </a:extLst>
          </p:cNvPr>
          <p:cNvSpPr txBox="1"/>
          <p:nvPr/>
        </p:nvSpPr>
        <p:spPr>
          <a:xfrm>
            <a:off x="3495675" y="29241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 x 2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8CC61-3EAC-436A-AD6E-991AA3E3C9E8}"/>
              </a:ext>
            </a:extLst>
          </p:cNvPr>
          <p:cNvSpPr txBox="1"/>
          <p:nvPr/>
        </p:nvSpPr>
        <p:spPr>
          <a:xfrm>
            <a:off x="3400425" y="35147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C6330-E2D8-4421-B0B2-2A21FB6AC223}"/>
              </a:ext>
            </a:extLst>
          </p:cNvPr>
          <p:cNvSpPr txBox="1"/>
          <p:nvPr/>
        </p:nvSpPr>
        <p:spPr>
          <a:xfrm>
            <a:off x="6877049" y="29241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(5 x 2)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39BD54-0D56-4696-9DEA-89FE839B4E28}"/>
              </a:ext>
            </a:extLst>
          </p:cNvPr>
          <p:cNvSpPr txBox="1"/>
          <p:nvPr/>
        </p:nvSpPr>
        <p:spPr>
          <a:xfrm>
            <a:off x="9277350" y="29146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x 10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A28D5-28F7-4168-825C-CCD1468FAA36}"/>
              </a:ext>
            </a:extLst>
          </p:cNvPr>
          <p:cNvSpPr txBox="1"/>
          <p:nvPr/>
        </p:nvSpPr>
        <p:spPr>
          <a:xfrm>
            <a:off x="9182100" y="3505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208882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1650594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thừa số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các biểu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chỉ chứa dấu nhân, giá trị của biểu thức không thay đổi khi thay đổi vị trí các dấu ngoặc.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2075" y="674534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32E034-139D-40B8-B56F-A167A143003F}"/>
              </a:ext>
            </a:extLst>
          </p:cNvPr>
          <p:cNvSpPr txBox="1"/>
          <p:nvPr/>
        </p:nvSpPr>
        <p:spPr>
          <a:xfrm>
            <a:off x="5314950" y="3086100"/>
            <a:ext cx="781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 = 216</a:t>
            </a:r>
          </a:p>
        </p:txBody>
      </p:sp>
    </p:spTree>
    <p:extLst>
      <p:ext uri="{BB962C8B-B14F-4D97-AF65-F5344CB8AC3E}">
        <p14:creationId xmlns:p14="http://schemas.microsoft.com/office/powerpoint/2010/main" val="369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3585" cy="685800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8816975" y="430466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01" y="4229883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55355" y="413575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8885555" y="439928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368" y="4085907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87130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8189612" y="2681321"/>
            <a:ext cx="2991485" cy="111823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100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124923" y="2745105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: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98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49" y="140990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2286465" y="-1719986"/>
            <a:ext cx="15403343" cy="8654186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Cầu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Hàn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2932043" y="609167"/>
            <a:ext cx="703690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97 – 17 + 20 = ...?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vo" panose="0204060305050602020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D1E60D2-B065-4DE7-A31F-B18245F6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083" y="418754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5B3ED4B-CE04-41E0-818B-65396B9BEE60}"/>
              </a:ext>
            </a:extLst>
          </p:cNvPr>
          <p:cNvGrpSpPr/>
          <p:nvPr/>
        </p:nvGrpSpPr>
        <p:grpSpPr>
          <a:xfrm>
            <a:off x="4552413" y="4093210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41" name="Snip  11">
              <a:extLst>
                <a:ext uri="{FF2B5EF4-FFF2-40B4-BE49-F238E27FC236}">
                  <a16:creationId xmlns:a16="http://schemas.microsoft.com/office/drawing/2014/main" id="{E8C00EAA-8460-4831-9C7F-70077A87EB7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B38EB44D-CFBE-4A26-9787-0CBC19E5C7D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Snip  13">
              <a:extLst>
                <a:ext uri="{FF2B5EF4-FFF2-40B4-BE49-F238E27FC236}">
                  <a16:creationId xmlns:a16="http://schemas.microsoft.com/office/drawing/2014/main" id="{77415240-4F90-4068-98FC-B6D306CFF6D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sai">
            <a:extLst>
              <a:ext uri="{FF2B5EF4-FFF2-40B4-BE49-F238E27FC236}">
                <a16:creationId xmlns:a16="http://schemas.microsoft.com/office/drawing/2014/main" id="{CFBCD72F-6304-49EC-8A98-10DA6EA92406}"/>
              </a:ext>
            </a:extLst>
          </p:cNvPr>
          <p:cNvGrpSpPr/>
          <p:nvPr/>
        </p:nvGrpSpPr>
        <p:grpSpPr>
          <a:xfrm>
            <a:off x="4842608" y="4399915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795216A-85D1-4BBA-96F5-6103B5F5162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Flowchart: Or 45">
              <a:extLst>
                <a:ext uri="{FF2B5EF4-FFF2-40B4-BE49-F238E27FC236}">
                  <a16:creationId xmlns:a16="http://schemas.microsoft.com/office/drawing/2014/main" id="{2832F2FD-87A4-4659-9AD7-1817D57F9BF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7" name="No">
            <a:extLst>
              <a:ext uri="{FF2B5EF4-FFF2-40B4-BE49-F238E27FC236}">
                <a16:creationId xmlns:a16="http://schemas.microsoft.com/office/drawing/2014/main" id="{6DC386B2-E099-4220-B271-4BF3D1756BAC}"/>
              </a:ext>
            </a:extLst>
          </p:cNvPr>
          <p:cNvSpPr txBox="1"/>
          <p:nvPr/>
        </p:nvSpPr>
        <p:spPr>
          <a:xfrm>
            <a:off x="4138581" y="2647216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99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D65672-8C53-48C1-8924-85D0C0E1F72A}"/>
              </a:ext>
            </a:extLst>
          </p:cNvPr>
          <p:cNvGrpSpPr/>
          <p:nvPr/>
        </p:nvGrpSpPr>
        <p:grpSpPr>
          <a:xfrm>
            <a:off x="-12892889" y="110773"/>
            <a:ext cx="12629516" cy="6858000"/>
            <a:chOff x="-4038600" y="93915"/>
            <a:chExt cx="9144001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110A3A-2A7E-48FE-B04D-B2EC1C55F7EB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5" descr="D:\background\character\577.jpg">
              <a:extLst>
                <a:ext uri="{FF2B5EF4-FFF2-40B4-BE49-F238E27FC236}">
                  <a16:creationId xmlns:a16="http://schemas.microsoft.com/office/drawing/2014/main" id="{33E17451-B074-47D3-A309-A2E949DDA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2801599" y="17780"/>
            <a:ext cx="12629516" cy="68580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81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01458 -0.0055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1.01458 -0.00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949" y="4027172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5375" y="3306462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1320208" y="371722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8732" y="327532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53565" y="368609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484743" y="2119780"/>
            <a:ext cx="3052400" cy="95694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4772738" y="2147319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8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2809650" y="51435"/>
            <a:ext cx="12192000" cy="68580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030979" y="852805"/>
            <a:ext cx="566961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6 × 3 : 2 = ...?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5EF58D-59D2-4DE0-89D6-DB794C07E6F3}"/>
              </a:ext>
            </a:extLst>
          </p:cNvPr>
          <p:cNvGrpSpPr/>
          <p:nvPr/>
        </p:nvGrpSpPr>
        <p:grpSpPr>
          <a:xfrm>
            <a:off x="9317348" y="3319114"/>
            <a:ext cx="2389909" cy="3194844"/>
            <a:chOff x="2334491" y="533400"/>
            <a:chExt cx="3990109" cy="5334000"/>
          </a:xfrm>
        </p:grpSpPr>
        <p:sp>
          <p:nvSpPr>
            <p:cNvPr id="30" name="Snip11">
              <a:extLst>
                <a:ext uri="{FF2B5EF4-FFF2-40B4-BE49-F238E27FC236}">
                  <a16:creationId xmlns:a16="http://schemas.microsoft.com/office/drawing/2014/main" id="{4E2F66DC-0F36-428A-ADF0-6068EFCFC1CB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7B54AAEE-B254-4DFE-8305-798C8513002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Snip 13">
              <a:extLst>
                <a:ext uri="{FF2B5EF4-FFF2-40B4-BE49-F238E27FC236}">
                  <a16:creationId xmlns:a16="http://schemas.microsoft.com/office/drawing/2014/main" id="{8D087572-54A0-4CE8-9450-E7C2FF06F21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Sai">
            <a:extLst>
              <a:ext uri="{FF2B5EF4-FFF2-40B4-BE49-F238E27FC236}">
                <a16:creationId xmlns:a16="http://schemas.microsoft.com/office/drawing/2014/main" id="{1493AAFA-5713-4317-91A9-62D0B54AD859}"/>
              </a:ext>
            </a:extLst>
          </p:cNvPr>
          <p:cNvGrpSpPr/>
          <p:nvPr/>
        </p:nvGrpSpPr>
        <p:grpSpPr>
          <a:xfrm>
            <a:off x="9702181" y="3729879"/>
            <a:ext cx="1636839" cy="2373313"/>
            <a:chOff x="2982190" y="1219200"/>
            <a:chExt cx="2732809" cy="3962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EEEB2B-9144-405D-AE86-BE2BA079B336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Flowchart: Or 34">
              <a:extLst>
                <a:ext uri="{FF2B5EF4-FFF2-40B4-BE49-F238E27FC236}">
                  <a16:creationId xmlns:a16="http://schemas.microsoft.com/office/drawing/2014/main" id="{599709B7-55CB-4099-8ABC-DF6C23B3C48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6" name="No">
            <a:extLst>
              <a:ext uri="{FF2B5EF4-FFF2-40B4-BE49-F238E27FC236}">
                <a16:creationId xmlns:a16="http://schemas.microsoft.com/office/drawing/2014/main" id="{DD3C34BE-8D78-48C6-95C9-A9C150EE53FE}"/>
              </a:ext>
            </a:extLst>
          </p:cNvPr>
          <p:cNvSpPr txBox="1"/>
          <p:nvPr/>
        </p:nvSpPr>
        <p:spPr>
          <a:xfrm>
            <a:off x="8721354" y="2191104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7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B4C77D-2720-4A45-97BF-C7F18E0F5828}"/>
              </a:ext>
            </a:extLst>
          </p:cNvPr>
          <p:cNvGrpSpPr/>
          <p:nvPr/>
        </p:nvGrpSpPr>
        <p:grpSpPr>
          <a:xfrm>
            <a:off x="-12785061" y="55848"/>
            <a:ext cx="12192000" cy="6858000"/>
            <a:chOff x="-4038600" y="93915"/>
            <a:chExt cx="9153575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6174641-5A7C-4A3B-B7FE-F4E3F71CA961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5" descr="D:\background\character\577.jpg">
              <a:extLst>
                <a:ext uri="{FF2B5EF4-FFF2-40B4-BE49-F238E27FC236}">
                  <a16:creationId xmlns:a16="http://schemas.microsoft.com/office/drawing/2014/main" id="{1A9BD938-7DC6-472D-9F97-A8285FF4E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635" y="51435"/>
            <a:ext cx="13014325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Na Hills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1.0506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-83820"/>
            <a:ext cx="12166600" cy="6942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899" y="4167616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1716" y="3183721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98171" y="3194493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3004" y="3605258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9322" y="3295011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384155" y="370577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574725" y="2223578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90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16791" y="359589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4860926" y="2113559"/>
            <a:ext cx="3065780" cy="9779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3646946" y="0"/>
            <a:ext cx="13420886" cy="68580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97444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329429" y="652145"/>
            <a:ext cx="4257979" cy="7683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(6 + 4) x 8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vo" panose="0204060305050602020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8009E2-4252-4822-BA49-F22B84B36D8B}"/>
              </a:ext>
            </a:extLst>
          </p:cNvPr>
          <p:cNvGrpSpPr/>
          <p:nvPr/>
        </p:nvGrpSpPr>
        <p:grpSpPr>
          <a:xfrm>
            <a:off x="9178062" y="3305782"/>
            <a:ext cx="2389909" cy="3194844"/>
            <a:chOff x="2334491" y="533400"/>
            <a:chExt cx="3990109" cy="5334000"/>
          </a:xfrm>
        </p:grpSpPr>
        <p:sp>
          <p:nvSpPr>
            <p:cNvPr id="32" name="Snip11">
              <a:extLst>
                <a:ext uri="{FF2B5EF4-FFF2-40B4-BE49-F238E27FC236}">
                  <a16:creationId xmlns:a16="http://schemas.microsoft.com/office/drawing/2014/main" id="{EEBC33EB-9233-4B20-AD73-07CE9D869B31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FF7B9E94-AC55-431F-ADFC-854117AFC3D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Snip 13">
              <a:extLst>
                <a:ext uri="{FF2B5EF4-FFF2-40B4-BE49-F238E27FC236}">
                  <a16:creationId xmlns:a16="http://schemas.microsoft.com/office/drawing/2014/main" id="{B5E93223-F6DA-4278-9E66-2DA09996948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Sai">
            <a:extLst>
              <a:ext uri="{FF2B5EF4-FFF2-40B4-BE49-F238E27FC236}">
                <a16:creationId xmlns:a16="http://schemas.microsoft.com/office/drawing/2014/main" id="{FC992DD7-DCA6-4ED6-BC48-7E83E9AC0295}"/>
              </a:ext>
            </a:extLst>
          </p:cNvPr>
          <p:cNvGrpSpPr/>
          <p:nvPr/>
        </p:nvGrpSpPr>
        <p:grpSpPr>
          <a:xfrm>
            <a:off x="9562895" y="3716547"/>
            <a:ext cx="1636839" cy="2373313"/>
            <a:chOff x="2982190" y="1219200"/>
            <a:chExt cx="2732809" cy="3962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39715A8-3EA0-40C4-85C8-74FEBE1D8A2E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Flowchart: Or 36">
              <a:extLst>
                <a:ext uri="{FF2B5EF4-FFF2-40B4-BE49-F238E27FC236}">
                  <a16:creationId xmlns:a16="http://schemas.microsoft.com/office/drawing/2014/main" id="{E3C12938-6FFD-4BE5-90C0-D47165A0575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No">
            <a:extLst>
              <a:ext uri="{FF2B5EF4-FFF2-40B4-BE49-F238E27FC236}">
                <a16:creationId xmlns:a16="http://schemas.microsoft.com/office/drawing/2014/main" id="{39162B88-1C3C-4BA7-8977-8FCCCCE7D3C0}"/>
              </a:ext>
            </a:extLst>
          </p:cNvPr>
          <p:cNvSpPr txBox="1"/>
          <p:nvPr/>
        </p:nvSpPr>
        <p:spPr>
          <a:xfrm>
            <a:off x="8753465" y="2234349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100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0ABEC9-0E3B-4F22-8279-63FD46F9E1A7}"/>
              </a:ext>
            </a:extLst>
          </p:cNvPr>
          <p:cNvGrpSpPr/>
          <p:nvPr/>
        </p:nvGrpSpPr>
        <p:grpSpPr>
          <a:xfrm>
            <a:off x="-13660140" y="-97585"/>
            <a:ext cx="13420886" cy="6858000"/>
            <a:chOff x="-4114176" y="93915"/>
            <a:chExt cx="9219576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E867E1-B128-4619-9C1C-04568793C388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Picture 5" descr="D:\background\character\577.jpg">
              <a:extLst>
                <a:ext uri="{FF2B5EF4-FFF2-40B4-BE49-F238E27FC236}">
                  <a16:creationId xmlns:a16="http://schemas.microsoft.com/office/drawing/2014/main" id="{BEC76205-486E-4928-BE44-64C438E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1.025 3.7037E-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16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203269" y="2370138"/>
            <a:ext cx="7036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45: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 giá trị của biểu thức sau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1972160"/>
            <a:ext cx="10991850" cy="12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4" y="4265865"/>
            <a:ext cx="139700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C4B06-6370-4919-865B-6B55F048D474}"/>
              </a:ext>
            </a:extLst>
          </p:cNvPr>
          <p:cNvSpPr txBox="1"/>
          <p:nvPr/>
        </p:nvSpPr>
        <p:spPr>
          <a:xfrm>
            <a:off x="828675" y="10382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0921E-F062-4675-AEB9-74D67861830A}"/>
              </a:ext>
            </a:extLst>
          </p:cNvPr>
          <p:cNvSpPr txBox="1"/>
          <p:nvPr/>
        </p:nvSpPr>
        <p:spPr>
          <a:xfrm>
            <a:off x="3933825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519 + 479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F3C6DE-487F-4A01-8060-FF2055C3E679}"/>
              </a:ext>
            </a:extLst>
          </p:cNvPr>
          <p:cNvSpPr txBox="1"/>
          <p:nvPr/>
        </p:nvSpPr>
        <p:spPr>
          <a:xfrm>
            <a:off x="3952875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E9B7B2-1B5C-4C07-B25F-712A04FB194E}"/>
              </a:ext>
            </a:extLst>
          </p:cNvPr>
          <p:cNvSpPr txBox="1"/>
          <p:nvPr/>
        </p:nvSpPr>
        <p:spPr>
          <a:xfrm>
            <a:off x="1533524" y="2209800"/>
            <a:ext cx="296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424 : 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E0CBA4-F976-4A9A-9EAB-3B5A0CC34D82}"/>
              </a:ext>
            </a:extLst>
          </p:cNvPr>
          <p:cNvSpPr txBox="1"/>
          <p:nvPr/>
        </p:nvSpPr>
        <p:spPr>
          <a:xfrm>
            <a:off x="3362325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212 x 3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1EC52-EBF4-45A2-BEBE-A2545F20E1AE}"/>
              </a:ext>
            </a:extLst>
          </p:cNvPr>
          <p:cNvSpPr txBox="1"/>
          <p:nvPr/>
        </p:nvSpPr>
        <p:spPr>
          <a:xfrm>
            <a:off x="3409950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1EE531-C779-4BAF-961E-2B431DC8264E}"/>
              </a:ext>
            </a:extLst>
          </p:cNvPr>
          <p:cNvSpPr txBox="1"/>
          <p:nvPr/>
        </p:nvSpPr>
        <p:spPr>
          <a:xfrm>
            <a:off x="6848474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750 – 101 x 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1A1082-6A04-4FCA-A13D-60FBB8E501AB}"/>
              </a:ext>
            </a:extLst>
          </p:cNvPr>
          <p:cNvSpPr txBox="1"/>
          <p:nvPr/>
        </p:nvSpPr>
        <p:spPr>
          <a:xfrm>
            <a:off x="9486900" y="10191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750 – 606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4E526F-E59B-45DF-BA66-6578107D04A4}"/>
              </a:ext>
            </a:extLst>
          </p:cNvPr>
          <p:cNvSpPr txBox="1"/>
          <p:nvPr/>
        </p:nvSpPr>
        <p:spPr>
          <a:xfrm>
            <a:off x="9505950" y="14097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D6CAB2-13E1-48EF-8232-597CFE6B4343}"/>
              </a:ext>
            </a:extLst>
          </p:cNvPr>
          <p:cNvSpPr txBox="1"/>
          <p:nvPr/>
        </p:nvSpPr>
        <p:spPr>
          <a:xfrm>
            <a:off x="7277100" y="2209800"/>
            <a:ext cx="277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2 : 5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B58316-A8E3-485C-8DC4-A244F2E8EC1C}"/>
              </a:ext>
            </a:extLst>
          </p:cNvPr>
          <p:cNvSpPr txBox="1"/>
          <p:nvPr/>
        </p:nvSpPr>
        <p:spPr>
          <a:xfrm>
            <a:off x="8915400" y="22002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95DBEC-FE95-4AD9-89D7-D9BEB98EEC09}"/>
              </a:ext>
            </a:extLst>
          </p:cNvPr>
          <p:cNvSpPr txBox="1"/>
          <p:nvPr/>
        </p:nvSpPr>
        <p:spPr>
          <a:xfrm>
            <a:off x="8963025" y="26003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BEBB06-9C8D-4DB0-BFC4-07D311FCCA10}"/>
              </a:ext>
            </a:extLst>
          </p:cNvPr>
          <p:cNvSpPr txBox="1"/>
          <p:nvPr/>
        </p:nvSpPr>
        <p:spPr>
          <a:xfrm>
            <a:off x="3752850" y="347662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998 – (302 + 685)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8F4BBD-EB10-48EA-BCA9-93A82A02B6DF}"/>
              </a:ext>
            </a:extLst>
          </p:cNvPr>
          <p:cNvSpPr txBox="1"/>
          <p:nvPr/>
        </p:nvSpPr>
        <p:spPr>
          <a:xfrm>
            <a:off x="7143750" y="34480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998 – 987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98B7103-CE45-408E-91F8-0844ED4CF4FF}"/>
              </a:ext>
            </a:extLst>
          </p:cNvPr>
          <p:cNvSpPr txBox="1"/>
          <p:nvPr/>
        </p:nvSpPr>
        <p:spPr>
          <a:xfrm>
            <a:off x="7210425" y="3838575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F79C20-6FC7-4385-8487-3811523422F8}"/>
              </a:ext>
            </a:extLst>
          </p:cNvPr>
          <p:cNvSpPr txBox="1"/>
          <p:nvPr/>
        </p:nvSpPr>
        <p:spPr>
          <a:xfrm>
            <a:off x="4076700" y="4619625"/>
            <a:ext cx="34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(421 – 19) x 2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C5D4C3-F785-4B04-AA47-C2CA2DFB4CBD}"/>
              </a:ext>
            </a:extLst>
          </p:cNvPr>
          <p:cNvSpPr txBox="1"/>
          <p:nvPr/>
        </p:nvSpPr>
        <p:spPr>
          <a:xfrm>
            <a:off x="6410325" y="461010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DD5B40-A150-4D1D-B59F-AE2DF79BED73}"/>
              </a:ext>
            </a:extLst>
          </p:cNvPr>
          <p:cNvSpPr txBox="1"/>
          <p:nvPr/>
        </p:nvSpPr>
        <p:spPr>
          <a:xfrm>
            <a:off x="6457950" y="5010150"/>
            <a:ext cx="369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804</a:t>
            </a:r>
            <a:endParaRPr lang="pt-BR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747837"/>
            <a:ext cx="5300095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1790699"/>
            <a:ext cx="524136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7039A-FBC2-45DE-BA5D-4F9F5B483A95}"/>
              </a:ext>
            </a:extLst>
          </p:cNvPr>
          <p:cNvSpPr txBox="1"/>
          <p:nvPr/>
        </p:nvSpPr>
        <p:spPr>
          <a:xfrm>
            <a:off x="504826" y="19907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D642B-FF85-48D4-8C71-FC80B1FBD6E3}"/>
              </a:ext>
            </a:extLst>
          </p:cNvPr>
          <p:cNvSpPr txBox="1"/>
          <p:nvPr/>
        </p:nvSpPr>
        <p:spPr>
          <a:xfrm>
            <a:off x="3352801" y="19812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370 + 500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D732E2-9101-4C97-A545-F8408C2946EB}"/>
              </a:ext>
            </a:extLst>
          </p:cNvPr>
          <p:cNvSpPr txBox="1"/>
          <p:nvPr/>
        </p:nvSpPr>
        <p:spPr>
          <a:xfrm>
            <a:off x="3371851" y="2466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2BF683-75A8-49E1-9FB2-4AD83A7A8384}"/>
              </a:ext>
            </a:extLst>
          </p:cNvPr>
          <p:cNvSpPr txBox="1"/>
          <p:nvPr/>
        </p:nvSpPr>
        <p:spPr>
          <a:xfrm>
            <a:off x="600076" y="323850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(70 + 500)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6F439-2AFB-4C08-A757-C496FF60FDA9}"/>
              </a:ext>
            </a:extLst>
          </p:cNvPr>
          <p:cNvSpPr txBox="1"/>
          <p:nvPr/>
        </p:nvSpPr>
        <p:spPr>
          <a:xfrm>
            <a:off x="3448051" y="32289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300 + 570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8E93E-6A3E-4C7D-BEFF-0B1F8DCD6349}"/>
              </a:ext>
            </a:extLst>
          </p:cNvPr>
          <p:cNvSpPr txBox="1"/>
          <p:nvPr/>
        </p:nvSpPr>
        <p:spPr>
          <a:xfrm>
            <a:off x="3467101" y="37147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870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57EB0-C861-457F-8ED3-EA29F26CD802}"/>
              </a:ext>
            </a:extLst>
          </p:cNvPr>
          <p:cNvSpPr txBox="1"/>
          <p:nvPr/>
        </p:nvSpPr>
        <p:spPr>
          <a:xfrm>
            <a:off x="5981701" y="19716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(178 + 214)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9481A-BC26-4BA2-AB5B-18AFF2756F96}"/>
              </a:ext>
            </a:extLst>
          </p:cNvPr>
          <p:cNvSpPr txBox="1"/>
          <p:nvPr/>
        </p:nvSpPr>
        <p:spPr>
          <a:xfrm>
            <a:off x="8829676" y="19621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392 + 86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8D0DCC-09B0-44F6-B050-DE643CCE3A28}"/>
              </a:ext>
            </a:extLst>
          </p:cNvPr>
          <p:cNvSpPr txBox="1"/>
          <p:nvPr/>
        </p:nvSpPr>
        <p:spPr>
          <a:xfrm>
            <a:off x="8848726" y="2447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165A5-B919-4A1D-AC4B-2B836023FD5E}"/>
              </a:ext>
            </a:extLst>
          </p:cNvPr>
          <p:cNvSpPr txBox="1"/>
          <p:nvPr/>
        </p:nvSpPr>
        <p:spPr>
          <a:xfrm>
            <a:off x="5981701" y="3219450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178 + (214 + 86)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FF6716-2B65-45E8-93CF-CD2E36B42308}"/>
              </a:ext>
            </a:extLst>
          </p:cNvPr>
          <p:cNvSpPr txBox="1"/>
          <p:nvPr/>
        </p:nvSpPr>
        <p:spPr>
          <a:xfrm>
            <a:off x="8829676" y="320992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178 + 300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228264-B328-481E-859B-A75CF15D6475}"/>
              </a:ext>
            </a:extLst>
          </p:cNvPr>
          <p:cNvSpPr txBox="1"/>
          <p:nvPr/>
        </p:nvSpPr>
        <p:spPr>
          <a:xfrm>
            <a:off x="8782051" y="368617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478</a:t>
            </a:r>
            <a:endParaRPr lang="pt-BR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779</Words>
  <Application>Microsoft Office PowerPoint</Application>
  <PresentationFormat>Widescreen</PresentationFormat>
  <Paragraphs>130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Cambria Math</vt:lpstr>
      <vt:lpstr>等线</vt:lpstr>
      <vt:lpstr>HP001 4 hàng</vt:lpstr>
      <vt:lpstr>SVN-Berkshire Swash</vt:lpstr>
      <vt:lpstr>Times New Roman</vt:lpstr>
      <vt:lpstr>UTM Avo</vt:lpstr>
      <vt:lpstr>思源黑体 CN Normal</vt:lpstr>
      <vt:lpstr>3_Office 主题</vt:lpstr>
      <vt:lpstr>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2022-11-25T11:41:58Z</dcterms:created>
  <dcterms:modified xsi:type="dcterms:W3CDTF">2024-12-16T07:25:09Z</dcterms:modified>
</cp:coreProperties>
</file>