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31" r:id="rId3"/>
    <p:sldId id="317" r:id="rId4"/>
    <p:sldId id="353" r:id="rId5"/>
    <p:sldId id="355" r:id="rId6"/>
    <p:sldId id="357" r:id="rId7"/>
    <p:sldId id="364" r:id="rId8"/>
    <p:sldId id="365" r:id="rId9"/>
    <p:sldId id="366" r:id="rId10"/>
    <p:sldId id="336" r:id="rId11"/>
    <p:sldId id="363" r:id="rId12"/>
    <p:sldId id="367" r:id="rId13"/>
    <p:sldId id="340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51B9-C6CF-4D56-AA0D-56C7554C39FA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46D28-52D4-446A-9334-553DD63F15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0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9F5721-B1F9-44C9-AA23-89D1DF0336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84178-7CB7-4ACA-B2B6-5C03318D0A5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06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824A8-9F33-4113-84C0-D2E5BAAE8B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17AD9D-8ED7-4BAF-B978-8D3F47B902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2B842-98E3-4662-9D41-DB148D5B42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B9BACC-07FD-44D3-8EA4-28850B9B5D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448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2190B3-887B-4469-8A70-02C2C58783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FF31E7-D624-447C-BA28-6EA56558BDC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77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3ACDB-7149-4AC8-B660-B2B8D1D7AB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40BE6C-DA16-48A0-9A18-C511BF88F69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868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E2FA06-2F89-4BFE-8F77-8EB8541DB8B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046A9-3698-44D7-98B9-2DD3666526B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540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6923A-96A9-43F8-A27D-51273E2DA8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B105A-E141-418F-8FDA-32E7731C617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179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8354-B2CD-4E3E-B62A-80097EDCC87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3805F4-D659-4548-B899-0DCC16706D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01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0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4B70E-F778-40D0-ADE8-F89CCFADED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877D4-00F9-4A5C-A1D7-8DE915DA00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17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324952-5866-4E22-9739-07D5558DE3E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45FC5-530B-4D34-BAE2-28E4450C7A2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00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01C022-147F-48F9-84B0-FF4703D8CC5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574FD-DDE9-459E-B92A-D9BFC2DE447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73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9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6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7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0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9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38BE-10AE-41FA-8496-E6E932475B9B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2054C-DC0B-4B5D-AEEC-05780599F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E7D6BA-4EF8-4F03-9788-CF70BC661DF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2BC136-C0BD-4084-9E2E-FE87D8A7D39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5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363" y="4568825"/>
            <a:ext cx="3052762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Rectangl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217488"/>
            <a:ext cx="98298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00422" y="1533797"/>
            <a:ext cx="1186132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GIẢNG: MÔN TOÁN 3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lang="en-US" alt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50: CHU VI HÌNH TAM GIÁC,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HÌNH TỨ GIÁC</a:t>
            </a:r>
            <a:endParaRPr kumimoji="0" lang="en-US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39700"/>
            <a:ext cx="1966912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373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47839" y="4967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2542263" y="108014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2979586" y="1080141"/>
            <a:ext cx="8729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2542263" y="435298"/>
            <a:ext cx="81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50: Chu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o.rada.vn/data/image/2022/10/26/Chu-vi-hinh-tam-giac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896023"/>
            <a:ext cx="11226800" cy="35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8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06205" y="83324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2644371" y="135646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2561718" y="647141"/>
            <a:ext cx="81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50: Chu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6908" y="1998942"/>
            <a:ext cx="1821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5745" y="2522162"/>
            <a:ext cx="854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4135" y="3122579"/>
            <a:ext cx="473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+ 5 + 6  = 15 (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1064" y="4949449"/>
            <a:ext cx="524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15 m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18 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745" y="3748617"/>
            <a:ext cx="854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4135" y="4349033"/>
            <a:ext cx="4971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+ 4 + 3 + 5  = 18 (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3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3337" y="2314254"/>
            <a:ext cx="10438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2177379" y="895517"/>
            <a:ext cx="790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50: Chu vi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Hình ảnh kết thúc slide thuyết trình đẹp,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2" y="471948"/>
            <a:ext cx="11002296" cy="554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129" y="2521974"/>
            <a:ext cx="6123742" cy="14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1147186" y="1402600"/>
            <a:ext cx="851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1015218" y="2253787"/>
            <a:ext cx="9983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endParaRPr lang="en-US" sz="28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1898274" y="691675"/>
            <a:ext cx="851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50: Chu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9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2137283" y="569377"/>
            <a:ext cx="851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50: Chu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45256" y="93620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8369" y="-1316575"/>
            <a:ext cx="4395261" cy="110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12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1527684" y="434266"/>
            <a:ext cx="851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50: Chu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11696" y="103194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AutoShape 69"/>
          <p:cNvSpPr>
            <a:spLocks noChangeArrowheads="1"/>
          </p:cNvSpPr>
          <p:nvPr/>
        </p:nvSpPr>
        <p:spPr bwMode="auto">
          <a:xfrm>
            <a:off x="4055878" y="1884762"/>
            <a:ext cx="3733800" cy="1600200"/>
          </a:xfrm>
          <a:prstGeom prst="triangle">
            <a:avLst>
              <a:gd name="adj" fmla="val 34523"/>
            </a:avLst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800" b="0" i="0" u="none" strike="noStrike" kern="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Text Box 10"/>
          <p:cNvSpPr txBox="1">
            <a:spLocks noChangeArrowheads="1"/>
          </p:cNvSpPr>
          <p:nvPr/>
        </p:nvSpPr>
        <p:spPr bwMode="auto">
          <a:xfrm rot="18396478">
            <a:off x="3857521" y="2050234"/>
            <a:ext cx="1239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3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126" name="Text Box 12"/>
          <p:cNvSpPr txBox="1">
            <a:spLocks noChangeArrowheads="1"/>
          </p:cNvSpPr>
          <p:nvPr/>
        </p:nvSpPr>
        <p:spPr bwMode="auto">
          <a:xfrm rot="1877021">
            <a:off x="6155160" y="2191543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4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127" name="Text Box 11"/>
          <p:cNvSpPr txBox="1">
            <a:spLocks noChangeArrowheads="1"/>
          </p:cNvSpPr>
          <p:nvPr/>
        </p:nvSpPr>
        <p:spPr bwMode="auto">
          <a:xfrm>
            <a:off x="5468983" y="3516085"/>
            <a:ext cx="1064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5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128" name="Line 64"/>
          <p:cNvSpPr>
            <a:spLocks noChangeShapeType="1"/>
          </p:cNvSpPr>
          <p:nvPr/>
        </p:nvSpPr>
        <p:spPr bwMode="auto">
          <a:xfrm>
            <a:off x="4016829" y="3512548"/>
            <a:ext cx="3733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Line 63"/>
          <p:cNvSpPr>
            <a:spLocks noChangeShapeType="1"/>
          </p:cNvSpPr>
          <p:nvPr/>
        </p:nvSpPr>
        <p:spPr bwMode="auto">
          <a:xfrm flipH="1">
            <a:off x="4016829" y="1884762"/>
            <a:ext cx="129540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 flipH="1" flipV="1">
            <a:off x="5325152" y="1884762"/>
            <a:ext cx="243840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3760" y="5162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3760" y="534667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0116" y="4293632"/>
            <a:ext cx="792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8491" y="4823452"/>
            <a:ext cx="5521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 +  4 cm  +  5 cm  =  12 cm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0933" y="5488993"/>
            <a:ext cx="7703277" cy="51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cm.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3506125" y="3240592"/>
            <a:ext cx="7315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4831538" y="1590757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B </a:t>
            </a:r>
            <a:r>
              <a:rPr lang="en-US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32" name="Text Box 66"/>
          <p:cNvSpPr txBox="1">
            <a:spLocks noChangeArrowheads="1"/>
          </p:cNvSpPr>
          <p:nvPr/>
        </p:nvSpPr>
        <p:spPr bwMode="auto">
          <a:xfrm>
            <a:off x="7606948" y="3261650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120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3" grpId="0" animBg="1"/>
      <p:bldP spid="125" grpId="0"/>
      <p:bldP spid="126" grpId="0"/>
      <p:bldP spid="127" grpId="0"/>
      <p:bldP spid="131" grpId="0" animBg="1"/>
      <p:bldP spid="132" grpId="0" animBg="1"/>
      <p:bldP spid="14" grpId="0"/>
      <p:bldP spid="15" grpId="0"/>
      <p:bldP spid="16" grpId="0"/>
      <p:bldP spid="28" grpId="0"/>
      <p:bldP spid="2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2" y="29727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1362221" y="412652"/>
            <a:ext cx="851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50: Chu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963" y="80056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68"/>
          <p:cNvSpPr txBox="1">
            <a:spLocks noChangeArrowheads="1"/>
          </p:cNvSpPr>
          <p:nvPr/>
        </p:nvSpPr>
        <p:spPr bwMode="auto">
          <a:xfrm>
            <a:off x="3761697" y="3458727"/>
            <a:ext cx="810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•</a:t>
            </a:r>
          </a:p>
        </p:txBody>
      </p:sp>
      <p:sp>
        <p:nvSpPr>
          <p:cNvPr id="15" name="Text Box 67"/>
          <p:cNvSpPr txBox="1">
            <a:spLocks noChangeArrowheads="1"/>
          </p:cNvSpPr>
          <p:nvPr/>
        </p:nvSpPr>
        <p:spPr bwMode="auto">
          <a:xfrm>
            <a:off x="4260715" y="1741250"/>
            <a:ext cx="887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•</a:t>
            </a:r>
          </a:p>
        </p:txBody>
      </p: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6270896" y="1759739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• P</a:t>
            </a:r>
          </a:p>
        </p:txBody>
      </p:sp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7626485" y="3414464"/>
            <a:ext cx="7296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• </a:t>
            </a:r>
            <a:r>
              <a:rPr lang="en-US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Q</a:t>
            </a:r>
            <a:endParaRPr lang="en-US" altLang="en-US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Line 78"/>
          <p:cNvSpPr>
            <a:spLocks noChangeShapeType="1"/>
          </p:cNvSpPr>
          <p:nvPr/>
        </p:nvSpPr>
        <p:spPr bwMode="auto">
          <a:xfrm flipH="1">
            <a:off x="4390216" y="2042808"/>
            <a:ext cx="473613" cy="166055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33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Line 81"/>
          <p:cNvSpPr>
            <a:spLocks noChangeShapeType="1"/>
          </p:cNvSpPr>
          <p:nvPr/>
        </p:nvSpPr>
        <p:spPr bwMode="auto">
          <a:xfrm flipH="1">
            <a:off x="4893622" y="2002860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33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Line 80"/>
          <p:cNvSpPr>
            <a:spLocks noChangeShapeType="1"/>
          </p:cNvSpPr>
          <p:nvPr/>
        </p:nvSpPr>
        <p:spPr bwMode="auto">
          <a:xfrm flipH="1" flipV="1">
            <a:off x="6417622" y="2026965"/>
            <a:ext cx="1371600" cy="1676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33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Line 79"/>
          <p:cNvSpPr>
            <a:spLocks noChangeShapeType="1"/>
          </p:cNvSpPr>
          <p:nvPr/>
        </p:nvSpPr>
        <p:spPr bwMode="auto">
          <a:xfrm>
            <a:off x="4419600" y="3710964"/>
            <a:ext cx="3352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33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3" name="Group 76"/>
          <p:cNvGrpSpPr>
            <a:grpSpLocks/>
          </p:cNvGrpSpPr>
          <p:nvPr/>
        </p:nvGrpSpPr>
        <p:grpSpPr bwMode="auto">
          <a:xfrm>
            <a:off x="4419600" y="2019461"/>
            <a:ext cx="3314700" cy="1667303"/>
            <a:chOff x="360" y="864"/>
            <a:chExt cx="2112" cy="1056"/>
          </a:xfrm>
        </p:grpSpPr>
        <p:sp>
          <p:nvSpPr>
            <p:cNvPr id="24" name="AutoShape 73"/>
            <p:cNvSpPr>
              <a:spLocks noChangeArrowheads="1"/>
            </p:cNvSpPr>
            <p:nvPr/>
          </p:nvSpPr>
          <p:spPr bwMode="auto">
            <a:xfrm>
              <a:off x="360" y="864"/>
              <a:ext cx="1278" cy="1056"/>
            </a:xfrm>
            <a:prstGeom prst="parallelogram">
              <a:avLst>
                <a:gd name="adj" fmla="val 28407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AutoShape 74"/>
            <p:cNvSpPr>
              <a:spLocks noChangeArrowheads="1"/>
            </p:cNvSpPr>
            <p:nvPr/>
          </p:nvSpPr>
          <p:spPr bwMode="auto">
            <a:xfrm flipV="1">
              <a:off x="768" y="864"/>
              <a:ext cx="1704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200 w 21600"/>
                <a:gd name="T13" fmla="*/ 7200 h 21600"/>
                <a:gd name="T14" fmla="*/ 14400 w 21600"/>
                <a:gd name="T15" fmla="*/ 144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 Box 82"/>
          <p:cNvSpPr txBox="1">
            <a:spLocks noChangeArrowheads="1"/>
          </p:cNvSpPr>
          <p:nvPr/>
        </p:nvSpPr>
        <p:spPr bwMode="auto">
          <a:xfrm rot="17004507">
            <a:off x="3889126" y="2443434"/>
            <a:ext cx="8939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7" name="Text Box 83"/>
          <p:cNvSpPr txBox="1">
            <a:spLocks noChangeArrowheads="1"/>
          </p:cNvSpPr>
          <p:nvPr/>
        </p:nvSpPr>
        <p:spPr bwMode="auto">
          <a:xfrm>
            <a:off x="5160995" y="1463040"/>
            <a:ext cx="951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2cm</a:t>
            </a:r>
          </a:p>
        </p:txBody>
      </p:sp>
      <p:sp>
        <p:nvSpPr>
          <p:cNvPr id="28" name="Text Box 84"/>
          <p:cNvSpPr txBox="1">
            <a:spLocks noChangeArrowheads="1"/>
          </p:cNvSpPr>
          <p:nvPr/>
        </p:nvSpPr>
        <p:spPr bwMode="auto">
          <a:xfrm rot="3012842">
            <a:off x="7020753" y="2522459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4cm</a:t>
            </a:r>
          </a:p>
        </p:txBody>
      </p:sp>
      <p:sp>
        <p:nvSpPr>
          <p:cNvPr id="29" name="Text Box 85"/>
          <p:cNvSpPr txBox="1">
            <a:spLocks noChangeArrowheads="1"/>
          </p:cNvSpPr>
          <p:nvPr/>
        </p:nvSpPr>
        <p:spPr bwMode="auto">
          <a:xfrm>
            <a:off x="5737496" y="3703365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3269" y="4511040"/>
            <a:ext cx="776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9920" y="5034260"/>
            <a:ext cx="627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  +  2 cm  +  4 cm  +  6 cm =  15 cm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9063" y="573024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MNPQ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cm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6" grpId="0"/>
      <p:bldP spid="27" grpId="0"/>
      <p:bldP spid="28" grpId="0"/>
      <p:bldP spid="29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2101175" y="2752928"/>
            <a:ext cx="8871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1898274" y="691675"/>
            <a:ext cx="851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50: Chu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52164" y="142967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36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1898274" y="691675"/>
            <a:ext cx="851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50: Chu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o.rada.vn/data/image/2022/10/26/Chu-vi-hinh-tam-giac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4" y="2285999"/>
            <a:ext cx="11108987" cy="41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60806" y="115409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2741117" y="168790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353362" y="1687909"/>
            <a:ext cx="794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61262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2044188" y="321667"/>
            <a:ext cx="8510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50: Chu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o.rada.vn/data/image/2022/10/26/Chu-vi-hinh-tam-giac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65" y="1474617"/>
            <a:ext cx="10175133" cy="223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92173" y="40576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2645496" y="98332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082818" y="882652"/>
            <a:ext cx="794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5497" y="3657137"/>
            <a:ext cx="5505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Chu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3333" y="4048275"/>
            <a:ext cx="445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+ 2 +  3 = 9 (cm)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9000" y="4398770"/>
            <a:ext cx="5729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Chu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DEGH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9000" y="5164556"/>
            <a:ext cx="5402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Chu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5421" y="4814061"/>
            <a:ext cx="4415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+ 3 +  3 = 12 (cm)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92123" y="5537697"/>
            <a:ext cx="481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+ 30 + 25 +  13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103 (mm)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46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3" grpId="0"/>
      <p:bldP spid="4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" y="-19564"/>
            <a:ext cx="12192000" cy="6858000"/>
          </a:xfrm>
          <a:prstGeom prst="rect">
            <a:avLst/>
          </a:prstGeom>
        </p:spPr>
      </p:pic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52636" y="10043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2967400" y="149889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35680" y="1407010"/>
            <a:ext cx="79421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noProof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A1ABA28-3F11-4E3F-86C1-FD67CA312EDC}"/>
              </a:ext>
            </a:extLst>
          </p:cNvPr>
          <p:cNvSpPr txBox="1"/>
          <p:nvPr/>
        </p:nvSpPr>
        <p:spPr>
          <a:xfrm>
            <a:off x="2533555" y="643227"/>
            <a:ext cx="817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FF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50: Chu vi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Line 67"/>
          <p:cNvSpPr>
            <a:spLocks noChangeShapeType="1"/>
          </p:cNvSpPr>
          <p:nvPr/>
        </p:nvSpPr>
        <p:spPr bwMode="auto">
          <a:xfrm rot="751109" flipH="1" flipV="1">
            <a:off x="3294983" y="3152659"/>
            <a:ext cx="1032245" cy="71689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 rot="751109" flipV="1">
            <a:off x="1881353" y="3714505"/>
            <a:ext cx="2327837" cy="51434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Line 63"/>
          <p:cNvSpPr>
            <a:spLocks noChangeShapeType="1"/>
          </p:cNvSpPr>
          <p:nvPr/>
        </p:nvSpPr>
        <p:spPr bwMode="auto">
          <a:xfrm rot="751109" flipH="1">
            <a:off x="1973401" y="2892954"/>
            <a:ext cx="1305011" cy="121612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1444" y="2482452"/>
            <a:ext cx="506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266109" y="3752791"/>
            <a:ext cx="21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3186" y="3749052"/>
            <a:ext cx="38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78"/>
          <p:cNvSpPr>
            <a:spLocks noChangeShapeType="1"/>
          </p:cNvSpPr>
          <p:nvPr/>
        </p:nvSpPr>
        <p:spPr bwMode="auto">
          <a:xfrm flipH="1">
            <a:off x="6303727" y="3039563"/>
            <a:ext cx="357050" cy="114932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33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Line 81"/>
          <p:cNvSpPr>
            <a:spLocks noChangeShapeType="1"/>
          </p:cNvSpPr>
          <p:nvPr/>
        </p:nvSpPr>
        <p:spPr bwMode="auto">
          <a:xfrm flipH="1" flipV="1">
            <a:off x="6643552" y="3039595"/>
            <a:ext cx="2117270" cy="2957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33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Line 80"/>
          <p:cNvSpPr>
            <a:spLocks noChangeShapeType="1"/>
          </p:cNvSpPr>
          <p:nvPr/>
        </p:nvSpPr>
        <p:spPr bwMode="auto">
          <a:xfrm flipV="1">
            <a:off x="8580016" y="3344081"/>
            <a:ext cx="160775" cy="6347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33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Line 79"/>
          <p:cNvSpPr>
            <a:spLocks noChangeShapeType="1"/>
          </p:cNvSpPr>
          <p:nvPr/>
        </p:nvSpPr>
        <p:spPr bwMode="auto">
          <a:xfrm flipV="1">
            <a:off x="6303727" y="3978797"/>
            <a:ext cx="2276288" cy="210089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3333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7475" y="2600325"/>
            <a:ext cx="40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31545" y="2581615"/>
            <a:ext cx="88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39915" y="2891246"/>
            <a:ext cx="55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17589" y="3978796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8478" y="4092716"/>
            <a:ext cx="54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 rot="2819189">
            <a:off x="3553201" y="3051572"/>
            <a:ext cx="9634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white"/>
                </a:solidFill>
                <a:cs typeface="Times New Roman" panose="02020603050405020304" pitchFamily="18" charset="0"/>
              </a:rPr>
              <a:t>3</a:t>
            </a:r>
            <a:r>
              <a:rPr kumimoji="0" lang="en-US" altLang="en-US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653750" y="3996365"/>
            <a:ext cx="1064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5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 rot="19791355">
            <a:off x="1986857" y="2950810"/>
            <a:ext cx="9245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prstClr val="white"/>
                </a:solidFill>
                <a:cs typeface="Times New Roman" panose="02020603050405020304" pitchFamily="18" charset="0"/>
              </a:rPr>
              <a:t>4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rPr>
              <a:t> cm</a:t>
            </a:r>
          </a:p>
        </p:txBody>
      </p:sp>
      <p:sp>
        <p:nvSpPr>
          <p:cNvPr id="25" name="Text Box 83"/>
          <p:cNvSpPr txBox="1">
            <a:spLocks noChangeArrowheads="1"/>
          </p:cNvSpPr>
          <p:nvPr/>
        </p:nvSpPr>
        <p:spPr bwMode="auto">
          <a:xfrm rot="249413">
            <a:off x="7239157" y="2568414"/>
            <a:ext cx="951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29" name="Text Box 83"/>
          <p:cNvSpPr txBox="1">
            <a:spLocks noChangeArrowheads="1"/>
          </p:cNvSpPr>
          <p:nvPr/>
        </p:nvSpPr>
        <p:spPr bwMode="auto">
          <a:xfrm>
            <a:off x="8839915" y="3423317"/>
            <a:ext cx="951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30" name="Text Box 83"/>
          <p:cNvSpPr txBox="1">
            <a:spLocks noChangeArrowheads="1"/>
          </p:cNvSpPr>
          <p:nvPr/>
        </p:nvSpPr>
        <p:spPr bwMode="auto">
          <a:xfrm>
            <a:off x="7196863" y="4168000"/>
            <a:ext cx="951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3cm</a:t>
            </a:r>
          </a:p>
        </p:txBody>
      </p:sp>
      <p:sp>
        <p:nvSpPr>
          <p:cNvPr id="31" name="Text Box 83"/>
          <p:cNvSpPr txBox="1">
            <a:spLocks noChangeArrowheads="1"/>
          </p:cNvSpPr>
          <p:nvPr/>
        </p:nvSpPr>
        <p:spPr bwMode="auto">
          <a:xfrm>
            <a:off x="5609826" y="3190611"/>
            <a:ext cx="951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7843" y="4929502"/>
            <a:ext cx="4520807" cy="95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3 + 5 + 4 = 12 cm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4095" y="4929502"/>
            <a:ext cx="4734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3 + 1 + 3 + 2 = 9 cm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43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3" grpId="0"/>
      <p:bldP spid="4" grpId="0"/>
      <p:bldP spid="7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</TotalTime>
  <Words>669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566</cp:revision>
  <dcterms:created xsi:type="dcterms:W3CDTF">2021-10-08T13:13:02Z</dcterms:created>
  <dcterms:modified xsi:type="dcterms:W3CDTF">2024-12-20T07:24:02Z</dcterms:modified>
</cp:coreProperties>
</file>