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64" r:id="rId2"/>
  </p:sldMasterIdLst>
  <p:notesMasterIdLst>
    <p:notesMasterId r:id="rId14"/>
  </p:notesMasterIdLst>
  <p:sldIdLst>
    <p:sldId id="2669" r:id="rId3"/>
    <p:sldId id="2652" r:id="rId4"/>
    <p:sldId id="2667" r:id="rId5"/>
    <p:sldId id="2654" r:id="rId6"/>
    <p:sldId id="2655" r:id="rId7"/>
    <p:sldId id="2656" r:id="rId8"/>
    <p:sldId id="2662" r:id="rId9"/>
    <p:sldId id="2663" r:id="rId10"/>
    <p:sldId id="2664" r:id="rId11"/>
    <p:sldId id="2657" r:id="rId12"/>
    <p:sldId id="26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9729F-31FD-42B0-AACD-ACB779932660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DE144-59D6-4AB8-B000-104DBB4C4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4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04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4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34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5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0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2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6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44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C602ED-F9C6-4261-89EB-742C5A31CF63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21:27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F90CA-7576-444D-A031-A788665D1E9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389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3677B8-DB8A-498A-91B9-CF7E5D733416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21:27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141D3C-BB05-4426-9B2B-8D7DF1D35C0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06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2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57CCA-8967-4C24-BCA0-DE628E82C9CF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21:27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33F068-5562-4627-8E62-E3E7F9E32DA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348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C3B06C-3AA1-4384-835E-E232E6FD2DFC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21:27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133474-8F95-4824-A693-51D3D7C7408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932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853EE5-2D45-4BF0-A1B8-EA03516106B3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21:27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1AC2A8-0B00-4B8A-843D-F44997D28F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311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5E4E8E-B556-494C-99A3-B7C16712AD68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21:27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CCC0F-DE0E-457B-9C6F-1EF4B48959F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793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B990C1-3869-4F2E-8307-306DA87A0EF6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21:27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CE01EF-0A93-4DAE-89F2-27C26B56A9B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506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6816FD-875B-4F3B-9521-4D3177643BD8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21:27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C657F7-F048-432B-8BA1-E4C976CAA28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115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FC739-FF09-4185-AC23-BD392175F9B4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21:27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220C3F-6F52-4C4B-9957-47579E13F1E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649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6E36E4-5DDD-4BF8-BB7B-6FBACB59A3AB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21:27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91CA87-6C5E-45BC-96CA-D8DD25C51BE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364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EA45D9-EC72-4700-9C62-C66483E8EBBA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21:27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2ABAC4-1CEE-42AB-A292-D7AF1CA227C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682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rgbClr val="222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818" y="219076"/>
            <a:ext cx="11614149" cy="6240463"/>
            <a:chOff x="395894" y="219519"/>
            <a:chExt cx="8518865" cy="4788281"/>
          </a:xfrm>
        </p:grpSpPr>
        <p:sp>
          <p:nvSpPr>
            <p:cNvPr id="3" name="Google Shape;993;p14"/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2147483646 w 257584"/>
                <a:gd name="T1" fmla="*/ 2147483646 h 146846"/>
                <a:gd name="T2" fmla="*/ 2147483646 w 257584"/>
                <a:gd name="T3" fmla="*/ 2147483646 h 146846"/>
                <a:gd name="T4" fmla="*/ 2147483646 w 257584"/>
                <a:gd name="T5" fmla="*/ 2147483646 h 146846"/>
                <a:gd name="T6" fmla="*/ 2147483646 w 257584"/>
                <a:gd name="T7" fmla="*/ 2147483646 h 146846"/>
                <a:gd name="T8" fmla="*/ 2147483646 w 257584"/>
                <a:gd name="T9" fmla="*/ 2147483646 h 146846"/>
                <a:gd name="T10" fmla="*/ 2147483646 w 257584"/>
                <a:gd name="T11" fmla="*/ 2147483646 h 146846"/>
                <a:gd name="T12" fmla="*/ 2147483646 w 257584"/>
                <a:gd name="T13" fmla="*/ 2147483646 h 146846"/>
                <a:gd name="T14" fmla="*/ 2147483646 w 257584"/>
                <a:gd name="T15" fmla="*/ 2147483646 h 146846"/>
                <a:gd name="T16" fmla="*/ 2147483646 w 257584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Google Shape;996;p14"/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" name="Google Shape;997;p14"/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Google Shape;1003;p14"/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Google Shape;1009;p14"/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Google Shape;1014;p14"/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Google Shape;1082;p14"/>
          <p:cNvSpPr>
            <a:spLocks/>
          </p:cNvSpPr>
          <p:nvPr userDrawn="1"/>
        </p:nvSpPr>
        <p:spPr bwMode="auto">
          <a:xfrm>
            <a:off x="465667" y="882651"/>
            <a:ext cx="110067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Google Shape;1083;p14"/>
          <p:cNvSpPr>
            <a:spLocks/>
          </p:cNvSpPr>
          <p:nvPr userDrawn="1"/>
        </p:nvSpPr>
        <p:spPr bwMode="auto">
          <a:xfrm>
            <a:off x="201084" y="906463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Google Shape;1084;p14"/>
          <p:cNvSpPr>
            <a:spLocks/>
          </p:cNvSpPr>
          <p:nvPr userDrawn="1"/>
        </p:nvSpPr>
        <p:spPr bwMode="auto">
          <a:xfrm>
            <a:off x="224367" y="989014"/>
            <a:ext cx="44451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Google Shape;1085;p14"/>
          <p:cNvSpPr>
            <a:spLocks/>
          </p:cNvSpPr>
          <p:nvPr userDrawn="1"/>
        </p:nvSpPr>
        <p:spPr bwMode="auto">
          <a:xfrm>
            <a:off x="524934" y="947739"/>
            <a:ext cx="46567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Google Shape;1086;p14"/>
          <p:cNvSpPr>
            <a:spLocks/>
          </p:cNvSpPr>
          <p:nvPr userDrawn="1"/>
        </p:nvSpPr>
        <p:spPr bwMode="auto">
          <a:xfrm>
            <a:off x="201084" y="917575"/>
            <a:ext cx="44873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Google Shape;1082;p14"/>
          <p:cNvSpPr>
            <a:spLocks/>
          </p:cNvSpPr>
          <p:nvPr userDrawn="1"/>
        </p:nvSpPr>
        <p:spPr bwMode="auto">
          <a:xfrm>
            <a:off x="463550" y="1495425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Google Shape;1083;p14"/>
          <p:cNvSpPr>
            <a:spLocks/>
          </p:cNvSpPr>
          <p:nvPr userDrawn="1"/>
        </p:nvSpPr>
        <p:spPr bwMode="auto">
          <a:xfrm>
            <a:off x="198967" y="1520826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Google Shape;1084;p14"/>
          <p:cNvSpPr>
            <a:spLocks/>
          </p:cNvSpPr>
          <p:nvPr userDrawn="1"/>
        </p:nvSpPr>
        <p:spPr bwMode="auto">
          <a:xfrm>
            <a:off x="222251" y="1603375"/>
            <a:ext cx="46567" cy="460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Google Shape;1085;p14"/>
          <p:cNvSpPr>
            <a:spLocks/>
          </p:cNvSpPr>
          <p:nvPr userDrawn="1"/>
        </p:nvSpPr>
        <p:spPr bwMode="auto">
          <a:xfrm>
            <a:off x="522818" y="1562100"/>
            <a:ext cx="46567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Google Shape;1086;p14"/>
          <p:cNvSpPr>
            <a:spLocks/>
          </p:cNvSpPr>
          <p:nvPr userDrawn="1"/>
        </p:nvSpPr>
        <p:spPr bwMode="auto">
          <a:xfrm>
            <a:off x="201084" y="1531938"/>
            <a:ext cx="446616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Google Shape;1082;p14"/>
          <p:cNvSpPr>
            <a:spLocks/>
          </p:cNvSpPr>
          <p:nvPr userDrawn="1"/>
        </p:nvSpPr>
        <p:spPr bwMode="auto">
          <a:xfrm>
            <a:off x="463550" y="2109788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Google Shape;1083;p14"/>
          <p:cNvSpPr>
            <a:spLocks/>
          </p:cNvSpPr>
          <p:nvPr userDrawn="1"/>
        </p:nvSpPr>
        <p:spPr bwMode="auto">
          <a:xfrm>
            <a:off x="198967" y="21351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Google Shape;1084;p14"/>
          <p:cNvSpPr>
            <a:spLocks/>
          </p:cNvSpPr>
          <p:nvPr userDrawn="1"/>
        </p:nvSpPr>
        <p:spPr bwMode="auto">
          <a:xfrm>
            <a:off x="222251" y="2217738"/>
            <a:ext cx="44449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Google Shape;1085;p14"/>
          <p:cNvSpPr>
            <a:spLocks/>
          </p:cNvSpPr>
          <p:nvPr userDrawn="1"/>
        </p:nvSpPr>
        <p:spPr bwMode="auto">
          <a:xfrm>
            <a:off x="522818" y="2174875"/>
            <a:ext cx="44449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Google Shape;1086;p14"/>
          <p:cNvSpPr>
            <a:spLocks/>
          </p:cNvSpPr>
          <p:nvPr userDrawn="1"/>
        </p:nvSpPr>
        <p:spPr bwMode="auto">
          <a:xfrm>
            <a:off x="198967" y="2146300"/>
            <a:ext cx="448733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Google Shape;1082;p14"/>
          <p:cNvSpPr>
            <a:spLocks/>
          </p:cNvSpPr>
          <p:nvPr userDrawn="1"/>
        </p:nvSpPr>
        <p:spPr bwMode="auto">
          <a:xfrm>
            <a:off x="461433" y="2724151"/>
            <a:ext cx="110067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Google Shape;1083;p14"/>
          <p:cNvSpPr>
            <a:spLocks/>
          </p:cNvSpPr>
          <p:nvPr userDrawn="1"/>
        </p:nvSpPr>
        <p:spPr bwMode="auto">
          <a:xfrm>
            <a:off x="196851" y="2747964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Google Shape;1084;p14"/>
          <p:cNvSpPr>
            <a:spLocks/>
          </p:cNvSpPr>
          <p:nvPr userDrawn="1"/>
        </p:nvSpPr>
        <p:spPr bwMode="auto">
          <a:xfrm>
            <a:off x="220134" y="2830514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Google Shape;1085;p14"/>
          <p:cNvSpPr>
            <a:spLocks/>
          </p:cNvSpPr>
          <p:nvPr userDrawn="1"/>
        </p:nvSpPr>
        <p:spPr bwMode="auto">
          <a:xfrm>
            <a:off x="520701" y="2789239"/>
            <a:ext cx="46567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Google Shape;1086;p14"/>
          <p:cNvSpPr>
            <a:spLocks/>
          </p:cNvSpPr>
          <p:nvPr userDrawn="1"/>
        </p:nvSpPr>
        <p:spPr bwMode="auto">
          <a:xfrm>
            <a:off x="198968" y="2759075"/>
            <a:ext cx="446617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Google Shape;1082;p14"/>
          <p:cNvSpPr>
            <a:spLocks/>
          </p:cNvSpPr>
          <p:nvPr userDrawn="1"/>
        </p:nvSpPr>
        <p:spPr bwMode="auto">
          <a:xfrm>
            <a:off x="461433" y="3336925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Google Shape;1083;p14"/>
          <p:cNvSpPr>
            <a:spLocks/>
          </p:cNvSpPr>
          <p:nvPr userDrawn="1"/>
        </p:nvSpPr>
        <p:spPr bwMode="auto">
          <a:xfrm>
            <a:off x="194733" y="3362326"/>
            <a:ext cx="450851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Google Shape;1084;p14"/>
          <p:cNvSpPr>
            <a:spLocks/>
          </p:cNvSpPr>
          <p:nvPr userDrawn="1"/>
        </p:nvSpPr>
        <p:spPr bwMode="auto">
          <a:xfrm>
            <a:off x="220133" y="3444875"/>
            <a:ext cx="44451" cy="460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Google Shape;1085;p14"/>
          <p:cNvSpPr>
            <a:spLocks/>
          </p:cNvSpPr>
          <p:nvPr userDrawn="1"/>
        </p:nvSpPr>
        <p:spPr bwMode="auto">
          <a:xfrm>
            <a:off x="520700" y="3403600"/>
            <a:ext cx="44451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Google Shape;1086;p14"/>
          <p:cNvSpPr>
            <a:spLocks/>
          </p:cNvSpPr>
          <p:nvPr userDrawn="1"/>
        </p:nvSpPr>
        <p:spPr bwMode="auto">
          <a:xfrm>
            <a:off x="196851" y="3373439"/>
            <a:ext cx="448733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Google Shape;1082;p14"/>
          <p:cNvSpPr>
            <a:spLocks/>
          </p:cNvSpPr>
          <p:nvPr userDrawn="1"/>
        </p:nvSpPr>
        <p:spPr bwMode="auto">
          <a:xfrm>
            <a:off x="459317" y="3951288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Google Shape;1083;p14"/>
          <p:cNvSpPr>
            <a:spLocks/>
          </p:cNvSpPr>
          <p:nvPr userDrawn="1"/>
        </p:nvSpPr>
        <p:spPr bwMode="auto">
          <a:xfrm>
            <a:off x="194734" y="39766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Google Shape;1084;p14"/>
          <p:cNvSpPr>
            <a:spLocks/>
          </p:cNvSpPr>
          <p:nvPr userDrawn="1"/>
        </p:nvSpPr>
        <p:spPr bwMode="auto">
          <a:xfrm>
            <a:off x="218018" y="4059239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Google Shape;1085;p14"/>
          <p:cNvSpPr>
            <a:spLocks/>
          </p:cNvSpPr>
          <p:nvPr userDrawn="1"/>
        </p:nvSpPr>
        <p:spPr bwMode="auto">
          <a:xfrm>
            <a:off x="518585" y="4016375"/>
            <a:ext cx="4656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Google Shape;1086;p14"/>
          <p:cNvSpPr>
            <a:spLocks/>
          </p:cNvSpPr>
          <p:nvPr userDrawn="1"/>
        </p:nvSpPr>
        <p:spPr bwMode="auto">
          <a:xfrm>
            <a:off x="194734" y="3987800"/>
            <a:ext cx="448733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Google Shape;1082;p14"/>
          <p:cNvSpPr>
            <a:spLocks/>
          </p:cNvSpPr>
          <p:nvPr userDrawn="1"/>
        </p:nvSpPr>
        <p:spPr bwMode="auto">
          <a:xfrm>
            <a:off x="459317" y="4565650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Google Shape;1083;p14"/>
          <p:cNvSpPr>
            <a:spLocks/>
          </p:cNvSpPr>
          <p:nvPr userDrawn="1"/>
        </p:nvSpPr>
        <p:spPr bwMode="auto">
          <a:xfrm>
            <a:off x="192618" y="4589464"/>
            <a:ext cx="450849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Google Shape;1084;p14"/>
          <p:cNvSpPr>
            <a:spLocks/>
          </p:cNvSpPr>
          <p:nvPr userDrawn="1"/>
        </p:nvSpPr>
        <p:spPr bwMode="auto">
          <a:xfrm>
            <a:off x="215901" y="4672014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Google Shape;1085;p14"/>
          <p:cNvSpPr>
            <a:spLocks/>
          </p:cNvSpPr>
          <p:nvPr userDrawn="1"/>
        </p:nvSpPr>
        <p:spPr bwMode="auto">
          <a:xfrm>
            <a:off x="518585" y="4630739"/>
            <a:ext cx="44449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Google Shape;1086;p14"/>
          <p:cNvSpPr>
            <a:spLocks/>
          </p:cNvSpPr>
          <p:nvPr userDrawn="1"/>
        </p:nvSpPr>
        <p:spPr bwMode="auto">
          <a:xfrm>
            <a:off x="194734" y="4600575"/>
            <a:ext cx="446617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Google Shape;1082;p14"/>
          <p:cNvSpPr>
            <a:spLocks/>
          </p:cNvSpPr>
          <p:nvPr userDrawn="1"/>
        </p:nvSpPr>
        <p:spPr bwMode="auto">
          <a:xfrm>
            <a:off x="457200" y="5180013"/>
            <a:ext cx="110067" cy="176212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Google Shape;1083;p14"/>
          <p:cNvSpPr>
            <a:spLocks/>
          </p:cNvSpPr>
          <p:nvPr userDrawn="1"/>
        </p:nvSpPr>
        <p:spPr bwMode="auto">
          <a:xfrm>
            <a:off x="192618" y="5203826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Google Shape;1084;p14"/>
          <p:cNvSpPr>
            <a:spLocks/>
          </p:cNvSpPr>
          <p:nvPr userDrawn="1"/>
        </p:nvSpPr>
        <p:spPr bwMode="auto">
          <a:xfrm>
            <a:off x="215901" y="5286375"/>
            <a:ext cx="46567" cy="460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Google Shape;1085;p14"/>
          <p:cNvSpPr>
            <a:spLocks/>
          </p:cNvSpPr>
          <p:nvPr userDrawn="1"/>
        </p:nvSpPr>
        <p:spPr bwMode="auto">
          <a:xfrm>
            <a:off x="516467" y="5245100"/>
            <a:ext cx="4656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Google Shape;1086;p14"/>
          <p:cNvSpPr>
            <a:spLocks/>
          </p:cNvSpPr>
          <p:nvPr userDrawn="1"/>
        </p:nvSpPr>
        <p:spPr bwMode="auto">
          <a:xfrm>
            <a:off x="192618" y="5214939"/>
            <a:ext cx="448733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Google Shape;1082;p14"/>
          <p:cNvSpPr>
            <a:spLocks/>
          </p:cNvSpPr>
          <p:nvPr userDrawn="1"/>
        </p:nvSpPr>
        <p:spPr bwMode="auto">
          <a:xfrm>
            <a:off x="457200" y="5792788"/>
            <a:ext cx="107951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Google Shape;1083;p14"/>
          <p:cNvSpPr>
            <a:spLocks/>
          </p:cNvSpPr>
          <p:nvPr userDrawn="1"/>
        </p:nvSpPr>
        <p:spPr bwMode="auto">
          <a:xfrm>
            <a:off x="190500" y="58181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" name="Google Shape;1084;p14"/>
          <p:cNvSpPr>
            <a:spLocks/>
          </p:cNvSpPr>
          <p:nvPr userDrawn="1"/>
        </p:nvSpPr>
        <p:spPr bwMode="auto">
          <a:xfrm>
            <a:off x="213784" y="5900739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Google Shape;1085;p14"/>
          <p:cNvSpPr>
            <a:spLocks/>
          </p:cNvSpPr>
          <p:nvPr userDrawn="1"/>
        </p:nvSpPr>
        <p:spPr bwMode="auto">
          <a:xfrm>
            <a:off x="514351" y="5857875"/>
            <a:ext cx="4656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" name="Google Shape;1086;p14"/>
          <p:cNvSpPr>
            <a:spLocks/>
          </p:cNvSpPr>
          <p:nvPr userDrawn="1"/>
        </p:nvSpPr>
        <p:spPr bwMode="auto">
          <a:xfrm>
            <a:off x="192617" y="5829300"/>
            <a:ext cx="446616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66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3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0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7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02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6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6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FFBCB6-5574-4F2D-A4F3-21E1E8C52903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21:27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67E8BB-064C-4657-8C7C-107F802006A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72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2270377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2362200" y="522289"/>
            <a:ext cx="784860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12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11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2024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3297382" y="1679574"/>
            <a:ext cx="46496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2203270" y="2370138"/>
            <a:ext cx="77245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26: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tư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2A558-403F-4F9D-AAEB-837A8655C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276225"/>
            <a:ext cx="771525" cy="72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A62667-9637-41F0-8B10-5B6DE8C25728}"/>
                  </a:ext>
                </a:extLst>
              </p:cNvPr>
              <p:cNvSpPr txBox="1"/>
              <p:nvPr/>
            </p:nvSpPr>
            <p:spPr>
              <a:xfrm>
                <a:off x="2419350" y="304800"/>
                <a:ext cx="8820150" cy="1786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chiếc bánh,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chiếc bánh.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giúp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A62667-9637-41F0-8B10-5B6DE8C25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304800"/>
                <a:ext cx="8820150" cy="1786195"/>
              </a:xfrm>
              <a:prstGeom prst="rect">
                <a:avLst/>
              </a:prstGeom>
              <a:blipFill>
                <a:blip r:embed="rId3"/>
                <a:stretch>
                  <a:fillRect l="-1797" r="-1728" b="-10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1C63DD7-6B60-4C97-B7BE-F4977618E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5639" y="2524125"/>
            <a:ext cx="2419174" cy="2476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9A2F83-759B-4150-A00D-8388AE125C83}"/>
                  </a:ext>
                </a:extLst>
              </p:cNvPr>
              <p:cNvSpPr txBox="1"/>
              <p:nvPr/>
            </p:nvSpPr>
            <p:spPr>
              <a:xfrm>
                <a:off x="381000" y="2819400"/>
                <a:ext cx="8610600" cy="129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3200" b="1" i="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chiếc bánh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sz="3200" b="1" i="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200" b="1" i="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3200" b="1" i="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b="1" i="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9A2F83-759B-4150-A00D-8388AE125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819400"/>
                <a:ext cx="8610600" cy="1293752"/>
              </a:xfrm>
              <a:prstGeom prst="rect">
                <a:avLst/>
              </a:prstGeom>
              <a:blipFill>
                <a:blip r:embed="rId5"/>
                <a:stretch>
                  <a:fillRect l="-162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4255FF-93D9-420C-82DB-ABD70F74EC95}"/>
              </a:ext>
            </a:extLst>
          </p:cNvPr>
          <p:cNvCxnSpPr>
            <a:cxnSpLocks/>
          </p:cNvCxnSpPr>
          <p:nvPr/>
        </p:nvCxnSpPr>
        <p:spPr>
          <a:xfrm>
            <a:off x="10658475" y="2781300"/>
            <a:ext cx="0" cy="2057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CCCC86-EEB9-4207-8046-32653A5CF510}"/>
                  </a:ext>
                </a:extLst>
              </p:cNvPr>
              <p:cNvSpPr txBox="1"/>
              <p:nvPr/>
            </p:nvSpPr>
            <p:spPr>
              <a:xfrm>
                <a:off x="390525" y="4448175"/>
                <a:ext cx="8610600" cy="129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cái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CCCC86-EEB9-4207-8046-32653A5CF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4448175"/>
                <a:ext cx="8610600" cy="1293752"/>
              </a:xfrm>
              <a:prstGeom prst="rect">
                <a:avLst/>
              </a:prstGeom>
              <a:blipFill>
                <a:blip r:embed="rId6"/>
                <a:stretch>
                  <a:fillRect l="-1628" r="-1769" b="-14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FDECD6BE-7563-4887-8315-C2976F99AAC7}"/>
              </a:ext>
            </a:extLst>
          </p:cNvPr>
          <p:cNvGrpSpPr/>
          <p:nvPr/>
        </p:nvGrpSpPr>
        <p:grpSpPr>
          <a:xfrm>
            <a:off x="10648950" y="2781300"/>
            <a:ext cx="1095375" cy="1047750"/>
            <a:chOff x="10648950" y="2781300"/>
            <a:chExt cx="1095375" cy="104775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5777FB8-127F-48AA-8900-EB2E9F4AF566}"/>
                </a:ext>
              </a:extLst>
            </p:cNvPr>
            <p:cNvCxnSpPr>
              <a:cxnSpLocks/>
            </p:cNvCxnSpPr>
            <p:nvPr/>
          </p:nvCxnSpPr>
          <p:spPr>
            <a:xfrm>
              <a:off x="10658475" y="2781300"/>
              <a:ext cx="0" cy="10287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565758A-DDA9-40B9-8BC2-9BC2AA985C34}"/>
                </a:ext>
              </a:extLst>
            </p:cNvPr>
            <p:cNvCxnSpPr>
              <a:cxnSpLocks/>
            </p:cNvCxnSpPr>
            <p:nvPr/>
          </p:nvCxnSpPr>
          <p:spPr>
            <a:xfrm>
              <a:off x="10648950" y="3829050"/>
              <a:ext cx="109537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DA9E95-F493-4AC5-8802-095BAAFA107A}"/>
              </a:ext>
            </a:extLst>
          </p:cNvPr>
          <p:cNvSpPr txBox="1"/>
          <p:nvPr/>
        </p:nvSpPr>
        <p:spPr>
          <a:xfrm>
            <a:off x="2168434" y="879567"/>
            <a:ext cx="8299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PT: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bi, Nam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DA9E95-F493-4AC5-8802-095BAAFA107A}"/>
              </a:ext>
            </a:extLst>
          </p:cNvPr>
          <p:cNvSpPr txBox="1"/>
          <p:nvPr/>
        </p:nvSpPr>
        <p:spPr>
          <a:xfrm>
            <a:off x="2168434" y="3043647"/>
            <a:ext cx="78423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Hùng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bi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18 : 2 + 5 = 14 (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14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6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4CAB0C-7515-422D-AD55-7BFC69254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65125"/>
            <a:ext cx="9286875" cy="4191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7E3A39-AC78-40F1-90B4-5108C4A4BC56}"/>
              </a:ext>
            </a:extLst>
          </p:cNvPr>
          <p:cNvSpPr/>
          <p:nvPr/>
        </p:nvSpPr>
        <p:spPr>
          <a:xfrm>
            <a:off x="1685925" y="4992382"/>
            <a:ext cx="9172575" cy="11988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</a:rPr>
              <a:t>Cánh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diều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bạn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trai</a:t>
            </a:r>
            <a:r>
              <a:rPr lang="en-US" sz="3200" dirty="0">
                <a:solidFill>
                  <a:srgbClr val="000000"/>
                </a:solidFill>
              </a:rPr>
              <a:t> chia </a:t>
            </a:r>
            <a:r>
              <a:rPr lang="en-US" sz="3200" dirty="0" err="1">
                <a:solidFill>
                  <a:srgbClr val="000000"/>
                </a:solidFill>
              </a:rPr>
              <a:t>làm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mấy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phần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bằng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nhau</a:t>
            </a:r>
            <a:r>
              <a:rPr lang="en-US" sz="3200" dirty="0">
                <a:solidFill>
                  <a:srgbClr val="000000"/>
                </a:solidFill>
              </a:rPr>
              <a:t>?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</a:rPr>
              <a:t>Cánh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diều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bạn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gái</a:t>
            </a:r>
            <a:r>
              <a:rPr lang="en-US" sz="3200" dirty="0">
                <a:solidFill>
                  <a:srgbClr val="000000"/>
                </a:solidFill>
              </a:rPr>
              <a:t> chia </a:t>
            </a:r>
            <a:r>
              <a:rPr lang="en-US" sz="3200" dirty="0" err="1">
                <a:solidFill>
                  <a:srgbClr val="000000"/>
                </a:solidFill>
              </a:rPr>
              <a:t>làm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mấy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phần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bằng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nhau</a:t>
            </a:r>
            <a:r>
              <a:rPr lang="en-US" sz="3200" dirty="0">
                <a:solidFill>
                  <a:srgbClr val="000000"/>
                </a:solidFill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87323F-289D-436C-AC91-880F4B7DF96D}"/>
              </a:ext>
            </a:extLst>
          </p:cNvPr>
          <p:cNvSpPr/>
          <p:nvPr/>
        </p:nvSpPr>
        <p:spPr>
          <a:xfrm>
            <a:off x="8086725" y="1637388"/>
            <a:ext cx="1543050" cy="6191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phần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40804F3-8D67-40AF-A091-63041A0B7BD1}"/>
              </a:ext>
            </a:extLst>
          </p:cNvPr>
          <p:cNvSpPr/>
          <p:nvPr/>
        </p:nvSpPr>
        <p:spPr>
          <a:xfrm>
            <a:off x="3886200" y="1542138"/>
            <a:ext cx="1543050" cy="6191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phần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8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A3AD4E6-D6BA-4D92-9176-47B8A020B54F}"/>
              </a:ext>
            </a:extLst>
          </p:cNvPr>
          <p:cNvSpPr/>
          <p:nvPr/>
        </p:nvSpPr>
        <p:spPr>
          <a:xfrm rot="16200000">
            <a:off x="861900" y="1357312"/>
            <a:ext cx="1990725" cy="1981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/>
              <p:nvPr/>
            </p:nvSpPr>
            <p:spPr>
              <a:xfrm>
                <a:off x="3276601" y="1077607"/>
                <a:ext cx="8772524" cy="235139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Chia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thành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hai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nhau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Lấy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được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hai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hai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viết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hai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còn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gọi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nửa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1" y="1077607"/>
                <a:ext cx="8772524" cy="235139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/>
              <p:nvPr/>
            </p:nvSpPr>
            <p:spPr>
              <a:xfrm>
                <a:off x="3448051" y="4058931"/>
                <a:ext cx="8620124" cy="22002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Chia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thành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bốn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nhau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Lấy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được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tư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tư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viết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051" y="4058931"/>
                <a:ext cx="8620124" cy="22002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24AA39AF-6D21-44AE-B158-E772DCA6A973}"/>
              </a:ext>
            </a:extLst>
          </p:cNvPr>
          <p:cNvSpPr/>
          <p:nvPr/>
        </p:nvSpPr>
        <p:spPr>
          <a:xfrm>
            <a:off x="857139" y="1362075"/>
            <a:ext cx="990711" cy="1971676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BFB51B-0769-4794-84B7-4C6F69AB7D75}"/>
              </a:ext>
            </a:extLst>
          </p:cNvPr>
          <p:cNvSpPr/>
          <p:nvPr/>
        </p:nvSpPr>
        <p:spPr>
          <a:xfrm>
            <a:off x="1847850" y="1362075"/>
            <a:ext cx="1000124" cy="19716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024A1C9-E1CA-41C3-94AA-C2FEB5A6ED36}"/>
              </a:ext>
            </a:extLst>
          </p:cNvPr>
          <p:cNvCxnSpPr>
            <a:cxnSpLocks/>
            <a:endCxn id="22" idx="1"/>
          </p:cNvCxnSpPr>
          <p:nvPr/>
        </p:nvCxnSpPr>
        <p:spPr>
          <a:xfrm flipH="1">
            <a:off x="1857263" y="1338205"/>
            <a:ext cx="9303" cy="200507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54AAC808-2D27-4F2C-9161-5FEB74253F9A}"/>
              </a:ext>
            </a:extLst>
          </p:cNvPr>
          <p:cNvSpPr/>
          <p:nvPr/>
        </p:nvSpPr>
        <p:spPr>
          <a:xfrm rot="16200000">
            <a:off x="890475" y="4310063"/>
            <a:ext cx="1990725" cy="1981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9EA4CB1-5AB1-4EBD-9C2D-92F09B7D0C2A}"/>
              </a:ext>
            </a:extLst>
          </p:cNvPr>
          <p:cNvGrpSpPr/>
          <p:nvPr/>
        </p:nvGrpSpPr>
        <p:grpSpPr>
          <a:xfrm>
            <a:off x="895238" y="4305301"/>
            <a:ext cx="1981200" cy="1990725"/>
            <a:chOff x="895238" y="4305301"/>
            <a:chExt cx="1981200" cy="199072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6B04ABE-96BC-4EB7-920E-784FCA943A6B}"/>
                </a:ext>
              </a:extLst>
            </p:cNvPr>
            <p:cNvCxnSpPr>
              <a:cxnSpLocks/>
              <a:stCxn id="26" idx="3"/>
              <a:endCxn id="26" idx="1"/>
            </p:cNvCxnSpPr>
            <p:nvPr/>
          </p:nvCxnSpPr>
          <p:spPr>
            <a:xfrm>
              <a:off x="1885838" y="4305301"/>
              <a:ext cx="0" cy="1990725"/>
            </a:xfrm>
            <a:prstGeom prst="line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7FCCF19-03D4-452A-B178-AC3590622145}"/>
                </a:ext>
              </a:extLst>
            </p:cNvPr>
            <p:cNvCxnSpPr>
              <a:cxnSpLocks/>
              <a:stCxn id="26" idx="0"/>
              <a:endCxn id="26" idx="2"/>
            </p:cNvCxnSpPr>
            <p:nvPr/>
          </p:nvCxnSpPr>
          <p:spPr>
            <a:xfrm>
              <a:off x="895238" y="5300663"/>
              <a:ext cx="1981200" cy="0"/>
            </a:xfrm>
            <a:prstGeom prst="line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F74BE0EA-50CA-4EF1-A256-59340D573412}"/>
              </a:ext>
            </a:extLst>
          </p:cNvPr>
          <p:cNvSpPr/>
          <p:nvPr/>
        </p:nvSpPr>
        <p:spPr>
          <a:xfrm>
            <a:off x="895351" y="4305301"/>
            <a:ext cx="981074" cy="1009649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78963B-E59D-42F7-9013-DA41E7CDE605}"/>
              </a:ext>
            </a:extLst>
          </p:cNvPr>
          <p:cNvSpPr/>
          <p:nvPr/>
        </p:nvSpPr>
        <p:spPr>
          <a:xfrm>
            <a:off x="1895476" y="4305301"/>
            <a:ext cx="990600" cy="1009649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7B9F3C-7F0A-470B-95C2-4C8D482FFBB2}"/>
              </a:ext>
            </a:extLst>
          </p:cNvPr>
          <p:cNvSpPr/>
          <p:nvPr/>
        </p:nvSpPr>
        <p:spPr>
          <a:xfrm>
            <a:off x="1895476" y="5305427"/>
            <a:ext cx="990600" cy="9810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1A2FDE-F224-4CA0-86D6-ADD458C483C7}"/>
              </a:ext>
            </a:extLst>
          </p:cNvPr>
          <p:cNvSpPr/>
          <p:nvPr/>
        </p:nvSpPr>
        <p:spPr>
          <a:xfrm>
            <a:off x="904876" y="5305427"/>
            <a:ext cx="971549" cy="9810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36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uiExpand="1" build="p" animBg="1"/>
      <p:bldP spid="80" grpId="0" uiExpand="1" build="p" animBg="1"/>
      <p:bldP spid="20" grpId="0" animBg="1"/>
      <p:bldP spid="23" grpId="0" animBg="1"/>
      <p:bldP spid="26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331CB29-3323-491A-9859-EF6719E04094}"/>
              </a:ext>
            </a:extLst>
          </p:cNvPr>
          <p:cNvGrpSpPr/>
          <p:nvPr/>
        </p:nvGrpSpPr>
        <p:grpSpPr>
          <a:xfrm>
            <a:off x="1590674" y="399139"/>
            <a:ext cx="4162424" cy="638175"/>
            <a:chOff x="1110526" y="1381125"/>
            <a:chExt cx="3575774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4593B3-7C8E-432A-9D20-7AC97FA1CF97}"/>
                </a:ext>
              </a:extLst>
            </p:cNvPr>
            <p:cNvSpPr/>
            <p:nvPr/>
          </p:nvSpPr>
          <p:spPr>
            <a:xfrm>
              <a:off x="1110526" y="1381125"/>
              <a:ext cx="651599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2924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(Theo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90A2616-79EE-4A3D-81DC-4E5E31363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1743074"/>
            <a:ext cx="3125269" cy="3114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775152-E594-4C92-A587-AF0C56CD9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439" y="1790699"/>
            <a:ext cx="8561073" cy="3057526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5C8EA27D-EB14-45E1-876A-6AD50D6EDB8C}"/>
              </a:ext>
            </a:extLst>
          </p:cNvPr>
          <p:cNvSpPr/>
          <p:nvPr/>
        </p:nvSpPr>
        <p:spPr>
          <a:xfrm>
            <a:off x="3371851" y="4992381"/>
            <a:ext cx="2762250" cy="11702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162B227-6338-4522-8528-A5B6EB276FA5}"/>
              </a:ext>
            </a:extLst>
          </p:cNvPr>
          <p:cNvSpPr/>
          <p:nvPr/>
        </p:nvSpPr>
        <p:spPr>
          <a:xfrm>
            <a:off x="6372226" y="4944756"/>
            <a:ext cx="2667000" cy="12845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74F6DF3-BEE8-42AB-B962-570C0A4430B6}"/>
              </a:ext>
            </a:extLst>
          </p:cNvPr>
          <p:cNvSpPr/>
          <p:nvPr/>
        </p:nvSpPr>
        <p:spPr>
          <a:xfrm>
            <a:off x="9324976" y="4944756"/>
            <a:ext cx="2667000" cy="12845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64D228-E25E-40E9-948E-725981D17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1371600"/>
            <a:ext cx="3086101" cy="3233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02B016-70BB-4A50-B734-A0FA6906C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086" y="1400175"/>
            <a:ext cx="7815263" cy="314965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DA2AE99-2B4D-40C2-ADA0-F43468AFCFE9}"/>
              </a:ext>
            </a:extLst>
          </p:cNvPr>
          <p:cNvSpPr/>
          <p:nvPr/>
        </p:nvSpPr>
        <p:spPr>
          <a:xfrm>
            <a:off x="3724275" y="4830456"/>
            <a:ext cx="2705100" cy="11702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tô màu một phần tư hình B.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C85590C-381F-4BAC-B71D-8234AD08857D}"/>
              </a:ext>
            </a:extLst>
          </p:cNvPr>
          <p:cNvSpPr/>
          <p:nvPr/>
        </p:nvSpPr>
        <p:spPr>
          <a:xfrm>
            <a:off x="6724649" y="4859031"/>
            <a:ext cx="2552701" cy="11702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Đã tô màu một phần tư hình </a:t>
            </a:r>
            <a:r>
              <a:rPr lang="en-US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8F1E212-C59B-4C3A-92F2-284A06D54B6E}"/>
              </a:ext>
            </a:extLst>
          </p:cNvPr>
          <p:cNvSpPr/>
          <p:nvPr/>
        </p:nvSpPr>
        <p:spPr>
          <a:xfrm>
            <a:off x="9410701" y="4849506"/>
            <a:ext cx="2467790" cy="11702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tô màu một phần tư  hình D.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9F488E-45F0-463A-B833-9A2947CA5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109537"/>
            <a:ext cx="4572000" cy="923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B9D3AA-F13C-49FE-9EF6-2A36EE125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2" y="1695450"/>
            <a:ext cx="9872550" cy="27051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1429962-7F9B-48EA-BBF2-F45720F250C6}"/>
              </a:ext>
            </a:extLst>
          </p:cNvPr>
          <p:cNvSpPr/>
          <p:nvPr/>
        </p:nvSpPr>
        <p:spPr>
          <a:xfrm>
            <a:off x="962026" y="1276350"/>
            <a:ext cx="2762250" cy="3381375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CA3CA8-16ED-40C8-A657-E550F71A2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295275"/>
            <a:ext cx="3981450" cy="628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AC28C6-D262-467B-9AEC-F04259BBB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41" y="2047875"/>
            <a:ext cx="10656784" cy="226695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F6007F7-2965-4C75-801A-B7C2B8403A67}"/>
              </a:ext>
            </a:extLst>
          </p:cNvPr>
          <p:cNvSpPr/>
          <p:nvPr/>
        </p:nvSpPr>
        <p:spPr>
          <a:xfrm>
            <a:off x="895350" y="2095500"/>
            <a:ext cx="2990850" cy="2247901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36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0BFB97-D642-4D27-9399-5899705F9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7" y="247650"/>
            <a:ext cx="771525" cy="742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B6E680-2D17-4CEB-9CA4-BED49849F6FB}"/>
                  </a:ext>
                </a:extLst>
              </p:cNvPr>
              <p:cNvSpPr txBox="1"/>
              <p:nvPr/>
            </p:nvSpPr>
            <p:spPr>
              <a:xfrm>
                <a:off x="2190750" y="200025"/>
                <a:ext cx="7820025" cy="2002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AutoNum type="alphaLcParenR"/>
                </a:pP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+mj-lt"/>
                  </a:rPr>
                  <a:t>-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trải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tờ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B6E680-2D17-4CEB-9CA4-BED49849F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0" y="200025"/>
                <a:ext cx="7820025" cy="2002728"/>
              </a:xfrm>
              <a:prstGeom prst="rect">
                <a:avLst/>
              </a:prstGeom>
              <a:blipFill>
                <a:blip r:embed="rId3"/>
                <a:stretch>
                  <a:fillRect l="-1949"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8200939-6703-4936-A8AC-EBF9BEF27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587" y="2433637"/>
            <a:ext cx="8091488" cy="32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529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DA9E95-F493-4AC5-8802-095BAAFA107A}"/>
                  </a:ext>
                </a:extLst>
              </p:cNvPr>
              <p:cNvSpPr txBox="1"/>
              <p:nvPr/>
            </p:nvSpPr>
            <p:spPr>
              <a:xfrm>
                <a:off x="2190750" y="200025"/>
                <a:ext cx="7820025" cy="2495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l">
                  <a:buFontTx/>
                  <a:buChar char="-"/>
                </a:pP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 algn="l">
                  <a:buFontTx/>
                  <a:buChar char="-"/>
                </a:pPr>
                <a:r>
                  <a:rPr lang="en-US" sz="32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Vuốt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trải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b="1" i="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tờ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DA9E95-F493-4AC5-8802-095BAAFA1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0" y="200025"/>
                <a:ext cx="7820025" cy="2495170"/>
              </a:xfrm>
              <a:prstGeom prst="rect">
                <a:avLst/>
              </a:prstGeom>
              <a:blipFill>
                <a:blip r:embed="rId2"/>
                <a:stretch>
                  <a:fillRect l="-1949" b="-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BBB33BA-2475-4743-AD0C-2B805FE28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712" y="2933699"/>
            <a:ext cx="5529263" cy="35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0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252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宋体</vt:lpstr>
      <vt:lpstr>Arial</vt:lpstr>
      <vt:lpstr>Calibri</vt:lpstr>
      <vt:lpstr>Cambria Math</vt:lpstr>
      <vt:lpstr>HP001 4 hàng</vt:lpstr>
      <vt:lpstr>ITC Avant Garde Std Bk</vt:lpstr>
      <vt:lpstr>Times New Roman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86</cp:revision>
  <dcterms:created xsi:type="dcterms:W3CDTF">2022-10-14T23:23:14Z</dcterms:created>
  <dcterms:modified xsi:type="dcterms:W3CDTF">2024-12-11T14:29:34Z</dcterms:modified>
</cp:coreProperties>
</file>