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26" r:id="rId3"/>
    <p:sldMasterId id="2147483739" r:id="rId4"/>
  </p:sldMasterIdLst>
  <p:notesMasterIdLst>
    <p:notesMasterId r:id="rId19"/>
  </p:notesMasterIdLst>
  <p:sldIdLst>
    <p:sldId id="11681" r:id="rId5"/>
    <p:sldId id="297" r:id="rId6"/>
    <p:sldId id="298" r:id="rId7"/>
    <p:sldId id="299" r:id="rId8"/>
    <p:sldId id="11688" r:id="rId9"/>
    <p:sldId id="11689" r:id="rId10"/>
    <p:sldId id="11691" r:id="rId11"/>
    <p:sldId id="11690" r:id="rId12"/>
    <p:sldId id="11693" r:id="rId13"/>
    <p:sldId id="11692" r:id="rId14"/>
    <p:sldId id="11697" r:id="rId15"/>
    <p:sldId id="11696" r:id="rId16"/>
    <p:sldId id="11698" r:id="rId17"/>
    <p:sldId id="116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7DA8D-3865-44A7-BDCC-A9923206F37E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CFB85-4EDD-460C-9483-D16C5C7CF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81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8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23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43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7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4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4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5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45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97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6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77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8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8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9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79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1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98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02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7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6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6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2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9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6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40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4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9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1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59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316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04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25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381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0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67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974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70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312D4B-EC5D-4B69-A860-7559C7D1896B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4D2800-0723-4C39-8918-F85375660B9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0171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D04C26-0799-4A6E-AF9F-4B7284E5C983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A584FC-5885-46D9-9557-C4A34D64CEB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067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92988-143C-4177-BF40-766C1942659A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BBBA9-9C68-4256-B698-54F42A72C19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0441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7B163B-3BF3-4A97-9959-F727CE7DC604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3C37E-FDEA-4586-8CD8-A40B14787C0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995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16CA3-315D-4F85-A862-EE99C87BA188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74858E-6AB9-4DA4-9CD6-B16AC1F8D04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393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78AD9F-C7BB-4B11-8F9D-D67D6CBE8BB6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352D35-9EFF-41D2-A6D9-D6FA91DD35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177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51D0FB-6231-4F7B-8A46-E58495256D11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C5A2C-2B57-471C-949E-7A64D5FA8F8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34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ACA98-0A8C-4F44-9A23-1B649C713905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D44576-D991-4F6B-B683-649190E79D7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8095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E4AAB-0ED9-431D-862F-CDAFA5020322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02CA06-F04A-4B35-BE0B-EE4CEBB57D7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26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2E3490-3632-4401-8A1B-F0BD6EA6CFB2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152F0-2201-44BC-A668-ADAA0BDAB95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60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63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101F44-9E80-4A84-9C91-BC59613E0842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AFB76-FE0B-4F14-B95F-CED1B1F9B5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5480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818" y="219076"/>
            <a:ext cx="11614149" cy="6240463"/>
            <a:chOff x="395894" y="219519"/>
            <a:chExt cx="8518865" cy="4788281"/>
          </a:xfrm>
        </p:grpSpPr>
        <p:sp>
          <p:nvSpPr>
            <p:cNvPr id="3" name="Google Shape;993;p14"/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Google Shape;996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Google Shape;997;p14"/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Google Shape;1003;p14"/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Google Shape;1009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oogle Shape;1014;p14"/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Google Shape;1082;p14"/>
          <p:cNvSpPr>
            <a:spLocks/>
          </p:cNvSpPr>
          <p:nvPr userDrawn="1"/>
        </p:nvSpPr>
        <p:spPr bwMode="auto">
          <a:xfrm>
            <a:off x="465667" y="8826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1083;p14"/>
          <p:cNvSpPr>
            <a:spLocks/>
          </p:cNvSpPr>
          <p:nvPr userDrawn="1"/>
        </p:nvSpPr>
        <p:spPr bwMode="auto">
          <a:xfrm>
            <a:off x="201084" y="906463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1084;p14"/>
          <p:cNvSpPr>
            <a:spLocks/>
          </p:cNvSpPr>
          <p:nvPr userDrawn="1"/>
        </p:nvSpPr>
        <p:spPr bwMode="auto">
          <a:xfrm>
            <a:off x="224367" y="989014"/>
            <a:ext cx="44451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Google Shape;1085;p14"/>
          <p:cNvSpPr>
            <a:spLocks/>
          </p:cNvSpPr>
          <p:nvPr userDrawn="1"/>
        </p:nvSpPr>
        <p:spPr bwMode="auto">
          <a:xfrm>
            <a:off x="524934" y="9477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Google Shape;1086;p14"/>
          <p:cNvSpPr>
            <a:spLocks/>
          </p:cNvSpPr>
          <p:nvPr userDrawn="1"/>
        </p:nvSpPr>
        <p:spPr bwMode="auto">
          <a:xfrm>
            <a:off x="201084" y="917575"/>
            <a:ext cx="44873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Google Shape;1082;p14"/>
          <p:cNvSpPr>
            <a:spLocks/>
          </p:cNvSpPr>
          <p:nvPr userDrawn="1"/>
        </p:nvSpPr>
        <p:spPr bwMode="auto">
          <a:xfrm>
            <a:off x="463550" y="14954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Google Shape;1083;p14"/>
          <p:cNvSpPr>
            <a:spLocks/>
          </p:cNvSpPr>
          <p:nvPr userDrawn="1"/>
        </p:nvSpPr>
        <p:spPr bwMode="auto">
          <a:xfrm>
            <a:off x="198967" y="1520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Google Shape;1084;p14"/>
          <p:cNvSpPr>
            <a:spLocks/>
          </p:cNvSpPr>
          <p:nvPr userDrawn="1"/>
        </p:nvSpPr>
        <p:spPr bwMode="auto">
          <a:xfrm>
            <a:off x="222251" y="1603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Google Shape;1085;p14"/>
          <p:cNvSpPr>
            <a:spLocks/>
          </p:cNvSpPr>
          <p:nvPr userDrawn="1"/>
        </p:nvSpPr>
        <p:spPr bwMode="auto">
          <a:xfrm>
            <a:off x="522818" y="1562100"/>
            <a:ext cx="46567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Google Shape;1086;p14"/>
          <p:cNvSpPr>
            <a:spLocks/>
          </p:cNvSpPr>
          <p:nvPr userDrawn="1"/>
        </p:nvSpPr>
        <p:spPr bwMode="auto">
          <a:xfrm>
            <a:off x="201084" y="1531938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Google Shape;1082;p14"/>
          <p:cNvSpPr>
            <a:spLocks/>
          </p:cNvSpPr>
          <p:nvPr userDrawn="1"/>
        </p:nvSpPr>
        <p:spPr bwMode="auto">
          <a:xfrm>
            <a:off x="463550" y="21097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Google Shape;1083;p14"/>
          <p:cNvSpPr>
            <a:spLocks/>
          </p:cNvSpPr>
          <p:nvPr userDrawn="1"/>
        </p:nvSpPr>
        <p:spPr bwMode="auto">
          <a:xfrm>
            <a:off x="198967" y="2135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Google Shape;1084;p14"/>
          <p:cNvSpPr>
            <a:spLocks/>
          </p:cNvSpPr>
          <p:nvPr userDrawn="1"/>
        </p:nvSpPr>
        <p:spPr bwMode="auto">
          <a:xfrm>
            <a:off x="222251" y="2217738"/>
            <a:ext cx="44449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Google Shape;1085;p14"/>
          <p:cNvSpPr>
            <a:spLocks/>
          </p:cNvSpPr>
          <p:nvPr userDrawn="1"/>
        </p:nvSpPr>
        <p:spPr bwMode="auto">
          <a:xfrm>
            <a:off x="522818" y="2174875"/>
            <a:ext cx="44449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Google Shape;1086;p14"/>
          <p:cNvSpPr>
            <a:spLocks/>
          </p:cNvSpPr>
          <p:nvPr userDrawn="1"/>
        </p:nvSpPr>
        <p:spPr bwMode="auto">
          <a:xfrm>
            <a:off x="198967" y="21463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Google Shape;1082;p14"/>
          <p:cNvSpPr>
            <a:spLocks/>
          </p:cNvSpPr>
          <p:nvPr userDrawn="1"/>
        </p:nvSpPr>
        <p:spPr bwMode="auto">
          <a:xfrm>
            <a:off x="461433" y="27241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Google Shape;1083;p14"/>
          <p:cNvSpPr>
            <a:spLocks/>
          </p:cNvSpPr>
          <p:nvPr userDrawn="1"/>
        </p:nvSpPr>
        <p:spPr bwMode="auto">
          <a:xfrm>
            <a:off x="196851" y="2747964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Google Shape;1084;p14"/>
          <p:cNvSpPr>
            <a:spLocks/>
          </p:cNvSpPr>
          <p:nvPr userDrawn="1"/>
        </p:nvSpPr>
        <p:spPr bwMode="auto">
          <a:xfrm>
            <a:off x="220134" y="28305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Google Shape;1085;p14"/>
          <p:cNvSpPr>
            <a:spLocks/>
          </p:cNvSpPr>
          <p:nvPr userDrawn="1"/>
        </p:nvSpPr>
        <p:spPr bwMode="auto">
          <a:xfrm>
            <a:off x="520701" y="27892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Google Shape;1086;p14"/>
          <p:cNvSpPr>
            <a:spLocks/>
          </p:cNvSpPr>
          <p:nvPr userDrawn="1"/>
        </p:nvSpPr>
        <p:spPr bwMode="auto">
          <a:xfrm>
            <a:off x="198968" y="27590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Google Shape;1082;p14"/>
          <p:cNvSpPr>
            <a:spLocks/>
          </p:cNvSpPr>
          <p:nvPr userDrawn="1"/>
        </p:nvSpPr>
        <p:spPr bwMode="auto">
          <a:xfrm>
            <a:off x="461433" y="33369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Google Shape;1083;p14"/>
          <p:cNvSpPr>
            <a:spLocks/>
          </p:cNvSpPr>
          <p:nvPr userDrawn="1"/>
        </p:nvSpPr>
        <p:spPr bwMode="auto">
          <a:xfrm>
            <a:off x="194733" y="3362326"/>
            <a:ext cx="450851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Google Shape;1084;p14"/>
          <p:cNvSpPr>
            <a:spLocks/>
          </p:cNvSpPr>
          <p:nvPr userDrawn="1"/>
        </p:nvSpPr>
        <p:spPr bwMode="auto">
          <a:xfrm>
            <a:off x="220133" y="3444875"/>
            <a:ext cx="44451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Google Shape;1085;p14"/>
          <p:cNvSpPr>
            <a:spLocks/>
          </p:cNvSpPr>
          <p:nvPr userDrawn="1"/>
        </p:nvSpPr>
        <p:spPr bwMode="auto">
          <a:xfrm>
            <a:off x="520700" y="3403600"/>
            <a:ext cx="44451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Google Shape;1086;p14"/>
          <p:cNvSpPr>
            <a:spLocks/>
          </p:cNvSpPr>
          <p:nvPr userDrawn="1"/>
        </p:nvSpPr>
        <p:spPr bwMode="auto">
          <a:xfrm>
            <a:off x="196851" y="33734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Google Shape;1082;p14"/>
          <p:cNvSpPr>
            <a:spLocks/>
          </p:cNvSpPr>
          <p:nvPr userDrawn="1"/>
        </p:nvSpPr>
        <p:spPr bwMode="auto">
          <a:xfrm>
            <a:off x="459317" y="39512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Google Shape;1083;p14"/>
          <p:cNvSpPr>
            <a:spLocks/>
          </p:cNvSpPr>
          <p:nvPr userDrawn="1"/>
        </p:nvSpPr>
        <p:spPr bwMode="auto">
          <a:xfrm>
            <a:off x="194734" y="39766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Google Shape;1084;p14"/>
          <p:cNvSpPr>
            <a:spLocks/>
          </p:cNvSpPr>
          <p:nvPr userDrawn="1"/>
        </p:nvSpPr>
        <p:spPr bwMode="auto">
          <a:xfrm>
            <a:off x="218018" y="40592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Google Shape;1085;p14"/>
          <p:cNvSpPr>
            <a:spLocks/>
          </p:cNvSpPr>
          <p:nvPr userDrawn="1"/>
        </p:nvSpPr>
        <p:spPr bwMode="auto">
          <a:xfrm>
            <a:off x="518585" y="40163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Google Shape;1086;p14"/>
          <p:cNvSpPr>
            <a:spLocks/>
          </p:cNvSpPr>
          <p:nvPr userDrawn="1"/>
        </p:nvSpPr>
        <p:spPr bwMode="auto">
          <a:xfrm>
            <a:off x="194734" y="39878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Google Shape;1082;p14"/>
          <p:cNvSpPr>
            <a:spLocks/>
          </p:cNvSpPr>
          <p:nvPr userDrawn="1"/>
        </p:nvSpPr>
        <p:spPr bwMode="auto">
          <a:xfrm>
            <a:off x="459317" y="4565650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Google Shape;1083;p14"/>
          <p:cNvSpPr>
            <a:spLocks/>
          </p:cNvSpPr>
          <p:nvPr userDrawn="1"/>
        </p:nvSpPr>
        <p:spPr bwMode="auto">
          <a:xfrm>
            <a:off x="192618" y="4589464"/>
            <a:ext cx="450849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Google Shape;1084;p14"/>
          <p:cNvSpPr>
            <a:spLocks/>
          </p:cNvSpPr>
          <p:nvPr userDrawn="1"/>
        </p:nvSpPr>
        <p:spPr bwMode="auto">
          <a:xfrm>
            <a:off x="215901" y="46720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Google Shape;1085;p14"/>
          <p:cNvSpPr>
            <a:spLocks/>
          </p:cNvSpPr>
          <p:nvPr userDrawn="1"/>
        </p:nvSpPr>
        <p:spPr bwMode="auto">
          <a:xfrm>
            <a:off x="518585" y="4630739"/>
            <a:ext cx="44449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Google Shape;1086;p14"/>
          <p:cNvSpPr>
            <a:spLocks/>
          </p:cNvSpPr>
          <p:nvPr userDrawn="1"/>
        </p:nvSpPr>
        <p:spPr bwMode="auto">
          <a:xfrm>
            <a:off x="194734" y="46005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Google Shape;1082;p14"/>
          <p:cNvSpPr>
            <a:spLocks/>
          </p:cNvSpPr>
          <p:nvPr userDrawn="1"/>
        </p:nvSpPr>
        <p:spPr bwMode="auto">
          <a:xfrm>
            <a:off x="457200" y="5180013"/>
            <a:ext cx="110067" cy="176212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Google Shape;1083;p14"/>
          <p:cNvSpPr>
            <a:spLocks/>
          </p:cNvSpPr>
          <p:nvPr userDrawn="1"/>
        </p:nvSpPr>
        <p:spPr bwMode="auto">
          <a:xfrm>
            <a:off x="192618" y="5203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Google Shape;1084;p14"/>
          <p:cNvSpPr>
            <a:spLocks/>
          </p:cNvSpPr>
          <p:nvPr userDrawn="1"/>
        </p:nvSpPr>
        <p:spPr bwMode="auto">
          <a:xfrm>
            <a:off x="215901" y="5286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Google Shape;1085;p14"/>
          <p:cNvSpPr>
            <a:spLocks/>
          </p:cNvSpPr>
          <p:nvPr userDrawn="1"/>
        </p:nvSpPr>
        <p:spPr bwMode="auto">
          <a:xfrm>
            <a:off x="516467" y="5245100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Google Shape;1086;p14"/>
          <p:cNvSpPr>
            <a:spLocks/>
          </p:cNvSpPr>
          <p:nvPr userDrawn="1"/>
        </p:nvSpPr>
        <p:spPr bwMode="auto">
          <a:xfrm>
            <a:off x="192618" y="52149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Google Shape;1082;p14"/>
          <p:cNvSpPr>
            <a:spLocks/>
          </p:cNvSpPr>
          <p:nvPr userDrawn="1"/>
        </p:nvSpPr>
        <p:spPr bwMode="auto">
          <a:xfrm>
            <a:off x="457200" y="5792788"/>
            <a:ext cx="107951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Google Shape;1083;p14"/>
          <p:cNvSpPr>
            <a:spLocks/>
          </p:cNvSpPr>
          <p:nvPr userDrawn="1"/>
        </p:nvSpPr>
        <p:spPr bwMode="auto">
          <a:xfrm>
            <a:off x="190500" y="5818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Google Shape;1084;p14"/>
          <p:cNvSpPr>
            <a:spLocks/>
          </p:cNvSpPr>
          <p:nvPr userDrawn="1"/>
        </p:nvSpPr>
        <p:spPr bwMode="auto">
          <a:xfrm>
            <a:off x="213784" y="59007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Google Shape;1085;p14"/>
          <p:cNvSpPr>
            <a:spLocks/>
          </p:cNvSpPr>
          <p:nvPr userDrawn="1"/>
        </p:nvSpPr>
        <p:spPr bwMode="auto">
          <a:xfrm>
            <a:off x="514351" y="58578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Google Shape;1086;p14"/>
          <p:cNvSpPr>
            <a:spLocks/>
          </p:cNvSpPr>
          <p:nvPr userDrawn="1"/>
        </p:nvSpPr>
        <p:spPr bwMode="auto">
          <a:xfrm>
            <a:off x="192617" y="5829300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4626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277BBE-1787-4B75-AA30-06356FF391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7872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426B8B-31D9-4AA7-BBE9-B99A9C4DFFB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4306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A424C1-2E67-4B07-BE23-D3B9A901CEC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7503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4BA8DE-BAD5-409D-8870-ADF6ACA0A7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9085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7104FB-9E8D-4D88-A21B-83E7947FDEC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6728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6DE034-4436-422D-A59B-ABB4E9E62B0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6190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8F2CA-166B-4AB1-8931-1C4369AEBC4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91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8D5AA8-403C-423A-971B-2E94E9ED29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9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9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990DF-4CDC-471A-B9B3-D24DACE2EFA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0533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A9D08-4BEA-4F84-9E69-83FCE440D23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7653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86537-8A56-4418-A7B3-0070B3B7BDD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200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9DCD2-1A6A-4FE5-B42D-91DE6783F10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9275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1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4304FA-A726-4D3F-A712-AA184F9EAFC8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365125"/>
            <a:ext cx="1171277" cy="11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0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7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725" r:id="rId10"/>
    <p:sldLayoutId id="2147483724" r:id="rId11"/>
    <p:sldLayoutId id="2147483723" r:id="rId12"/>
    <p:sldLayoutId id="2147483722" r:id="rId13"/>
    <p:sldLayoutId id="2147483721" r:id="rId14"/>
    <p:sldLayoutId id="2147483720" r:id="rId15"/>
    <p:sldLayoutId id="2147483719" r:id="rId16"/>
    <p:sldLayoutId id="214748371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3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A24C3-ECDC-44C0-9833-953E6BB79CA4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23:23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29BA71-5193-4932-B10A-CC67C5C8088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34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4C3EFD-1678-4652-8025-B109B510D50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00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C86929-F2C9-40BC-8A40-B90408766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0" t="14403" r="3873" b="-6361"/>
          <a:stretch/>
        </p:blipFill>
        <p:spPr>
          <a:xfrm>
            <a:off x="514350" y="-469252"/>
            <a:ext cx="3867150" cy="7327252"/>
          </a:xfrm>
          <a:prstGeom prst="rect">
            <a:avLst/>
          </a:prstGeom>
        </p:spPr>
      </p:pic>
      <p:pic>
        <p:nvPicPr>
          <p:cNvPr id="36" name="Picture 3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F809738-327B-4921-866D-41D862106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298" y="184352"/>
            <a:ext cx="7036490" cy="6489296"/>
          </a:xfrm>
          <a:prstGeom prst="rect">
            <a:avLst/>
          </a:prstGeom>
        </p:spPr>
      </p:pic>
      <p:pic>
        <p:nvPicPr>
          <p:cNvPr id="39" name="Picture 4" descr="170 ɴᴏᴛɪᴏɴ ɢɪꜰꜱ ideas in 2021 | aesthetic gif, cute gif, gif">
            <a:extLst>
              <a:ext uri="{FF2B5EF4-FFF2-40B4-BE49-F238E27FC236}">
                <a16:creationId xmlns:a16="http://schemas.microsoft.com/office/drawing/2014/main" id="{1EFD6DD9-D52C-4DDA-9755-AD8162D66C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39" y="1051560"/>
            <a:ext cx="3117954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5D8A0514-788B-4C7F-85A1-B713BDC30B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91D4BDF4-A23C-4706-B9F9-D63AEBD094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-11575" y="-6018"/>
            <a:ext cx="1507970" cy="2129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CF9C3A-BA2C-4CA4-A074-FEAC5D551C2B}"/>
              </a:ext>
            </a:extLst>
          </p:cNvPr>
          <p:cNvSpPr txBox="1"/>
          <p:nvPr/>
        </p:nvSpPr>
        <p:spPr>
          <a:xfrm>
            <a:off x="5958256" y="3013345"/>
            <a:ext cx="40557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90500" prstMaterial="plastic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Khởi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động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3535"/>
              </a:solidFill>
              <a:effectLst/>
              <a:uLnTx/>
              <a:uFillTx/>
              <a:latin typeface="Baloo" panose="03080902040302020200" pitchFamily="66" charset="0"/>
              <a:ea typeface="+mn-ea"/>
              <a:cs typeface="Baloo" panose="03080902040302020200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3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9B9514-8851-4AD2-9B88-3E58D3FC1B68}"/>
              </a:ext>
            </a:extLst>
          </p:cNvPr>
          <p:cNvGrpSpPr/>
          <p:nvPr/>
        </p:nvGrpSpPr>
        <p:grpSpPr>
          <a:xfrm>
            <a:off x="236483" y="231795"/>
            <a:ext cx="11784723" cy="615553"/>
            <a:chOff x="0" y="99414"/>
            <a:chExt cx="7182465" cy="61555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71055FC-2162-4A8C-A3DC-610D6F26469C}"/>
                </a:ext>
              </a:extLst>
            </p:cNvPr>
            <p:cNvSpPr/>
            <p:nvPr/>
          </p:nvSpPr>
          <p:spPr>
            <a:xfrm>
              <a:off x="0" y="99414"/>
              <a:ext cx="7182465" cy="6155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621703-963D-4B62-9BC5-B9B62A93D40E}"/>
                </a:ext>
              </a:extLst>
            </p:cNvPr>
            <p:cNvSpPr txBox="1"/>
            <p:nvPr/>
          </p:nvSpPr>
          <p:spPr>
            <a:xfrm>
              <a:off x="0" y="103239"/>
              <a:ext cx="718246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888E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 2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Dấu hai chấm trong câu sau đây được dùng để làm gì?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6A4111C-7370-4873-86DC-6ECD0C13079E}"/>
              </a:ext>
            </a:extLst>
          </p:cNvPr>
          <p:cNvSpPr txBox="1"/>
          <p:nvPr/>
        </p:nvSpPr>
        <p:spPr>
          <a:xfrm>
            <a:off x="914400" y="1361756"/>
            <a:ext cx="10755824" cy="5509200"/>
          </a:xfrm>
          <a:custGeom>
            <a:avLst/>
            <a:gdLst>
              <a:gd name="connsiteX0" fmla="*/ 0 w 10755824"/>
              <a:gd name="connsiteY0" fmla="*/ 0 h 5509200"/>
              <a:gd name="connsiteX1" fmla="*/ 10755824 w 10755824"/>
              <a:gd name="connsiteY1" fmla="*/ 0 h 5509200"/>
              <a:gd name="connsiteX2" fmla="*/ 10755824 w 10755824"/>
              <a:gd name="connsiteY2" fmla="*/ 5509200 h 5509200"/>
              <a:gd name="connsiteX3" fmla="*/ 0 w 10755824"/>
              <a:gd name="connsiteY3" fmla="*/ 5509200 h 5509200"/>
              <a:gd name="connsiteX4" fmla="*/ 0 w 10755824"/>
              <a:gd name="connsiteY4" fmla="*/ 0 h 550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824" h="5509200" fill="none" extrusionOk="0">
                <a:moveTo>
                  <a:pt x="0" y="0"/>
                </a:moveTo>
                <a:cubicBezTo>
                  <a:pt x="3353303" y="41470"/>
                  <a:pt x="8896145" y="156431"/>
                  <a:pt x="10755824" y="0"/>
                </a:cubicBezTo>
                <a:cubicBezTo>
                  <a:pt x="10770474" y="909095"/>
                  <a:pt x="10719030" y="3538254"/>
                  <a:pt x="10755824" y="5509200"/>
                </a:cubicBezTo>
                <a:cubicBezTo>
                  <a:pt x="8246224" y="5491553"/>
                  <a:pt x="2014224" y="5544504"/>
                  <a:pt x="0" y="5509200"/>
                </a:cubicBezTo>
                <a:cubicBezTo>
                  <a:pt x="65784" y="4098652"/>
                  <a:pt x="-169487" y="2556394"/>
                  <a:pt x="0" y="0"/>
                </a:cubicBezTo>
                <a:close/>
              </a:path>
              <a:path w="10755824" h="5509200" stroke="0" extrusionOk="0">
                <a:moveTo>
                  <a:pt x="0" y="0"/>
                </a:moveTo>
                <a:cubicBezTo>
                  <a:pt x="4681481" y="53968"/>
                  <a:pt x="6761184" y="-1137"/>
                  <a:pt x="10755824" y="0"/>
                </a:cubicBezTo>
                <a:cubicBezTo>
                  <a:pt x="10599131" y="668795"/>
                  <a:pt x="10899891" y="4372812"/>
                  <a:pt x="10755824" y="5509200"/>
                </a:cubicBezTo>
                <a:cubicBezTo>
                  <a:pt x="8124177" y="5563742"/>
                  <a:pt x="5024059" y="5409421"/>
                  <a:pt x="0" y="5509200"/>
                </a:cubicBezTo>
                <a:cubicBezTo>
                  <a:pt x="90861" y="3321011"/>
                  <a:pt x="-96644" y="2557653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DC2DF-71E1-4C51-87A7-0BC9622DEC7F}"/>
              </a:ext>
            </a:extLst>
          </p:cNvPr>
          <p:cNvSpPr txBox="1"/>
          <p:nvPr/>
        </p:nvSpPr>
        <p:spPr>
          <a:xfrm>
            <a:off x="1095374" y="1581150"/>
            <a:ext cx="105748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trực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069D362-C9BF-460D-82F6-1AC02E0572D5}"/>
              </a:ext>
            </a:extLst>
          </p:cNvPr>
          <p:cNvSpPr/>
          <p:nvPr/>
        </p:nvSpPr>
        <p:spPr>
          <a:xfrm>
            <a:off x="1095374" y="3848100"/>
            <a:ext cx="495301" cy="600075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32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9B9514-8851-4AD2-9B88-3E58D3FC1B68}"/>
              </a:ext>
            </a:extLst>
          </p:cNvPr>
          <p:cNvGrpSpPr/>
          <p:nvPr/>
        </p:nvGrpSpPr>
        <p:grpSpPr>
          <a:xfrm>
            <a:off x="383017" y="133879"/>
            <a:ext cx="11208194" cy="615553"/>
            <a:chOff x="-1" y="99414"/>
            <a:chExt cx="7182466" cy="61555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71055FC-2162-4A8C-A3DC-610D6F26469C}"/>
                </a:ext>
              </a:extLst>
            </p:cNvPr>
            <p:cNvSpPr/>
            <p:nvPr/>
          </p:nvSpPr>
          <p:spPr>
            <a:xfrm>
              <a:off x="0" y="99414"/>
              <a:ext cx="7182465" cy="6155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621703-963D-4B62-9BC5-B9B62A93D40E}"/>
                </a:ext>
              </a:extLst>
            </p:cNvPr>
            <p:cNvSpPr txBox="1"/>
            <p:nvPr/>
          </p:nvSpPr>
          <p:spPr>
            <a:xfrm>
              <a:off x="-1" y="103239"/>
              <a:ext cx="718246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888E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888E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chấm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chấm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9" name="图片 9">
            <a:extLst>
              <a:ext uri="{FF2B5EF4-FFF2-40B4-BE49-F238E27FC236}">
                <a16:creationId xmlns:a16="http://schemas.microsoft.com/office/drawing/2014/main" id="{CF4F0E53-0D03-48F9-A19B-30C231CE8A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A4111C-7370-4873-86DC-6ECD0C13079E}"/>
              </a:ext>
            </a:extLst>
          </p:cNvPr>
          <p:cNvSpPr txBox="1"/>
          <p:nvPr/>
        </p:nvSpPr>
        <p:spPr>
          <a:xfrm>
            <a:off x="835386" y="1413063"/>
            <a:ext cx="10755824" cy="5016758"/>
          </a:xfrm>
          <a:custGeom>
            <a:avLst/>
            <a:gdLst>
              <a:gd name="connsiteX0" fmla="*/ 0 w 10755824"/>
              <a:gd name="connsiteY0" fmla="*/ 0 h 5016758"/>
              <a:gd name="connsiteX1" fmla="*/ 10755824 w 10755824"/>
              <a:gd name="connsiteY1" fmla="*/ 0 h 5016758"/>
              <a:gd name="connsiteX2" fmla="*/ 10755824 w 10755824"/>
              <a:gd name="connsiteY2" fmla="*/ 5016758 h 5016758"/>
              <a:gd name="connsiteX3" fmla="*/ 0 w 10755824"/>
              <a:gd name="connsiteY3" fmla="*/ 5016758 h 5016758"/>
              <a:gd name="connsiteX4" fmla="*/ 0 w 10755824"/>
              <a:gd name="connsiteY4" fmla="*/ 0 h 501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824" h="5016758" fill="none" extrusionOk="0">
                <a:moveTo>
                  <a:pt x="0" y="0"/>
                </a:moveTo>
                <a:cubicBezTo>
                  <a:pt x="3353303" y="41470"/>
                  <a:pt x="8896145" y="156431"/>
                  <a:pt x="10755824" y="0"/>
                </a:cubicBezTo>
                <a:cubicBezTo>
                  <a:pt x="10770474" y="2410976"/>
                  <a:pt x="10719030" y="4461012"/>
                  <a:pt x="10755824" y="5016758"/>
                </a:cubicBezTo>
                <a:cubicBezTo>
                  <a:pt x="8246224" y="4999111"/>
                  <a:pt x="2014224" y="5052062"/>
                  <a:pt x="0" y="5016758"/>
                </a:cubicBezTo>
                <a:cubicBezTo>
                  <a:pt x="65784" y="3323614"/>
                  <a:pt x="-169487" y="882152"/>
                  <a:pt x="0" y="0"/>
                </a:cubicBezTo>
                <a:close/>
              </a:path>
              <a:path w="10755824" h="5016758" stroke="0" extrusionOk="0">
                <a:moveTo>
                  <a:pt x="0" y="0"/>
                </a:moveTo>
                <a:cubicBezTo>
                  <a:pt x="4681481" y="53968"/>
                  <a:pt x="6761184" y="-1137"/>
                  <a:pt x="10755824" y="0"/>
                </a:cubicBezTo>
                <a:cubicBezTo>
                  <a:pt x="10599131" y="1616584"/>
                  <a:pt x="10899891" y="2698473"/>
                  <a:pt x="10755824" y="5016758"/>
                </a:cubicBezTo>
                <a:cubicBezTo>
                  <a:pt x="8124177" y="5071300"/>
                  <a:pt x="5024059" y="4916979"/>
                  <a:pt x="0" y="5016758"/>
                </a:cubicBezTo>
                <a:cubicBezTo>
                  <a:pt x="90861" y="4379999"/>
                  <a:pt x="-96644" y="773042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Mùa hè có rất nhiều loài hoa hoa hồng, hoa phượng, hoa mười giờ,… Hoa nào cũng đẹp, cũng rực rỡ sắc màu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Có nhiều hoạt động thú vị mà bạn có thể làm khi hè 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đi cắm trại, đi tắm biển, tham gia các câu lạc bộ,…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7A200B-839F-4330-80B2-289F0D35CE21}"/>
              </a:ext>
            </a:extLst>
          </p:cNvPr>
          <p:cNvSpPr txBox="1"/>
          <p:nvPr/>
        </p:nvSpPr>
        <p:spPr>
          <a:xfrm>
            <a:off x="3832395" y="2467092"/>
            <a:ext cx="709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8442B-8A31-45FA-A4FD-488235CDBE7A}"/>
              </a:ext>
            </a:extLst>
          </p:cNvPr>
          <p:cNvSpPr txBox="1"/>
          <p:nvPr/>
        </p:nvSpPr>
        <p:spPr>
          <a:xfrm>
            <a:off x="3832395" y="2371166"/>
            <a:ext cx="1069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DAA676-2143-46B2-92C2-E46B4BA18701}"/>
              </a:ext>
            </a:extLst>
          </p:cNvPr>
          <p:cNvSpPr txBox="1"/>
          <p:nvPr/>
        </p:nvSpPr>
        <p:spPr>
          <a:xfrm>
            <a:off x="7988663" y="1462836"/>
            <a:ext cx="709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1CE162-DCEA-4CF2-BE4F-8A862339F150}"/>
              </a:ext>
            </a:extLst>
          </p:cNvPr>
          <p:cNvSpPr txBox="1"/>
          <p:nvPr/>
        </p:nvSpPr>
        <p:spPr>
          <a:xfrm>
            <a:off x="7988663" y="1386110"/>
            <a:ext cx="214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563620-B0D9-4405-9F32-BE5B8EF1C519}"/>
              </a:ext>
            </a:extLst>
          </p:cNvPr>
          <p:cNvSpPr txBox="1"/>
          <p:nvPr/>
        </p:nvSpPr>
        <p:spPr>
          <a:xfrm>
            <a:off x="1562076" y="3881106"/>
            <a:ext cx="709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D8BB2D-8E23-4FC5-967C-979B99A657CA}"/>
              </a:ext>
            </a:extLst>
          </p:cNvPr>
          <p:cNvSpPr txBox="1"/>
          <p:nvPr/>
        </p:nvSpPr>
        <p:spPr>
          <a:xfrm>
            <a:off x="1562076" y="3838992"/>
            <a:ext cx="214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BAC43D-0F00-4DB0-BD43-86726A478AB8}"/>
              </a:ext>
            </a:extLst>
          </p:cNvPr>
          <p:cNvCxnSpPr>
            <a:cxnSpLocks/>
          </p:cNvCxnSpPr>
          <p:nvPr/>
        </p:nvCxnSpPr>
        <p:spPr>
          <a:xfrm>
            <a:off x="2933700" y="655804"/>
            <a:ext cx="16954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F9FF5A-542E-43AD-93A5-9ABD4A548D98}"/>
              </a:ext>
            </a:extLst>
          </p:cNvPr>
          <p:cNvCxnSpPr>
            <a:cxnSpLocks/>
          </p:cNvCxnSpPr>
          <p:nvPr/>
        </p:nvCxnSpPr>
        <p:spPr>
          <a:xfrm>
            <a:off x="5743575" y="627229"/>
            <a:ext cx="224508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3284C5B-C471-4F58-B45F-FEE5DFA2B43B}"/>
              </a:ext>
            </a:extLst>
          </p:cNvPr>
          <p:cNvSpPr/>
          <p:nvPr/>
        </p:nvSpPr>
        <p:spPr>
          <a:xfrm>
            <a:off x="3223358" y="5198818"/>
            <a:ext cx="5979879" cy="828452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A4DB5CD-E17D-4C7E-BC06-1073DAB0894D}"/>
              </a:ext>
            </a:extLst>
          </p:cNvPr>
          <p:cNvSpPr/>
          <p:nvPr/>
        </p:nvSpPr>
        <p:spPr>
          <a:xfrm>
            <a:off x="3223357" y="4629150"/>
            <a:ext cx="5979879" cy="1413291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9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2" grpId="0"/>
      <p:bldP spid="15" grpId="0"/>
      <p:bldP spid="17" grpId="0"/>
      <p:bldP spid="18" grpId="0"/>
      <p:bldP spid="20" grpId="0"/>
      <p:bldP spid="22" grpId="0" animBg="1"/>
      <p:bldP spid="22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9B9514-8851-4AD2-9B88-3E58D3FC1B68}"/>
              </a:ext>
            </a:extLst>
          </p:cNvPr>
          <p:cNvGrpSpPr/>
          <p:nvPr/>
        </p:nvGrpSpPr>
        <p:grpSpPr>
          <a:xfrm>
            <a:off x="383019" y="133879"/>
            <a:ext cx="11208192" cy="615553"/>
            <a:chOff x="0" y="99414"/>
            <a:chExt cx="7182465" cy="61555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71055FC-2162-4A8C-A3DC-610D6F26469C}"/>
                </a:ext>
              </a:extLst>
            </p:cNvPr>
            <p:cNvSpPr/>
            <p:nvPr/>
          </p:nvSpPr>
          <p:spPr>
            <a:xfrm>
              <a:off x="0" y="99414"/>
              <a:ext cx="7182465" cy="6155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621703-963D-4B62-9BC5-B9B62A93D40E}"/>
                </a:ext>
              </a:extLst>
            </p:cNvPr>
            <p:cNvSpPr txBox="1"/>
            <p:nvPr/>
          </p:nvSpPr>
          <p:spPr>
            <a:xfrm>
              <a:off x="0" y="103239"/>
              <a:ext cx="67515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0" dirty="0" err="1">
                  <a:solidFill>
                    <a:srgbClr val="2888E1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i="0" dirty="0">
                  <a:solidFill>
                    <a:srgbClr val="2888E1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  <a:r>
                <a:rPr lang="en-US" sz="3200" b="1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chấm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chấm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ô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vuông</a:t>
              </a:r>
              <a:endParaRPr lang="en-US" sz="32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9" name="图片 9">
            <a:extLst>
              <a:ext uri="{FF2B5EF4-FFF2-40B4-BE49-F238E27FC236}">
                <a16:creationId xmlns:a16="http://schemas.microsoft.com/office/drawing/2014/main" id="{CF4F0E53-0D03-48F9-A19B-30C231CE8A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6A4111C-7370-4873-86DC-6ECD0C13079E}"/>
              </a:ext>
            </a:extLst>
          </p:cNvPr>
          <p:cNvSpPr txBox="1"/>
          <p:nvPr/>
        </p:nvSpPr>
        <p:spPr>
          <a:xfrm>
            <a:off x="835386" y="1413063"/>
            <a:ext cx="10755824" cy="4524315"/>
          </a:xfrm>
          <a:custGeom>
            <a:avLst/>
            <a:gdLst>
              <a:gd name="connsiteX0" fmla="*/ 0 w 10755824"/>
              <a:gd name="connsiteY0" fmla="*/ 0 h 4524315"/>
              <a:gd name="connsiteX1" fmla="*/ 10755824 w 10755824"/>
              <a:gd name="connsiteY1" fmla="*/ 0 h 4524315"/>
              <a:gd name="connsiteX2" fmla="*/ 10755824 w 10755824"/>
              <a:gd name="connsiteY2" fmla="*/ 4524315 h 4524315"/>
              <a:gd name="connsiteX3" fmla="*/ 0 w 10755824"/>
              <a:gd name="connsiteY3" fmla="*/ 4524315 h 4524315"/>
              <a:gd name="connsiteX4" fmla="*/ 0 w 10755824"/>
              <a:gd name="connsiteY4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824" h="4524315" fill="none" extrusionOk="0">
                <a:moveTo>
                  <a:pt x="0" y="0"/>
                </a:moveTo>
                <a:cubicBezTo>
                  <a:pt x="3353303" y="41470"/>
                  <a:pt x="8896145" y="156431"/>
                  <a:pt x="10755824" y="0"/>
                </a:cubicBezTo>
                <a:cubicBezTo>
                  <a:pt x="10770474" y="1721585"/>
                  <a:pt x="10719030" y="3045474"/>
                  <a:pt x="10755824" y="4524315"/>
                </a:cubicBezTo>
                <a:cubicBezTo>
                  <a:pt x="8246224" y="4506668"/>
                  <a:pt x="2014224" y="4559619"/>
                  <a:pt x="0" y="4524315"/>
                </a:cubicBezTo>
                <a:cubicBezTo>
                  <a:pt x="65784" y="2843254"/>
                  <a:pt x="-169487" y="2187100"/>
                  <a:pt x="0" y="0"/>
                </a:cubicBezTo>
                <a:close/>
              </a:path>
              <a:path w="10755824" h="4524315" stroke="0" extrusionOk="0">
                <a:moveTo>
                  <a:pt x="0" y="0"/>
                </a:moveTo>
                <a:cubicBezTo>
                  <a:pt x="4681481" y="53968"/>
                  <a:pt x="6761184" y="-1137"/>
                  <a:pt x="10755824" y="0"/>
                </a:cubicBezTo>
                <a:cubicBezTo>
                  <a:pt x="10599131" y="1727451"/>
                  <a:pt x="10899891" y="3941905"/>
                  <a:pt x="10755824" y="4524315"/>
                </a:cubicBezTo>
                <a:cubicBezTo>
                  <a:pt x="8124177" y="4578857"/>
                  <a:pt x="5024059" y="4424536"/>
                  <a:pt x="0" y="4524315"/>
                </a:cubicBezTo>
                <a:cubicBezTo>
                  <a:pt x="90861" y="3665861"/>
                  <a:pt x="-96644" y="711285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Mùa hè có rất nhiều loài hoa hoa hồng, hoa phượng, hoa mười giờ,… Hoa nào cũng đẹp, cũng rực rỡ sắc màu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Có nhiều hoạt động thú vị mà bạn có thể làm khi hè 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đi cắm trại, đi tắm biển, tham gia các câu lạc bộ,…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7A200B-839F-4330-80B2-289F0D35CE21}"/>
              </a:ext>
            </a:extLst>
          </p:cNvPr>
          <p:cNvSpPr txBox="1"/>
          <p:nvPr/>
        </p:nvSpPr>
        <p:spPr>
          <a:xfrm>
            <a:off x="3832395" y="2467092"/>
            <a:ext cx="709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8442B-8A31-45FA-A4FD-488235CDBE7A}"/>
              </a:ext>
            </a:extLst>
          </p:cNvPr>
          <p:cNvSpPr txBox="1"/>
          <p:nvPr/>
        </p:nvSpPr>
        <p:spPr>
          <a:xfrm>
            <a:off x="3832395" y="2371166"/>
            <a:ext cx="1069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DAA676-2143-46B2-92C2-E46B4BA18701}"/>
              </a:ext>
            </a:extLst>
          </p:cNvPr>
          <p:cNvSpPr txBox="1"/>
          <p:nvPr/>
        </p:nvSpPr>
        <p:spPr>
          <a:xfrm>
            <a:off x="7988663" y="1462836"/>
            <a:ext cx="709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1CE162-DCEA-4CF2-BE4F-8A862339F150}"/>
              </a:ext>
            </a:extLst>
          </p:cNvPr>
          <p:cNvSpPr txBox="1"/>
          <p:nvPr/>
        </p:nvSpPr>
        <p:spPr>
          <a:xfrm>
            <a:off x="7988663" y="1386110"/>
            <a:ext cx="214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563620-B0D9-4405-9F32-BE5B8EF1C519}"/>
              </a:ext>
            </a:extLst>
          </p:cNvPr>
          <p:cNvSpPr txBox="1"/>
          <p:nvPr/>
        </p:nvSpPr>
        <p:spPr>
          <a:xfrm>
            <a:off x="1562076" y="3881106"/>
            <a:ext cx="709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D8BB2D-8E23-4FC5-967C-979B99A657CA}"/>
              </a:ext>
            </a:extLst>
          </p:cNvPr>
          <p:cNvSpPr txBox="1"/>
          <p:nvPr/>
        </p:nvSpPr>
        <p:spPr>
          <a:xfrm>
            <a:off x="1562076" y="3838992"/>
            <a:ext cx="214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4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15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A4111C-7370-4873-86DC-6ECD0C13079E}"/>
              </a:ext>
            </a:extLst>
          </p:cNvPr>
          <p:cNvSpPr txBox="1"/>
          <p:nvPr/>
        </p:nvSpPr>
        <p:spPr>
          <a:xfrm>
            <a:off x="371476" y="405825"/>
            <a:ext cx="11324510" cy="6001643"/>
          </a:xfrm>
          <a:custGeom>
            <a:avLst/>
            <a:gdLst>
              <a:gd name="connsiteX0" fmla="*/ 0 w 11324510"/>
              <a:gd name="connsiteY0" fmla="*/ 0 h 6001643"/>
              <a:gd name="connsiteX1" fmla="*/ 11324510 w 11324510"/>
              <a:gd name="connsiteY1" fmla="*/ 0 h 6001643"/>
              <a:gd name="connsiteX2" fmla="*/ 11324510 w 11324510"/>
              <a:gd name="connsiteY2" fmla="*/ 6001643 h 6001643"/>
              <a:gd name="connsiteX3" fmla="*/ 0 w 11324510"/>
              <a:gd name="connsiteY3" fmla="*/ 6001643 h 6001643"/>
              <a:gd name="connsiteX4" fmla="*/ 0 w 11324510"/>
              <a:gd name="connsiteY4" fmla="*/ 0 h 600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4510" h="6001643" fill="none" extrusionOk="0">
                <a:moveTo>
                  <a:pt x="0" y="0"/>
                </a:moveTo>
                <a:cubicBezTo>
                  <a:pt x="4105796" y="41470"/>
                  <a:pt x="7581685" y="156431"/>
                  <a:pt x="11324510" y="0"/>
                </a:cubicBezTo>
                <a:cubicBezTo>
                  <a:pt x="11339160" y="872135"/>
                  <a:pt x="11287716" y="4264384"/>
                  <a:pt x="11324510" y="6001643"/>
                </a:cubicBezTo>
                <a:cubicBezTo>
                  <a:pt x="7222530" y="5983996"/>
                  <a:pt x="2116940" y="6036947"/>
                  <a:pt x="0" y="6001643"/>
                </a:cubicBezTo>
                <a:cubicBezTo>
                  <a:pt x="65784" y="4800601"/>
                  <a:pt x="-169487" y="1152957"/>
                  <a:pt x="0" y="0"/>
                </a:cubicBezTo>
                <a:close/>
              </a:path>
              <a:path w="11324510" h="6001643" stroke="0" extrusionOk="0">
                <a:moveTo>
                  <a:pt x="0" y="0"/>
                </a:moveTo>
                <a:cubicBezTo>
                  <a:pt x="3561612" y="53968"/>
                  <a:pt x="8987900" y="-1137"/>
                  <a:pt x="11324510" y="0"/>
                </a:cubicBezTo>
                <a:cubicBezTo>
                  <a:pt x="11167817" y="1395084"/>
                  <a:pt x="11468577" y="3572579"/>
                  <a:pt x="11324510" y="6001643"/>
                </a:cubicBezTo>
                <a:cubicBezTo>
                  <a:pt x="9760165" y="6056185"/>
                  <a:pt x="2825867" y="5901864"/>
                  <a:pt x="0" y="6001643"/>
                </a:cubicBezTo>
                <a:cubicBezTo>
                  <a:pt x="90861" y="5143141"/>
                  <a:pt x="-96644" y="932785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BCAD2563-CE43-40E0-8FE5-899E862C1EA0}"/>
              </a:ext>
            </a:extLst>
          </p:cNvPr>
          <p:cNvSpPr/>
          <p:nvPr/>
        </p:nvSpPr>
        <p:spPr>
          <a:xfrm>
            <a:off x="496014" y="1638507"/>
            <a:ext cx="2981324" cy="1990725"/>
          </a:xfrm>
          <a:prstGeom prst="cloud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348DE20A-9207-4408-B5C5-665240096375}"/>
              </a:ext>
            </a:extLst>
          </p:cNvPr>
          <p:cNvSpPr/>
          <p:nvPr/>
        </p:nvSpPr>
        <p:spPr>
          <a:xfrm>
            <a:off x="3686888" y="147658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019CB-6838-4181-BA81-D527BA146C62}"/>
              </a:ext>
            </a:extLst>
          </p:cNvPr>
          <p:cNvSpPr/>
          <p:nvPr/>
        </p:nvSpPr>
        <p:spPr>
          <a:xfrm>
            <a:off x="4125035" y="919370"/>
            <a:ext cx="2247903" cy="131445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31849A-1CFE-4407-85B0-C3C8CB9EE9AC}"/>
              </a:ext>
            </a:extLst>
          </p:cNvPr>
          <p:cNvSpPr/>
          <p:nvPr/>
        </p:nvSpPr>
        <p:spPr>
          <a:xfrm>
            <a:off x="4125035" y="3814970"/>
            <a:ext cx="2362203" cy="1031078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5582C4-CCC1-4EBE-B2D0-3A126051D270}"/>
              </a:ext>
            </a:extLst>
          </p:cNvPr>
          <p:cNvCxnSpPr>
            <a:cxnSpLocks/>
          </p:cNvCxnSpPr>
          <p:nvPr/>
        </p:nvCxnSpPr>
        <p:spPr>
          <a:xfrm flipV="1">
            <a:off x="6532376" y="3564965"/>
            <a:ext cx="761998" cy="771525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19D48A4-25E0-4017-92F5-6E6D6BBE1B48}"/>
              </a:ext>
            </a:extLst>
          </p:cNvPr>
          <p:cNvSpPr/>
          <p:nvPr/>
        </p:nvSpPr>
        <p:spPr>
          <a:xfrm>
            <a:off x="7294372" y="2914650"/>
            <a:ext cx="3333754" cy="1040839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B42E04-0EFA-4850-B761-B14C5711D752}"/>
              </a:ext>
            </a:extLst>
          </p:cNvPr>
          <p:cNvCxnSpPr>
            <a:cxnSpLocks/>
          </p:cNvCxnSpPr>
          <p:nvPr/>
        </p:nvCxnSpPr>
        <p:spPr>
          <a:xfrm>
            <a:off x="6509807" y="4336490"/>
            <a:ext cx="784565" cy="676275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85D66DE-C5E0-404F-A213-62E9C19B0E20}"/>
              </a:ext>
            </a:extLst>
          </p:cNvPr>
          <p:cNvSpPr/>
          <p:nvPr/>
        </p:nvSpPr>
        <p:spPr>
          <a:xfrm>
            <a:off x="7294372" y="4660314"/>
            <a:ext cx="3333754" cy="104084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6DDFF3-F000-496F-879A-070EE5110F15}"/>
              </a:ext>
            </a:extLst>
          </p:cNvPr>
          <p:cNvCxnSpPr>
            <a:cxnSpLocks/>
          </p:cNvCxnSpPr>
          <p:nvPr/>
        </p:nvCxnSpPr>
        <p:spPr>
          <a:xfrm flipV="1">
            <a:off x="6372938" y="1583729"/>
            <a:ext cx="971552" cy="1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1B662A7-4D31-44BA-9B18-21BD5A781137}"/>
              </a:ext>
            </a:extLst>
          </p:cNvPr>
          <p:cNvSpPr/>
          <p:nvPr/>
        </p:nvSpPr>
        <p:spPr>
          <a:xfrm>
            <a:off x="7363539" y="853878"/>
            <a:ext cx="3333754" cy="131445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4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2" grpId="0" animBg="1"/>
      <p:bldP spid="24" grpId="0" animBg="1"/>
      <p:bldP spid="26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02108bg3md5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" y="0"/>
            <a:ext cx="122529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Bồ câu đang 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8626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Bồ câu đang 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685801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Bồ câu đang 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623889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Bồ câu đang 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719139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WordArt 11"/>
          <p:cNvSpPr>
            <a:spLocks noChangeArrowheads="1" noChangeShapeType="1" noTextEdit="1"/>
          </p:cNvSpPr>
          <p:nvPr/>
        </p:nvSpPr>
        <p:spPr bwMode="auto">
          <a:xfrm>
            <a:off x="1905001" y="1676400"/>
            <a:ext cx="8048625" cy="3181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TẠM BIỆT !</a:t>
            </a:r>
          </a:p>
        </p:txBody>
      </p:sp>
    </p:spTree>
    <p:extLst>
      <p:ext uri="{BB962C8B-B14F-4D97-AF65-F5344CB8AC3E}">
        <p14:creationId xmlns:p14="http://schemas.microsoft.com/office/powerpoint/2010/main" val="2613413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4653 C 0.01077 0.07685 0.00452 0.04676 0.00816 0.10694 C 0.00868 0.11551 0.0184 0.12685 0.02274 0.13264 C 0.02639 0.14676 0.02535 0.14954 0.03559 0.15625 C 0.03993 0.16481 0.04514 0.17431 0.05174 0.17986 C 0.05643 0.19745 0.04809 0.22153 0.0566 0.23588 C 0.06129 0.24375 0.07136 0.24282 0.07761 0.24653 C 0.0816 0.24884 0.0849 0.25301 0.08889 0.25532 C 0.09844 0.26088 0.10955 0.26366 0.11945 0.26806 C 0.13247 0.27384 0.14948 0.27269 0.16302 0.27454 C 0.18143 0.28287 0.16927 0.27917 0.20018 0.27685 C 0.20625 0.27454 0.21094 0.27292 0.21632 0.26806 C 0.21771 0.26412 0.21858 0.2588 0.22066 0.25532 C 0.22292 0.25301 0.22552 0.25255 0.22761 0.25093 C 0.2309 0.24815 0.23403 0.24514 0.23733 0.24236 C 0.24584 0.23472 0.25417 0.22778 0.26302 0.22083 C 0.27205 0.21389 0.27865 0.20255 0.28733 0.19514 C 0.2908 0.18102 0.2974 0.1794 0.3066 0.1713 C 0.31649 0.16273 0.32587 0.1537 0.33733 0.14977 C 0.34323 0.14468 0.35 0.13981 0.3566 0.13704 C 0.36268 0.13148 0.36024 0.13264 0.36788 0.13056 C 0.37379 0.12894 0.38559 0.12616 0.38559 0.12639 C 0.42656 0.12708 0.47413 0.1044 0.50816 0.13472 C 0.50972 0.14468 0.51042 0.15231 0.51459 0.16065 C 0.51788 0.17338 0.51389 0.16157 0.52118 0.1713 C 0.52448 0.17569 0.52604 0.18171 0.52899 0.18634 C 0.53854 0.20093 0.53004 0.18495 0.53733 0.19931 C 0.54045 0.21273 0.55452 0.22824 0.56476 0.23148 C 0.57292 0.23727 0.58143 0.23866 0.59028 0.24236 C 0.6007 0.24167 0.61111 0.24306 0.62101 0.24028 C 0.62656 0.23889 0.63038 0.23171 0.63559 0.2294 C 0.64306 0.21944 0.65122 0.21296 0.6599 0.20579 C 0.66736 0.19931 0.67448 0.19167 0.68247 0.18634 C 0.68976 0.18148 0.69774 0.17847 0.70504 0.17361 C 0.70903 0.16829 0.71059 0.16713 0.71302 0.16065 C 0.71372 0.15856 0.71354 0.15579 0.71476 0.15417 C 0.71945 0.14792 0.72969 0.14722 0.73559 0.1456 C 0.75452 0.1463 0.77344 0.14468 0.79219 0.14769 C 0.79601 0.14838 0.79896 0.15255 0.80174 0.15625 C 0.80938 0.16644 0.81702 0.17616 0.82604 0.18426 C 0.83125 0.20556 0.82257 0.17292 0.83247 0.19722 C 0.84653 0.23125 0.8257 0.19259 0.84045 0.21875 C 0.84271 0.2294 0.84427 0.24028 0.84688 0.25093 C 0.84861 0.2662 0.84809 0.27894 0.84531 0.29398 C 0.84653 0.33634 0.84844 0.3662 0.84688 0.40787 C 0.82969 0.40417 0.83959 0.40694 0.84531 0.41875 C 0.84393 0.43519 0.84115 0.45 0.83403 0.46389 C 0.83247 0.47431 0.8309 0.47847 0.82761 0.4875 C 0.82691 0.48958 0.82691 0.49213 0.82604 0.49398 C 0.82379 0.49861 0.82031 0.50231 0.81788 0.50694 C 0.81511 0.51806 0.81719 0.51134 0.8099 0.52616 C 0.80799 0.52986 0.80868 0.53542 0.8066 0.53912 C 0.80382 0.54398 0.79688 0.55208 0.79688 0.55231 C 0.79393 0.56435 0.78854 0.575 0.78073 0.58218 C 0.77778 0.59421 0.77136 0.60394 0.76632 0.61435 C 0.76441 0.61829 0.7599 0.61713 0.7566 0.61875 C 0.74931 0.63403 0.75886 0.61574 0.74688 0.63148 C 0.74549 0.63333 0.74514 0.63634 0.74375 0.63796 C 0.7408 0.6412 0.73212 0.64468 0.72917 0.64653 C 0.71893 0.65278 0.71528 0.65625 0.70504 0.65949 C 0.69063 0.66898 0.6967 0.66597 0.68733 0.67037 C 0.66632 0.69097 0.62847 0.68333 0.60347 0.68542 C 0.58438 0.69028 0.56615 0.69792 0.5467 0.70046 C 0.52049 0.69977 0.49427 0.69931 0.46788 0.69815 C 0.46198 0.69792 0.45608 0.69699 0.45018 0.69606 C 0.44149 0.69491 0.42431 0.6919 0.42431 0.69213 C 0.41406 0.68704 0.42535 0.6919 0.4099 0.6875 C 0.40035 0.68472 0.40886 0.68449 0.39531 0.68102 C 0.38993 0.67963 0.37917 0.67685 0.37917 0.67708 C 0.37327 0.67153 0.36806 0.6713 0.36146 0.66806 C 0.35747 0.66597 0.35434 0.66111 0.35018 0.65949 C 0.34236 0.65625 0.33403 0.65532 0.32604 0.65301 C 0.31233 0.64421 0.29844 0.64005 0.28403 0.6338 C 0.27014 0.62778 0.25781 0.61597 0.24358 0.61227 C 0.2316 0.60255 0.21858 0.59444 0.20504 0.58866 C 0.20347 0.58727 0.20191 0.58542 0.20018 0.58426 C 0.19861 0.58333 0.1967 0.58333 0.19479 0.58218 C 0.18038 0.5706 0.17969 0.5662 0.16476 0.56065 C 0.15955 0.55602 0.15417 0.55347 0.14861 0.54977 C 0.13386 0.54005 0.12136 0.52731 0.10504 0.52199 C 0.09827 0.51597 0.09306 0.51019 0.08559 0.50694 C 0.08368 0.50556 0.08229 0.50394 0.08073 0.50255 C 0.07865 0.50093 0.07639 0.5 0.07431 0.49815 C 0.06945 0.49421 0.06511 0.49051 0.06146 0.48542 C 0.0599 0.48333 0.05851 0.48079 0.0566 0.47894 C 0.04288 0.46574 0.05764 0.48449 0.04375 0.46806 C 0.02448 0.44514 0.04219 0.46366 0.02761 0.44884 C 0.02049 0.43032 0.00851 0.41528 0.00018 0.39722 C -0.00538 0.38542 -0.01163 0.36852 -0.01927 0.35856 C -0.03055 0.32662 -0.01319 0.37431 -0.02726 0.3412 C -0.03125 0.33171 -0.03212 0.32176 -0.03854 0.31319 C -0.04514 0.3044 -0.05 0.29491 -0.05312 0.2831 C -0.05121 0.25486 -0.05052 0.2294 -0.03854 0.20579 C -0.03715 0.19792 -0.03472 0.19028 -0.03368 0.18218 C -0.03194 0.16944 -0.03246 0.16435 -0.02726 0.15417 C -0.02187 0.13171 -0.01597 0.11366 -0.01597 0.08958 " pathEditMode="relative" rAng="0" ptsTypes="fffffffffffffffffffffffffffffffffffffffffffffffffffffffffffffffffffffffffffffffffffffffffffffffA">
                                      <p:cBhvr>
                                        <p:cTn id="6" dur="10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27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prstClr val="black"/>
                </a:solidFill>
                <a:latin typeface="Arial" panose="020B0604020202020204"/>
              </a:rPr>
              <a:t>Cái gì mà mỗi lần ta liếm nó đều chảy ra nước?</a:t>
            </a:r>
            <a:endParaRPr lang="en-US" sz="4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4648199" y="4324349"/>
            <a:ext cx="2409826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prstClr val="white"/>
                </a:solidFill>
                <a:latin typeface="Arial" panose="020B0604020202020204"/>
              </a:rPr>
              <a:t>Cơm</a:t>
            </a:r>
            <a:endParaRPr lang="en-US" sz="72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1800225" y="4343400"/>
            <a:ext cx="217365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Kem</a:t>
            </a:r>
          </a:p>
        </p:txBody>
      </p:sp>
      <p:sp>
        <p:nvSpPr>
          <p:cNvPr id="8" name="3"/>
          <p:cNvSpPr/>
          <p:nvPr/>
        </p:nvSpPr>
        <p:spPr>
          <a:xfrm>
            <a:off x="7684717" y="4343400"/>
            <a:ext cx="228795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Rau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96" y="4136594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prstClr val="black"/>
                </a:solidFill>
                <a:latin typeface="Arial" panose="020B0604020202020204"/>
              </a:rPr>
              <a:t>Cái gì như chong chóng</a:t>
            </a:r>
            <a:endParaRPr lang="en-US" sz="5400" dirty="0">
              <a:solidFill>
                <a:prstClr val="black"/>
              </a:solidFill>
              <a:latin typeface="Arial" panose="020B0604020202020204"/>
            </a:endParaRPr>
          </a:p>
          <a:p>
            <a:pPr algn="ctr"/>
            <a:r>
              <a:rPr lang="vi-VN" sz="5400" dirty="0">
                <a:solidFill>
                  <a:prstClr val="black"/>
                </a:solidFill>
                <a:latin typeface="Arial" panose="020B0604020202020204"/>
              </a:rPr>
              <a:t>Tặng gió mát cho đời</a:t>
            </a:r>
            <a:endParaRPr lang="en-US" sz="5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5015918" y="4324349"/>
            <a:ext cx="21849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prstClr val="white"/>
                </a:solidFill>
                <a:latin typeface="Arial" panose="020B0604020202020204"/>
              </a:rPr>
              <a:t>Chổi</a:t>
            </a:r>
            <a:endParaRPr lang="en-US" sz="72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58" y="3886201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844841" y="4343400"/>
            <a:ext cx="1832559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white"/>
                </a:solidFill>
                <a:latin typeface="Arial" panose="020B0604020202020204"/>
              </a:rPr>
              <a:t>Quạt</a:t>
            </a:r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/>
              </a:rPr>
              <a:t>điện</a:t>
            </a:r>
            <a:endParaRPr lang="en-US" sz="48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3"/>
          <p:cNvSpPr/>
          <p:nvPr/>
        </p:nvSpPr>
        <p:spPr>
          <a:xfrm>
            <a:off x="1704975" y="4343400"/>
            <a:ext cx="204030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prstClr val="white"/>
                </a:solidFill>
                <a:latin typeface="Arial" panose="020B0604020202020204"/>
              </a:rPr>
              <a:t>Áo</a:t>
            </a:r>
            <a:endParaRPr lang="en-US" sz="72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57" y="4113553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96" y="3920185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2501" y="533400"/>
            <a:ext cx="10993264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prstClr val="black"/>
                </a:solidFill>
                <a:latin typeface="Arial" panose="020B0604020202020204"/>
              </a:rPr>
              <a:t>Hoa gì đỏ thắm trên càn</a:t>
            </a:r>
            <a:r>
              <a:rPr lang="en-US" sz="4400" dirty="0">
                <a:solidFill>
                  <a:prstClr val="black"/>
                </a:solidFill>
                <a:latin typeface="Arial" panose="020B0604020202020204"/>
              </a:rPr>
              <a:t>h</a:t>
            </a:r>
          </a:p>
          <a:p>
            <a:pPr algn="ctr"/>
            <a:r>
              <a:rPr lang="vi-VN" sz="4400" dirty="0">
                <a:solidFill>
                  <a:prstClr val="black"/>
                </a:solidFill>
                <a:latin typeface="Arial" panose="020B0604020202020204"/>
              </a:rPr>
              <a:t>Gọi mùa hè tới, một mùa chia tay</a:t>
            </a:r>
            <a:endParaRPr lang="en-US" sz="4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7716175" y="4324349"/>
            <a:ext cx="21041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prstClr val="white"/>
                </a:solidFill>
                <a:latin typeface="Arial" panose="020B0604020202020204"/>
              </a:rPr>
              <a:t>Hoa</a:t>
            </a:r>
            <a:r>
              <a:rPr lang="en-US" sz="44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/>
              </a:rPr>
              <a:t>mai</a:t>
            </a:r>
            <a:endParaRPr lang="en-US" sz="44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02" y="3886201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4953000" y="4343400"/>
            <a:ext cx="239610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white"/>
                </a:solidFill>
                <a:latin typeface="Arial" panose="020B0604020202020204"/>
              </a:rPr>
              <a:t>Hoa</a:t>
            </a:r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" panose="020B0604020202020204"/>
              </a:rPr>
              <a:t>phượng</a:t>
            </a:r>
            <a:endParaRPr lang="en-US" sz="48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3"/>
          <p:cNvSpPr/>
          <p:nvPr/>
        </p:nvSpPr>
        <p:spPr>
          <a:xfrm>
            <a:off x="1710304" y="4343400"/>
            <a:ext cx="2034978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prstClr val="white"/>
                </a:solidFill>
                <a:latin typeface="Arial" panose="020B0604020202020204"/>
              </a:rPr>
              <a:t>Hoa</a:t>
            </a:r>
            <a:r>
              <a:rPr lang="en-US" sz="44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/>
              </a:rPr>
              <a:t>lan</a:t>
            </a:r>
            <a:endParaRPr lang="en-US" sz="44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93" y="396741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362200" y="522289"/>
            <a:ext cx="78486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10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2024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230880" y="1767840"/>
            <a:ext cx="46726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u="sng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b="1" u="sng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1551709" y="2370138"/>
            <a:ext cx="9947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8: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vốn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mùa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hè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5AF7F15-5D62-4F43-862D-BC4390533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01DDC39-9764-4498-89A0-050D8BDEE034}"/>
              </a:ext>
            </a:extLst>
          </p:cNvPr>
          <p:cNvGrpSpPr/>
          <p:nvPr/>
        </p:nvGrpSpPr>
        <p:grpSpPr>
          <a:xfrm>
            <a:off x="625269" y="127636"/>
            <a:ext cx="11966780" cy="653810"/>
            <a:chOff x="-398834" y="64982"/>
            <a:chExt cx="11656025" cy="65381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C17C61E-8971-4E6C-ACEB-653D0BB32051}"/>
                </a:ext>
              </a:extLst>
            </p:cNvPr>
            <p:cNvSpPr/>
            <p:nvPr/>
          </p:nvSpPr>
          <p:spPr>
            <a:xfrm>
              <a:off x="-398834" y="103239"/>
              <a:ext cx="11182866" cy="6155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8BA3EE-7779-4D6C-AC65-92426F97AC5F}"/>
                </a:ext>
              </a:extLst>
            </p:cNvPr>
            <p:cNvSpPr txBox="1"/>
            <p:nvPr/>
          </p:nvSpPr>
          <p:spPr>
            <a:xfrm>
              <a:off x="-398834" y="64982"/>
              <a:ext cx="1165602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vi-VN" sz="3600" b="1" i="0" dirty="0">
                  <a:solidFill>
                    <a:srgbClr val="2888E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</a:t>
              </a:r>
              <a:r>
                <a:rPr lang="en-US" sz="3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các từ ngữ nói về mùa hè theo gợi ý dưới đây:</a:t>
              </a:r>
              <a:endPara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F79578B-727C-4A3F-9CCD-BE9A4AD392FD}"/>
              </a:ext>
            </a:extLst>
          </p:cNvPr>
          <p:cNvSpPr txBox="1"/>
          <p:nvPr/>
        </p:nvSpPr>
        <p:spPr>
          <a:xfrm>
            <a:off x="507701" y="1064794"/>
            <a:ext cx="11122445" cy="5089983"/>
          </a:xfrm>
          <a:custGeom>
            <a:avLst/>
            <a:gdLst>
              <a:gd name="connsiteX0" fmla="*/ 0 w 11122445"/>
              <a:gd name="connsiteY0" fmla="*/ 0 h 5089983"/>
              <a:gd name="connsiteX1" fmla="*/ 11122445 w 11122445"/>
              <a:gd name="connsiteY1" fmla="*/ 0 h 5089983"/>
              <a:gd name="connsiteX2" fmla="*/ 11122445 w 11122445"/>
              <a:gd name="connsiteY2" fmla="*/ 5089983 h 5089983"/>
              <a:gd name="connsiteX3" fmla="*/ 0 w 11122445"/>
              <a:gd name="connsiteY3" fmla="*/ 5089983 h 5089983"/>
              <a:gd name="connsiteX4" fmla="*/ 0 w 11122445"/>
              <a:gd name="connsiteY4" fmla="*/ 0 h 508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2445" h="5089983" fill="none" extrusionOk="0">
                <a:moveTo>
                  <a:pt x="0" y="0"/>
                </a:moveTo>
                <a:cubicBezTo>
                  <a:pt x="2426482" y="41470"/>
                  <a:pt x="8165499" y="156431"/>
                  <a:pt x="11122445" y="0"/>
                </a:cubicBezTo>
                <a:cubicBezTo>
                  <a:pt x="11137095" y="1086621"/>
                  <a:pt x="11085651" y="4127031"/>
                  <a:pt x="11122445" y="5089983"/>
                </a:cubicBezTo>
                <a:cubicBezTo>
                  <a:pt x="7880873" y="5072336"/>
                  <a:pt x="3355261" y="5125287"/>
                  <a:pt x="0" y="5089983"/>
                </a:cubicBezTo>
                <a:cubicBezTo>
                  <a:pt x="65784" y="4360895"/>
                  <a:pt x="-169487" y="1576772"/>
                  <a:pt x="0" y="0"/>
                </a:cubicBezTo>
                <a:close/>
              </a:path>
              <a:path w="11122445" h="5089983" stroke="0" extrusionOk="0">
                <a:moveTo>
                  <a:pt x="0" y="0"/>
                </a:moveTo>
                <a:cubicBezTo>
                  <a:pt x="2567945" y="53968"/>
                  <a:pt x="7059010" y="-1137"/>
                  <a:pt x="11122445" y="0"/>
                </a:cubicBezTo>
                <a:cubicBezTo>
                  <a:pt x="10965752" y="2432435"/>
                  <a:pt x="11266512" y="3087244"/>
                  <a:pt x="11122445" y="5089983"/>
                </a:cubicBezTo>
                <a:cubicBezTo>
                  <a:pt x="6141828" y="5144525"/>
                  <a:pt x="2078227" y="4990204"/>
                  <a:pt x="0" y="5089983"/>
                </a:cubicBezTo>
                <a:cubicBezTo>
                  <a:pt x="90861" y="3313827"/>
                  <a:pt x="-96644" y="859415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500FF8-E3AE-4385-A73A-074683DAD2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2836" y="1863030"/>
          <a:ext cx="10887310" cy="21996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77462">
                  <a:extLst>
                    <a:ext uri="{9D8B030D-6E8A-4147-A177-3AD203B41FA5}">
                      <a16:colId xmlns:a16="http://schemas.microsoft.com/office/drawing/2014/main" val="1478451117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1934819595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1700224336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3853912616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24767380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Trang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898508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nực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kem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quạt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phông</a:t>
                      </a:r>
                      <a:endParaRPr lang="en-US" sz="36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19174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68AC75-EDC6-4C79-82ED-B01C38FFA7CA}"/>
              </a:ext>
            </a:extLst>
          </p:cNvPr>
          <p:cNvCxnSpPr>
            <a:cxnSpLocks/>
          </p:cNvCxnSpPr>
          <p:nvPr/>
        </p:nvCxnSpPr>
        <p:spPr>
          <a:xfrm>
            <a:off x="3971020" y="657873"/>
            <a:ext cx="1219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A1208C-D163-4E13-801C-17CD61504618}"/>
              </a:ext>
            </a:extLst>
          </p:cNvPr>
          <p:cNvCxnSpPr>
            <a:cxnSpLocks/>
          </p:cNvCxnSpPr>
          <p:nvPr/>
        </p:nvCxnSpPr>
        <p:spPr>
          <a:xfrm>
            <a:off x="6801239" y="656151"/>
            <a:ext cx="2543175" cy="19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579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58F6B5-DE77-4FC9-AF43-A30534198D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45DBF7-6E28-4795-ACCB-871870BCFF18}"/>
              </a:ext>
            </a:extLst>
          </p:cNvPr>
          <p:cNvSpPr txBox="1"/>
          <p:nvPr/>
        </p:nvSpPr>
        <p:spPr>
          <a:xfrm>
            <a:off x="2632078" y="1185474"/>
            <a:ext cx="692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SVN-Hole Hearted" panose="020B0A06020104020203" pitchFamily="34" charset="0"/>
                <a:ea typeface="+mn-ea"/>
                <a:cs typeface="+mn-cs"/>
              </a:rPr>
              <a:t>THẢO LUẬN NHÓM ĐÔI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810DF5-CF88-40A6-99DC-63492A38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2903135"/>
            <a:ext cx="2649743" cy="284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F52ED65-1FDB-4604-9AEF-67AB0AA0F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92" y="2753811"/>
            <a:ext cx="3472406" cy="3657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D2A2F73-45E6-4C94-AAF2-1D7013033E76}"/>
              </a:ext>
            </a:extLst>
          </p:cNvPr>
          <p:cNvGrpSpPr/>
          <p:nvPr/>
        </p:nvGrpSpPr>
        <p:grpSpPr>
          <a:xfrm>
            <a:off x="3009901" y="5057775"/>
            <a:ext cx="6858000" cy="1894911"/>
            <a:chOff x="8133073" y="822960"/>
            <a:chExt cx="3190991" cy="2560320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E00D67DD-DD49-42B7-8CEE-A37D09A48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EAE882-297A-4B9C-9A29-C93857791253}"/>
                </a:ext>
              </a:extLst>
            </p:cNvPr>
            <p:cNvSpPr txBox="1"/>
            <p:nvPr/>
          </p:nvSpPr>
          <p:spPr>
            <a:xfrm>
              <a:off x="8679610" y="1667386"/>
              <a:ext cx="22092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ngữ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phù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hợp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xếp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vào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cột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4871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79578B-727C-4A3F-9CCD-BE9A4AD392FD}"/>
              </a:ext>
            </a:extLst>
          </p:cNvPr>
          <p:cNvSpPr txBox="1"/>
          <p:nvPr/>
        </p:nvSpPr>
        <p:spPr>
          <a:xfrm>
            <a:off x="625269" y="1064794"/>
            <a:ext cx="11319081" cy="5089983"/>
          </a:xfrm>
          <a:custGeom>
            <a:avLst/>
            <a:gdLst>
              <a:gd name="connsiteX0" fmla="*/ 0 w 11319081"/>
              <a:gd name="connsiteY0" fmla="*/ 0 h 5089983"/>
              <a:gd name="connsiteX1" fmla="*/ 11319081 w 11319081"/>
              <a:gd name="connsiteY1" fmla="*/ 0 h 5089983"/>
              <a:gd name="connsiteX2" fmla="*/ 11319081 w 11319081"/>
              <a:gd name="connsiteY2" fmla="*/ 5089983 h 5089983"/>
              <a:gd name="connsiteX3" fmla="*/ 0 w 11319081"/>
              <a:gd name="connsiteY3" fmla="*/ 5089983 h 5089983"/>
              <a:gd name="connsiteX4" fmla="*/ 0 w 11319081"/>
              <a:gd name="connsiteY4" fmla="*/ 0 h 508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9081" h="5089983" fill="none" extrusionOk="0">
                <a:moveTo>
                  <a:pt x="0" y="0"/>
                </a:moveTo>
                <a:cubicBezTo>
                  <a:pt x="5495077" y="41470"/>
                  <a:pt x="9031771" y="156431"/>
                  <a:pt x="11319081" y="0"/>
                </a:cubicBezTo>
                <a:cubicBezTo>
                  <a:pt x="11333731" y="1086621"/>
                  <a:pt x="11282287" y="4127031"/>
                  <a:pt x="11319081" y="5089983"/>
                </a:cubicBezTo>
                <a:cubicBezTo>
                  <a:pt x="6164418" y="5072336"/>
                  <a:pt x="5123911" y="5125287"/>
                  <a:pt x="0" y="5089983"/>
                </a:cubicBezTo>
                <a:cubicBezTo>
                  <a:pt x="65784" y="4360895"/>
                  <a:pt x="-169487" y="1576772"/>
                  <a:pt x="0" y="0"/>
                </a:cubicBezTo>
                <a:close/>
              </a:path>
              <a:path w="11319081" h="5089983" stroke="0" extrusionOk="0">
                <a:moveTo>
                  <a:pt x="0" y="0"/>
                </a:moveTo>
                <a:cubicBezTo>
                  <a:pt x="3654448" y="53968"/>
                  <a:pt x="6081909" y="-1137"/>
                  <a:pt x="11319081" y="0"/>
                </a:cubicBezTo>
                <a:cubicBezTo>
                  <a:pt x="11162388" y="2432435"/>
                  <a:pt x="11463148" y="3087244"/>
                  <a:pt x="11319081" y="5089983"/>
                </a:cubicBezTo>
                <a:cubicBezTo>
                  <a:pt x="8348082" y="5144525"/>
                  <a:pt x="2805780" y="4990204"/>
                  <a:pt x="0" y="5089983"/>
                </a:cubicBezTo>
                <a:cubicBezTo>
                  <a:pt x="90861" y="3313827"/>
                  <a:pt x="-96644" y="859415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82AFC60-DFFF-46C3-BC62-8A4EABDEB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453162"/>
              </p:ext>
            </p:extLst>
          </p:nvPr>
        </p:nvGraphicFramePr>
        <p:xfrm>
          <a:off x="860404" y="1548704"/>
          <a:ext cx="10887310" cy="412819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77462">
                  <a:extLst>
                    <a:ext uri="{9D8B030D-6E8A-4147-A177-3AD203B41FA5}">
                      <a16:colId xmlns:a16="http://schemas.microsoft.com/office/drawing/2014/main" val="1478451117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1934819595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1700224336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3853912616"/>
                    </a:ext>
                  </a:extLst>
                </a:gridCol>
                <a:gridCol w="2177462">
                  <a:extLst>
                    <a:ext uri="{9D8B030D-6E8A-4147-A177-3AD203B41FA5}">
                      <a16:colId xmlns:a16="http://schemas.microsoft.com/office/drawing/2014/main" val="2476738094"/>
                    </a:ext>
                  </a:extLst>
                </a:gridCol>
              </a:tblGrid>
              <a:tr h="11152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Trang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1898508868"/>
                  </a:ext>
                </a:extLst>
              </a:tr>
              <a:tr h="3012982">
                <a:tc>
                  <a:txBody>
                    <a:bodyPr/>
                    <a:lstStyle/>
                    <a:p>
                      <a:pPr algn="ctr" fontAlgn="t"/>
                      <a:endParaRPr lang="en-US" sz="28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28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28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28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28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vi-VN" sz="2800" b="0" dirty="0">
                        <a:effectLst/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31750" marB="317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1917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0BC99B5-6C46-4372-AB4F-A1E33D5E8733}"/>
              </a:ext>
            </a:extLst>
          </p:cNvPr>
          <p:cNvSpPr txBox="1"/>
          <p:nvPr/>
        </p:nvSpPr>
        <p:spPr>
          <a:xfrm>
            <a:off x="1019175" y="2800350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9B4249-979B-44C7-A952-A6703BD626FE}"/>
              </a:ext>
            </a:extLst>
          </p:cNvPr>
          <p:cNvSpPr txBox="1"/>
          <p:nvPr/>
        </p:nvSpPr>
        <p:spPr>
          <a:xfrm>
            <a:off x="860404" y="3513296"/>
            <a:ext cx="215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nực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595699-F88F-4E43-A262-EE7D851640DE}"/>
              </a:ext>
            </a:extLst>
          </p:cNvPr>
          <p:cNvSpPr txBox="1"/>
          <p:nvPr/>
        </p:nvSpPr>
        <p:spPr>
          <a:xfrm>
            <a:off x="939789" y="4375160"/>
            <a:ext cx="215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81D5B2-CCA9-46BB-811B-0FC43277EED2}"/>
              </a:ext>
            </a:extLst>
          </p:cNvPr>
          <p:cNvSpPr txBox="1"/>
          <p:nvPr/>
        </p:nvSpPr>
        <p:spPr>
          <a:xfrm>
            <a:off x="3098810" y="2773203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mía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2F15DF-E48A-4C81-818B-5853D24CCE31}"/>
              </a:ext>
            </a:extLst>
          </p:cNvPr>
          <p:cNvSpPr txBox="1"/>
          <p:nvPr/>
        </p:nvSpPr>
        <p:spPr>
          <a:xfrm>
            <a:off x="3019425" y="3590864"/>
            <a:ext cx="2225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F161B8-8DB4-420E-B264-E52C036BDFB2}"/>
              </a:ext>
            </a:extLst>
          </p:cNvPr>
          <p:cNvSpPr txBox="1"/>
          <p:nvPr/>
        </p:nvSpPr>
        <p:spPr>
          <a:xfrm>
            <a:off x="3011624" y="4800657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8FDB34-E865-43B8-8701-B308C08C4F3D}"/>
              </a:ext>
            </a:extLst>
          </p:cNvPr>
          <p:cNvSpPr txBox="1"/>
          <p:nvPr/>
        </p:nvSpPr>
        <p:spPr>
          <a:xfrm>
            <a:off x="5324475" y="2720480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hòa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C1B57C-953D-4685-B3B1-82B66DC654D2}"/>
              </a:ext>
            </a:extLst>
          </p:cNvPr>
          <p:cNvSpPr txBox="1"/>
          <p:nvPr/>
        </p:nvSpPr>
        <p:spPr>
          <a:xfrm>
            <a:off x="5324475" y="3590864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Tủ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13E538-F5EC-4EF5-95F0-B4CF4E34D01E}"/>
              </a:ext>
            </a:extLst>
          </p:cNvPr>
          <p:cNvSpPr txBox="1"/>
          <p:nvPr/>
        </p:nvSpPr>
        <p:spPr>
          <a:xfrm>
            <a:off x="5324474" y="4305962"/>
            <a:ext cx="2225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E68357-2088-40C7-A015-D0262DD75AA0}"/>
              </a:ext>
            </a:extLst>
          </p:cNvPr>
          <p:cNvSpPr txBox="1"/>
          <p:nvPr/>
        </p:nvSpPr>
        <p:spPr>
          <a:xfrm>
            <a:off x="7562881" y="2720480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6954E6-ECD5-45A4-8681-79A1637C05BC}"/>
              </a:ext>
            </a:extLst>
          </p:cNvPr>
          <p:cNvSpPr txBox="1"/>
          <p:nvPr/>
        </p:nvSpPr>
        <p:spPr>
          <a:xfrm>
            <a:off x="7550139" y="3527556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Váy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C67560-88E7-4720-BB21-F509BEBDEA85}"/>
              </a:ext>
            </a:extLst>
          </p:cNvPr>
          <p:cNvSpPr txBox="1"/>
          <p:nvPr/>
        </p:nvSpPr>
        <p:spPr>
          <a:xfrm>
            <a:off x="7550139" y="4311002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D1118F-97AC-43AB-AAAB-A63FA92CC080}"/>
              </a:ext>
            </a:extLst>
          </p:cNvPr>
          <p:cNvSpPr txBox="1"/>
          <p:nvPr/>
        </p:nvSpPr>
        <p:spPr>
          <a:xfrm>
            <a:off x="7550139" y="4909341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853541-B8B6-4155-BEA3-56A5DD3EEC42}"/>
              </a:ext>
            </a:extLst>
          </p:cNvPr>
          <p:cNvSpPr txBox="1"/>
          <p:nvPr/>
        </p:nvSpPr>
        <p:spPr>
          <a:xfrm>
            <a:off x="9601434" y="2696484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36FEE4-D1CA-4CC7-B93F-6042AE24054D}"/>
              </a:ext>
            </a:extLst>
          </p:cNvPr>
          <p:cNvSpPr txBox="1"/>
          <p:nvPr/>
        </p:nvSpPr>
        <p:spPr>
          <a:xfrm>
            <a:off x="9522049" y="3503560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802BD9-A604-4130-B603-B9937EF89462}"/>
              </a:ext>
            </a:extLst>
          </p:cNvPr>
          <p:cNvSpPr txBox="1"/>
          <p:nvPr/>
        </p:nvSpPr>
        <p:spPr>
          <a:xfrm>
            <a:off x="9522049" y="4383169"/>
            <a:ext cx="222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9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9B9514-8851-4AD2-9B88-3E58D3FC1B68}"/>
              </a:ext>
            </a:extLst>
          </p:cNvPr>
          <p:cNvGrpSpPr/>
          <p:nvPr/>
        </p:nvGrpSpPr>
        <p:grpSpPr>
          <a:xfrm>
            <a:off x="621224" y="231795"/>
            <a:ext cx="11049000" cy="615553"/>
            <a:chOff x="0" y="99414"/>
            <a:chExt cx="7182465" cy="61555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71055FC-2162-4A8C-A3DC-610D6F26469C}"/>
                </a:ext>
              </a:extLst>
            </p:cNvPr>
            <p:cNvSpPr/>
            <p:nvPr/>
          </p:nvSpPr>
          <p:spPr>
            <a:xfrm>
              <a:off x="0" y="99414"/>
              <a:ext cx="7182465" cy="6155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621703-963D-4B62-9BC5-B9B62A93D40E}"/>
                </a:ext>
              </a:extLst>
            </p:cNvPr>
            <p:cNvSpPr txBox="1"/>
            <p:nvPr/>
          </p:nvSpPr>
          <p:spPr>
            <a:xfrm>
              <a:off x="0" y="103239"/>
              <a:ext cx="718246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888E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 2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 hai chấm trong câu sau đây được dùng để làm gì?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6A4111C-7370-4873-86DC-6ECD0C13079E}"/>
              </a:ext>
            </a:extLst>
          </p:cNvPr>
          <p:cNvSpPr txBox="1"/>
          <p:nvPr/>
        </p:nvSpPr>
        <p:spPr>
          <a:xfrm>
            <a:off x="914400" y="1361756"/>
            <a:ext cx="10755824" cy="5509200"/>
          </a:xfrm>
          <a:custGeom>
            <a:avLst/>
            <a:gdLst>
              <a:gd name="connsiteX0" fmla="*/ 0 w 10755824"/>
              <a:gd name="connsiteY0" fmla="*/ 0 h 5509200"/>
              <a:gd name="connsiteX1" fmla="*/ 10755824 w 10755824"/>
              <a:gd name="connsiteY1" fmla="*/ 0 h 5509200"/>
              <a:gd name="connsiteX2" fmla="*/ 10755824 w 10755824"/>
              <a:gd name="connsiteY2" fmla="*/ 5509200 h 5509200"/>
              <a:gd name="connsiteX3" fmla="*/ 0 w 10755824"/>
              <a:gd name="connsiteY3" fmla="*/ 5509200 h 5509200"/>
              <a:gd name="connsiteX4" fmla="*/ 0 w 10755824"/>
              <a:gd name="connsiteY4" fmla="*/ 0 h 550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824" h="5509200" fill="none" extrusionOk="0">
                <a:moveTo>
                  <a:pt x="0" y="0"/>
                </a:moveTo>
                <a:cubicBezTo>
                  <a:pt x="3353303" y="41470"/>
                  <a:pt x="8896145" y="156431"/>
                  <a:pt x="10755824" y="0"/>
                </a:cubicBezTo>
                <a:cubicBezTo>
                  <a:pt x="10770474" y="909095"/>
                  <a:pt x="10719030" y="3538254"/>
                  <a:pt x="10755824" y="5509200"/>
                </a:cubicBezTo>
                <a:cubicBezTo>
                  <a:pt x="8246224" y="5491553"/>
                  <a:pt x="2014224" y="5544504"/>
                  <a:pt x="0" y="5509200"/>
                </a:cubicBezTo>
                <a:cubicBezTo>
                  <a:pt x="65784" y="4098652"/>
                  <a:pt x="-169487" y="2556394"/>
                  <a:pt x="0" y="0"/>
                </a:cubicBezTo>
                <a:close/>
              </a:path>
              <a:path w="10755824" h="5509200" stroke="0" extrusionOk="0">
                <a:moveTo>
                  <a:pt x="0" y="0"/>
                </a:moveTo>
                <a:cubicBezTo>
                  <a:pt x="4681481" y="53968"/>
                  <a:pt x="6761184" y="-1137"/>
                  <a:pt x="10755824" y="0"/>
                </a:cubicBezTo>
                <a:cubicBezTo>
                  <a:pt x="10599131" y="668795"/>
                  <a:pt x="10899891" y="4372812"/>
                  <a:pt x="10755824" y="5509200"/>
                </a:cubicBezTo>
                <a:cubicBezTo>
                  <a:pt x="8124177" y="5563742"/>
                  <a:pt x="5024059" y="5409421"/>
                  <a:pt x="0" y="5509200"/>
                </a:cubicBezTo>
                <a:cubicBezTo>
                  <a:pt x="90861" y="3321011"/>
                  <a:pt x="-96644" y="2557653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DC2DF-71E1-4C51-87A7-0BC9622DEC7F}"/>
              </a:ext>
            </a:extLst>
          </p:cNvPr>
          <p:cNvSpPr txBox="1"/>
          <p:nvPr/>
        </p:nvSpPr>
        <p:spPr>
          <a:xfrm>
            <a:off x="1095374" y="1581150"/>
            <a:ext cx="105748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chắn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trực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kê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1BAF24-3408-46DD-B009-5C6ADAB99133}"/>
              </a:ext>
            </a:extLst>
          </p:cNvPr>
          <p:cNvGrpSpPr/>
          <p:nvPr/>
        </p:nvGrpSpPr>
        <p:grpSpPr>
          <a:xfrm>
            <a:off x="6369338" y="3089970"/>
            <a:ext cx="5760720" cy="4000380"/>
            <a:chOff x="6369338" y="3089970"/>
            <a:chExt cx="5760720" cy="40003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9B964E-E3CF-46FA-AF68-AAAB7FDAC73E}"/>
                </a:ext>
              </a:extLst>
            </p:cNvPr>
            <p:cNvSpPr txBox="1"/>
            <p:nvPr/>
          </p:nvSpPr>
          <p:spPr>
            <a:xfrm>
              <a:off x="6848476" y="3089970"/>
              <a:ext cx="424815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THẢO LUẬN NHÓM 4</a:t>
              </a:r>
            </a:p>
          </p:txBody>
        </p:sp>
        <p:pic>
          <p:nvPicPr>
            <p:cNvPr id="18" name="Picture 1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12FE06F-063A-4E98-B910-8F1400E19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338" y="4072830"/>
              <a:ext cx="5760720" cy="3017520"/>
            </a:xfrm>
            <a:prstGeom prst="rect">
              <a:avLst/>
            </a:prstGeom>
          </p:spPr>
        </p:pic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BE486E-8957-4DFD-A446-E6A7CE26B934}"/>
              </a:ext>
            </a:extLst>
          </p:cNvPr>
          <p:cNvCxnSpPr>
            <a:cxnSpLocks/>
          </p:cNvCxnSpPr>
          <p:nvPr/>
        </p:nvCxnSpPr>
        <p:spPr>
          <a:xfrm>
            <a:off x="2133600" y="742950"/>
            <a:ext cx="235267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206DDC-1148-4C99-BE85-4B98BB7F750C}"/>
              </a:ext>
            </a:extLst>
          </p:cNvPr>
          <p:cNvCxnSpPr>
            <a:cxnSpLocks/>
          </p:cNvCxnSpPr>
          <p:nvPr/>
        </p:nvCxnSpPr>
        <p:spPr>
          <a:xfrm flipV="1">
            <a:off x="8743951" y="714375"/>
            <a:ext cx="2552699" cy="95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6ADB4C-D434-44DD-B838-A90A65F6F4F2}"/>
              </a:ext>
            </a:extLst>
          </p:cNvPr>
          <p:cNvSpPr/>
          <p:nvPr/>
        </p:nvSpPr>
        <p:spPr>
          <a:xfrm>
            <a:off x="1095374" y="5353050"/>
            <a:ext cx="5419726" cy="1362075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762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6|0.3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6|0.3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6|0.3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6|0.3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6|0.3|0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542</Words>
  <Application>Microsoft Office PowerPoint</Application>
  <PresentationFormat>Widescreen</PresentationFormat>
  <Paragraphs>138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微软雅黑</vt:lpstr>
      <vt:lpstr>Arial</vt:lpstr>
      <vt:lpstr>Arial-Rounded</vt:lpstr>
      <vt:lpstr>Baloo</vt:lpstr>
      <vt:lpstr>Calibri</vt:lpstr>
      <vt:lpstr>HP001 4 hàng</vt:lpstr>
      <vt:lpstr>Pattaya</vt:lpstr>
      <vt:lpstr>SVN-Hole Hearted</vt:lpstr>
      <vt:lpstr>Times New Roman</vt:lpstr>
      <vt:lpstr>Office 主题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48</cp:revision>
  <dcterms:created xsi:type="dcterms:W3CDTF">2022-06-19T14:38:22Z</dcterms:created>
  <dcterms:modified xsi:type="dcterms:W3CDTF">2024-12-14T16:23:36Z</dcterms:modified>
</cp:coreProperties>
</file>