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4" r:id="rId2"/>
    <p:sldMasterId id="2147483748" r:id="rId3"/>
  </p:sldMasterIdLst>
  <p:notesMasterIdLst>
    <p:notesMasterId r:id="rId30"/>
  </p:notesMasterIdLst>
  <p:sldIdLst>
    <p:sldId id="885" r:id="rId4"/>
    <p:sldId id="886" r:id="rId5"/>
    <p:sldId id="887" r:id="rId6"/>
    <p:sldId id="888" r:id="rId7"/>
    <p:sldId id="889" r:id="rId8"/>
    <p:sldId id="890" r:id="rId9"/>
    <p:sldId id="891" r:id="rId10"/>
    <p:sldId id="892" r:id="rId11"/>
    <p:sldId id="893" r:id="rId12"/>
    <p:sldId id="894" r:id="rId13"/>
    <p:sldId id="895" r:id="rId14"/>
    <p:sldId id="896" r:id="rId15"/>
    <p:sldId id="897" r:id="rId16"/>
    <p:sldId id="898" r:id="rId17"/>
    <p:sldId id="899" r:id="rId18"/>
    <p:sldId id="270" r:id="rId19"/>
    <p:sldId id="271" r:id="rId20"/>
    <p:sldId id="256" r:id="rId21"/>
    <p:sldId id="257" r:id="rId22"/>
    <p:sldId id="878" r:id="rId23"/>
    <p:sldId id="879" r:id="rId24"/>
    <p:sldId id="880" r:id="rId25"/>
    <p:sldId id="261" r:id="rId26"/>
    <p:sldId id="262" r:id="rId27"/>
    <p:sldId id="900" r:id="rId28"/>
    <p:sldId id="9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ED24-8126-43F1-B5F1-6AA9CAE682B3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EF6EC-59F5-40E9-81B8-4EB5895E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30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8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1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66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71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5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F6EC-59F5-40E9-81B8-4EB5895EF9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3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805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85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49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721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2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74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78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6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92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14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4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47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04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8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68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0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03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5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58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75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/>
        </p:nvGrpSpPr>
        <p:grpSpPr>
          <a:xfrm>
            <a:off x="952713" y="653238"/>
            <a:ext cx="10269603" cy="5551529"/>
            <a:chOff x="2028844" y="986080"/>
            <a:chExt cx="5086312" cy="2810236"/>
          </a:xfrm>
        </p:grpSpPr>
        <p:sp>
          <p:nvSpPr>
            <p:cNvPr id="76" name="Google Shape;76;p25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85" name="Google Shape;85;p25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86" name="Google Shape;86;p25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25"/>
          <p:cNvGrpSpPr/>
          <p:nvPr/>
        </p:nvGrpSpPr>
        <p:grpSpPr>
          <a:xfrm>
            <a:off x="9922634" y="403433"/>
            <a:ext cx="2108967" cy="2180600"/>
            <a:chOff x="7289575" y="226375"/>
            <a:chExt cx="1581725" cy="1635450"/>
          </a:xfrm>
        </p:grpSpPr>
        <p:sp>
          <p:nvSpPr>
            <p:cNvPr id="102" name="Google Shape;102;p25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6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77BBE-1787-4B75-AA30-06356FF391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20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26B8B-31D9-4AA7-BBE9-B99A9C4DF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0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424C1-2E67-4B07-BE23-D3B9A901CE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18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A8DE-BAD5-409D-8870-ADF6ACA0A7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52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104FB-9E8D-4D88-A21B-83E7947FDEC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35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DE034-4436-422D-A59B-ABB4E9E62B0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93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8F2CA-166B-4AB1-8931-1C4369AEBC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3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D5AA8-403C-423A-971B-2E94E9ED29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82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990DF-4CDC-471A-B9B3-D24DACE2EFA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210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A9D08-4BEA-4F84-9E69-83FCE440D2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75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86537-8A56-4418-A7B3-0070B3B7BDD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62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9DCD2-1A6A-4FE5-B42D-91DE6783F1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08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C3EFD-1678-4652-8025-B109B510D50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4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slide" Target="slide8.xml"/><Relationship Id="rId11" Type="http://schemas.openxmlformats.org/officeDocument/2006/relationships/audio" Target="../media/audio1.wav"/><Relationship Id="rId5" Type="http://schemas.openxmlformats.org/officeDocument/2006/relationships/image" Target="../media/image1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1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notesSlide" Target="../notesSlides/notesSlide15.xml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slide" Target="slide22.xml"/><Relationship Id="rId10" Type="http://schemas.openxmlformats.org/officeDocument/2006/relationships/image" Target="../media/image47.png"/><Relationship Id="rId19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1">
            <a:extLst>
              <a:ext uri="{FF2B5EF4-FFF2-40B4-BE49-F238E27FC236}">
                <a16:creationId xmlns:a16="http://schemas.microsoft.com/office/drawing/2014/main" id="{01C64740-B23E-4AED-9C99-53EDF39EA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8F4FBF2-BC76-4542-B90B-D9136349A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30C99693-02D3-4F16-B017-F81E33453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20" name="组合 7">
            <a:extLst>
              <a:ext uri="{FF2B5EF4-FFF2-40B4-BE49-F238E27FC236}">
                <a16:creationId xmlns:a16="http://schemas.microsoft.com/office/drawing/2014/main" id="{ACC16B84-0BF6-49C4-9392-B1DF056239F6}"/>
              </a:ext>
            </a:extLst>
          </p:cNvPr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21" name="六边形 113">
              <a:extLst>
                <a:ext uri="{FF2B5EF4-FFF2-40B4-BE49-F238E27FC236}">
                  <a16:creationId xmlns:a16="http://schemas.microsoft.com/office/drawing/2014/main" id="{77E1813D-458C-44A2-96D5-B98ACEDF9509}"/>
                </a:ext>
              </a:extLst>
            </p:cNvPr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22" name="圆角矩形 114">
              <a:extLst>
                <a:ext uri="{FF2B5EF4-FFF2-40B4-BE49-F238E27FC236}">
                  <a16:creationId xmlns:a16="http://schemas.microsoft.com/office/drawing/2014/main" id="{F84EA981-D135-413D-A5B2-6771924BD870}"/>
                </a:ext>
              </a:extLst>
            </p:cNvPr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微软雅黑" panose="020B0503020204020204" pitchFamily="34" charset="-122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5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hia sẻ với bạn một số đồ vật trong thực tế có độ dày và độ dài 1mm.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9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54901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tập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6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563710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2E85D6-88C8-4DB6-A9AC-40838868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924" y="929852"/>
            <a:ext cx="9496425" cy="904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64017-DAB1-4B11-83C7-9D72737DE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88" y="1864326"/>
            <a:ext cx="4563709" cy="186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4395-22E7-4D12-A1D4-2C7E2DDF6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416" y="1885556"/>
            <a:ext cx="4765102" cy="189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4D698-D90C-4080-921F-9414761C1A93}"/>
              </a:ext>
            </a:extLst>
          </p:cNvPr>
          <p:cNvSpPr txBox="1"/>
          <p:nvPr/>
        </p:nvSpPr>
        <p:spPr>
          <a:xfrm>
            <a:off x="1100424" y="3796044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7A9C8C-DB75-4638-82B3-95BAD32B99F9}"/>
              </a:ext>
            </a:extLst>
          </p:cNvPr>
          <p:cNvSpPr txBox="1"/>
          <p:nvPr/>
        </p:nvSpPr>
        <p:spPr>
          <a:xfrm>
            <a:off x="7424456" y="3749660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33765C-5D79-472A-81B9-54E1EE99F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975" y="4941722"/>
            <a:ext cx="6867525" cy="742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412A52-65BA-41C4-965C-A761414AE264}"/>
              </a:ext>
            </a:extLst>
          </p:cNvPr>
          <p:cNvSpPr txBox="1"/>
          <p:nvPr/>
        </p:nvSpPr>
        <p:spPr>
          <a:xfrm>
            <a:off x="3665089" y="5684672"/>
            <a:ext cx="5102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1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7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7066722" y="2865720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1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102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 co ca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172" y="1810148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: 10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000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5ED520D-4A72-483D-AC33-A1E9BD73790C}"/>
              </a:ext>
            </a:extLst>
          </p:cNvPr>
          <p:cNvSpPr/>
          <p:nvPr/>
        </p:nvSpPr>
        <p:spPr>
          <a:xfrm>
            <a:off x="3335437" y="808299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học hôm nay các bạn nhận biết thêm được đơn vị đo độ dài nào?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09A0D3B-68D4-46F2-9F61-53FE49AE8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073138" y="2487836"/>
            <a:ext cx="2604054" cy="4183819"/>
          </a:xfrm>
          <a:prstGeom prst="rect">
            <a:avLst/>
          </a:prstGeom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9A39972-F547-44E5-B8F7-8DE989CCCD21}"/>
              </a:ext>
            </a:extLst>
          </p:cNvPr>
          <p:cNvSpPr/>
          <p:nvPr/>
        </p:nvSpPr>
        <p:spPr>
          <a:xfrm>
            <a:off x="3335437" y="2935146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– li – mét là đơn vị đo độ dài như thế nào so với đơn vị đo độ dài xăng – ti – mét đã học?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02108bg3md5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252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8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6858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2388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71913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WordArt 11"/>
          <p:cNvSpPr>
            <a:spLocks noChangeArrowheads="1" noChangeShapeType="1" noTextEdit="1"/>
          </p:cNvSpPr>
          <p:nvPr/>
        </p:nvSpPr>
        <p:spPr bwMode="auto">
          <a:xfrm>
            <a:off x="1905001" y="1676400"/>
            <a:ext cx="8048625" cy="31813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!</a:t>
            </a:r>
          </a:p>
        </p:txBody>
      </p:sp>
    </p:spTree>
    <p:extLst>
      <p:ext uri="{BB962C8B-B14F-4D97-AF65-F5344CB8AC3E}">
        <p14:creationId xmlns:p14="http://schemas.microsoft.com/office/powerpoint/2010/main" val="1313011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4653 C 0.01077 0.07685 0.00452 0.04676 0.00816 0.10694 C 0.00868 0.11551 0.0184 0.12685 0.02274 0.13264 C 0.02639 0.14676 0.02535 0.14954 0.03559 0.15625 C 0.03993 0.16481 0.04514 0.17431 0.05174 0.17986 C 0.05643 0.19745 0.04809 0.22153 0.0566 0.23588 C 0.06129 0.24375 0.07136 0.24282 0.07761 0.24653 C 0.0816 0.24884 0.0849 0.25301 0.08889 0.25532 C 0.09844 0.26088 0.10955 0.26366 0.11945 0.26806 C 0.13247 0.27384 0.14948 0.27269 0.16302 0.27454 C 0.18143 0.28287 0.16927 0.27917 0.20018 0.27685 C 0.20625 0.27454 0.21094 0.27292 0.21632 0.26806 C 0.21771 0.26412 0.21858 0.2588 0.22066 0.25532 C 0.22292 0.25301 0.22552 0.25255 0.22761 0.25093 C 0.2309 0.24815 0.23403 0.24514 0.23733 0.24236 C 0.24584 0.23472 0.25417 0.22778 0.26302 0.22083 C 0.27205 0.21389 0.27865 0.20255 0.28733 0.19514 C 0.2908 0.18102 0.2974 0.1794 0.3066 0.1713 C 0.31649 0.16273 0.32587 0.1537 0.33733 0.14977 C 0.34323 0.14468 0.35 0.13981 0.3566 0.13704 C 0.36268 0.13148 0.36024 0.13264 0.36788 0.13056 C 0.37379 0.12894 0.38559 0.12616 0.38559 0.12639 C 0.42656 0.12708 0.47413 0.1044 0.50816 0.13472 C 0.50972 0.14468 0.51042 0.15231 0.51459 0.16065 C 0.51788 0.17338 0.51389 0.16157 0.52118 0.1713 C 0.52448 0.17569 0.52604 0.18171 0.52899 0.18634 C 0.53854 0.20093 0.53004 0.18495 0.53733 0.19931 C 0.54045 0.21273 0.55452 0.22824 0.56476 0.23148 C 0.57292 0.23727 0.58143 0.23866 0.59028 0.24236 C 0.6007 0.24167 0.61111 0.24306 0.62101 0.24028 C 0.62656 0.23889 0.63038 0.23171 0.63559 0.2294 C 0.64306 0.21944 0.65122 0.21296 0.6599 0.20579 C 0.66736 0.19931 0.67448 0.19167 0.68247 0.18634 C 0.68976 0.18148 0.69774 0.17847 0.70504 0.17361 C 0.70903 0.16829 0.71059 0.16713 0.71302 0.16065 C 0.71372 0.15856 0.71354 0.15579 0.71476 0.15417 C 0.71945 0.14792 0.72969 0.14722 0.73559 0.1456 C 0.75452 0.1463 0.77344 0.14468 0.79219 0.14769 C 0.79601 0.14838 0.79896 0.15255 0.80174 0.15625 C 0.80938 0.16644 0.81702 0.17616 0.82604 0.18426 C 0.83125 0.20556 0.82257 0.17292 0.83247 0.19722 C 0.84653 0.23125 0.8257 0.19259 0.84045 0.21875 C 0.84271 0.2294 0.84427 0.24028 0.84688 0.25093 C 0.84861 0.2662 0.84809 0.27894 0.84531 0.29398 C 0.84653 0.33634 0.84844 0.3662 0.84688 0.40787 C 0.82969 0.40417 0.83959 0.40694 0.84531 0.41875 C 0.84393 0.43519 0.84115 0.45 0.83403 0.46389 C 0.83247 0.47431 0.8309 0.47847 0.82761 0.4875 C 0.82691 0.48958 0.82691 0.49213 0.82604 0.49398 C 0.82379 0.49861 0.82031 0.50231 0.81788 0.50694 C 0.81511 0.51806 0.81719 0.51134 0.8099 0.52616 C 0.80799 0.52986 0.80868 0.53542 0.8066 0.53912 C 0.80382 0.54398 0.79688 0.55208 0.79688 0.55231 C 0.79393 0.56435 0.78854 0.575 0.78073 0.58218 C 0.77778 0.59421 0.77136 0.60394 0.76632 0.61435 C 0.76441 0.61829 0.7599 0.61713 0.7566 0.61875 C 0.74931 0.63403 0.75886 0.61574 0.74688 0.63148 C 0.74549 0.63333 0.74514 0.63634 0.74375 0.63796 C 0.7408 0.6412 0.73212 0.64468 0.72917 0.64653 C 0.71893 0.65278 0.71528 0.65625 0.70504 0.65949 C 0.69063 0.66898 0.6967 0.66597 0.68733 0.67037 C 0.66632 0.69097 0.62847 0.68333 0.60347 0.68542 C 0.58438 0.69028 0.56615 0.69792 0.5467 0.70046 C 0.52049 0.69977 0.49427 0.69931 0.46788 0.69815 C 0.46198 0.69792 0.45608 0.69699 0.45018 0.69606 C 0.44149 0.69491 0.42431 0.6919 0.42431 0.69213 C 0.41406 0.68704 0.42535 0.6919 0.4099 0.6875 C 0.40035 0.68472 0.40886 0.68449 0.39531 0.68102 C 0.38993 0.67963 0.37917 0.67685 0.37917 0.67708 C 0.37327 0.67153 0.36806 0.6713 0.36146 0.66806 C 0.35747 0.66597 0.35434 0.66111 0.35018 0.65949 C 0.34236 0.65625 0.33403 0.65532 0.32604 0.65301 C 0.31233 0.64421 0.29844 0.64005 0.28403 0.6338 C 0.27014 0.62778 0.25781 0.61597 0.24358 0.61227 C 0.2316 0.60255 0.21858 0.59444 0.20504 0.58866 C 0.20347 0.58727 0.20191 0.58542 0.20018 0.58426 C 0.19861 0.58333 0.1967 0.58333 0.19479 0.58218 C 0.18038 0.5706 0.17969 0.5662 0.16476 0.56065 C 0.15955 0.55602 0.15417 0.55347 0.14861 0.54977 C 0.13386 0.54005 0.12136 0.52731 0.10504 0.52199 C 0.09827 0.51597 0.09306 0.51019 0.08559 0.50694 C 0.08368 0.50556 0.08229 0.50394 0.08073 0.50255 C 0.07865 0.50093 0.07639 0.5 0.07431 0.49815 C 0.06945 0.49421 0.06511 0.49051 0.06146 0.48542 C 0.0599 0.48333 0.05851 0.48079 0.0566 0.47894 C 0.04288 0.46574 0.05764 0.48449 0.04375 0.46806 C 0.02448 0.44514 0.04219 0.46366 0.02761 0.44884 C 0.02049 0.43032 0.00851 0.41528 0.00018 0.39722 C -0.00538 0.38542 -0.01163 0.36852 -0.01927 0.35856 C -0.03055 0.32662 -0.01319 0.37431 -0.02726 0.3412 C -0.03125 0.33171 -0.03212 0.32176 -0.03854 0.31319 C -0.04514 0.3044 -0.05 0.29491 -0.05312 0.2831 C -0.05121 0.25486 -0.05052 0.2294 -0.03854 0.20579 C -0.03715 0.19792 -0.03472 0.19028 -0.03368 0.18218 C -0.03194 0.16944 -0.03246 0.16435 -0.02726 0.15417 C -0.02187 0.13171 -0.01597 0.11366 -0.01597 0.08958 " pathEditMode="relative" rAng="0" ptsTypes="fffffffffffffffffffffffffffffffffffffffffffffffffffff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27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1504668" y="2865719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bóng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rổ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9" y="2266262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"/>
          <p:cNvSpPr/>
          <p:nvPr/>
        </p:nvSpPr>
        <p:spPr>
          <a:xfrm>
            <a:off x="7045344" y="151220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3"/>
          <p:cNvGrpSpPr/>
          <p:nvPr/>
        </p:nvGrpSpPr>
        <p:grpSpPr>
          <a:xfrm>
            <a:off x="1676400" y="169174"/>
            <a:ext cx="9042400" cy="1051213"/>
            <a:chOff x="4294369" y="1553833"/>
            <a:chExt cx="1681739" cy="404820"/>
          </a:xfrm>
        </p:grpSpPr>
        <p:sp>
          <p:nvSpPr>
            <p:cNvPr id="567" name="Google Shape;567;p3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3"/>
          <p:cNvSpPr txBox="1"/>
          <p:nvPr/>
        </p:nvSpPr>
        <p:spPr>
          <a:xfrm>
            <a:off x="3251201" y="216559"/>
            <a:ext cx="5437558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"/>
          <p:cNvSpPr/>
          <p:nvPr/>
        </p:nvSpPr>
        <p:spPr>
          <a:xfrm>
            <a:off x="7096184" y="154863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"/>
          <p:cNvSpPr/>
          <p:nvPr/>
        </p:nvSpPr>
        <p:spPr>
          <a:xfrm>
            <a:off x="7096184" y="2920672"/>
            <a:ext cx="347021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3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3309" y="169979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072" y="312513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"/>
          <p:cNvSpPr/>
          <p:nvPr/>
        </p:nvSpPr>
        <p:spPr>
          <a:xfrm>
            <a:off x="7401741" y="161850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"/>
          <p:cNvSpPr/>
          <p:nvPr/>
        </p:nvSpPr>
        <p:spPr>
          <a:xfrm>
            <a:off x="7495875" y="2984127"/>
            <a:ext cx="307052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BD7FB-52D6-482B-93A5-1817BA3F5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652" y="1512200"/>
            <a:ext cx="4305826" cy="3829437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23F721BC-FFC7-4FDC-872F-CE2242CF60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95" y="505934"/>
            <a:ext cx="1877114" cy="1589314"/>
          </a:xfrm>
          <a:prstGeom prst="rect">
            <a:avLst/>
          </a:prstGeom>
        </p:spPr>
      </p:pic>
      <p:pic>
        <p:nvPicPr>
          <p:cNvPr id="31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2328CA-B579-4106-B249-03BD4A6D4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4"/>
          <p:cNvGrpSpPr/>
          <p:nvPr/>
        </p:nvGrpSpPr>
        <p:grpSpPr>
          <a:xfrm>
            <a:off x="2418080" y="169174"/>
            <a:ext cx="7802880" cy="1051213"/>
            <a:chOff x="4294369" y="1553833"/>
            <a:chExt cx="1681739" cy="404820"/>
          </a:xfrm>
        </p:grpSpPr>
        <p:sp>
          <p:nvSpPr>
            <p:cNvPr id="597" name="Google Shape;597;p4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4"/>
          <p:cNvSpPr txBox="1"/>
          <p:nvPr/>
        </p:nvSpPr>
        <p:spPr>
          <a:xfrm>
            <a:off x="3129280" y="274027"/>
            <a:ext cx="664463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1F92-5A02-4026-B6E4-3ED272C38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280" y="992414"/>
            <a:ext cx="1828800" cy="4724400"/>
          </a:xfrm>
          <a:prstGeom prst="rect">
            <a:avLst/>
          </a:prstGeom>
        </p:spPr>
      </p:pic>
      <p:sp>
        <p:nvSpPr>
          <p:cNvPr id="30" name="Google Shape;564;p3">
            <a:extLst>
              <a:ext uri="{FF2B5EF4-FFF2-40B4-BE49-F238E27FC236}">
                <a16:creationId xmlns:a16="http://schemas.microsoft.com/office/drawing/2014/main" id="{563A8865-781B-489B-ACFF-42C415132C0C}"/>
              </a:ext>
            </a:extLst>
          </p:cNvPr>
          <p:cNvSpPr/>
          <p:nvPr/>
        </p:nvSpPr>
        <p:spPr>
          <a:xfrm>
            <a:off x="6273184" y="180684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570;p3">
            <a:extLst>
              <a:ext uri="{FF2B5EF4-FFF2-40B4-BE49-F238E27FC236}">
                <a16:creationId xmlns:a16="http://schemas.microsoft.com/office/drawing/2014/main" id="{617DC0F1-E085-414B-9A48-4184B69010F5}"/>
              </a:ext>
            </a:extLst>
          </p:cNvPr>
          <p:cNvSpPr/>
          <p:nvPr/>
        </p:nvSpPr>
        <p:spPr>
          <a:xfrm>
            <a:off x="6324024" y="184327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571;p3">
            <a:extLst>
              <a:ext uri="{FF2B5EF4-FFF2-40B4-BE49-F238E27FC236}">
                <a16:creationId xmlns:a16="http://schemas.microsoft.com/office/drawing/2014/main" id="{7CBF4992-1704-4AAC-A47A-2AE9BE8134B7}"/>
              </a:ext>
            </a:extLst>
          </p:cNvPr>
          <p:cNvSpPr/>
          <p:nvPr/>
        </p:nvSpPr>
        <p:spPr>
          <a:xfrm>
            <a:off x="6324024" y="3215312"/>
            <a:ext cx="412045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573;p3" descr="D:\TEMPLETE\_-12.png">
            <a:extLst>
              <a:ext uri="{FF2B5EF4-FFF2-40B4-BE49-F238E27FC236}">
                <a16:creationId xmlns:a16="http://schemas.microsoft.com/office/drawing/2014/main" id="{93B236E7-CE3F-46A8-81DD-ECF4FEAC0B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1149" y="199443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4;p3" descr="D:\TEMPLETE\_-13.png">
            <a:extLst>
              <a:ext uri="{FF2B5EF4-FFF2-40B4-BE49-F238E27FC236}">
                <a16:creationId xmlns:a16="http://schemas.microsoft.com/office/drawing/2014/main" id="{20AAA1C6-83C9-4313-A2DC-C15BF4EC5C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1912" y="341977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575;p3">
            <a:extLst>
              <a:ext uri="{FF2B5EF4-FFF2-40B4-BE49-F238E27FC236}">
                <a16:creationId xmlns:a16="http://schemas.microsoft.com/office/drawing/2014/main" id="{F990C6B4-1B1D-4FC8-A324-82C7CA920A18}"/>
              </a:ext>
            </a:extLst>
          </p:cNvPr>
          <p:cNvSpPr/>
          <p:nvPr/>
        </p:nvSpPr>
        <p:spPr>
          <a:xfrm>
            <a:off x="6629581" y="191314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76;p3">
            <a:extLst>
              <a:ext uri="{FF2B5EF4-FFF2-40B4-BE49-F238E27FC236}">
                <a16:creationId xmlns:a16="http://schemas.microsoft.com/office/drawing/2014/main" id="{175EB418-4C69-4EB3-98F2-3C4AC2BE8D62}"/>
              </a:ext>
            </a:extLst>
          </p:cNvPr>
          <p:cNvSpPr/>
          <p:nvPr/>
        </p:nvSpPr>
        <p:spPr>
          <a:xfrm>
            <a:off x="6723715" y="3278767"/>
            <a:ext cx="349724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74B019A7-90F0-455B-BFBA-4207D3BC85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60" y="1246015"/>
            <a:ext cx="1877114" cy="1589314"/>
          </a:xfrm>
          <a:prstGeom prst="rect">
            <a:avLst/>
          </a:prstGeom>
        </p:spPr>
      </p:pic>
      <p:pic>
        <p:nvPicPr>
          <p:cNvPr id="3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363A6A-D039-45C0-A683-D3E9CC2E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21114" y="2830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9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6759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Mi</a:t>
            </a:r>
            <a:r>
              <a:rPr lang="en-US" altLang="en-US" sz="36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-li-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mét</a:t>
            </a:r>
            <a:r>
              <a:rPr lang="en-US" altLang="en-US" sz="36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9BD05-15BC-4052-B640-858227B32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83" y="1622681"/>
            <a:ext cx="6392582" cy="3196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C2A09-FD6D-4DA1-82C5-E4DCBE11A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61" y="1136945"/>
            <a:ext cx="5399305" cy="36820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9FA4-9C2C-4ED7-8460-EEAD12CC9992}"/>
              </a:ext>
            </a:extLst>
          </p:cNvPr>
          <p:cNvGrpSpPr/>
          <p:nvPr/>
        </p:nvGrpSpPr>
        <p:grpSpPr>
          <a:xfrm>
            <a:off x="2352683" y="5039255"/>
            <a:ext cx="8171000" cy="1219336"/>
            <a:chOff x="1741035" y="175190"/>
            <a:chExt cx="2003865" cy="121933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CFD7BD1-C377-4E4F-A792-236AA10B054B}"/>
                </a:ext>
              </a:extLst>
            </p:cNvPr>
            <p:cNvSpPr txBox="1"/>
            <p:nvPr/>
          </p:nvSpPr>
          <p:spPr>
            <a:xfrm>
              <a:off x="1859053" y="175190"/>
              <a:ext cx="1885847" cy="646331"/>
            </a:xfrm>
            <a:custGeom>
              <a:avLst/>
              <a:gdLst>
                <a:gd name="connsiteX0" fmla="*/ 0 w 1885847"/>
                <a:gd name="connsiteY0" fmla="*/ 0 h 646331"/>
                <a:gd name="connsiteX1" fmla="*/ 471462 w 1885847"/>
                <a:gd name="connsiteY1" fmla="*/ 0 h 646331"/>
                <a:gd name="connsiteX2" fmla="*/ 980640 w 1885847"/>
                <a:gd name="connsiteY2" fmla="*/ 0 h 646331"/>
                <a:gd name="connsiteX3" fmla="*/ 1395527 w 1885847"/>
                <a:gd name="connsiteY3" fmla="*/ 0 h 646331"/>
                <a:gd name="connsiteX4" fmla="*/ 1885847 w 1885847"/>
                <a:gd name="connsiteY4" fmla="*/ 0 h 646331"/>
                <a:gd name="connsiteX5" fmla="*/ 1885847 w 1885847"/>
                <a:gd name="connsiteY5" fmla="*/ 323166 h 646331"/>
                <a:gd name="connsiteX6" fmla="*/ 1885847 w 1885847"/>
                <a:gd name="connsiteY6" fmla="*/ 646331 h 646331"/>
                <a:gd name="connsiteX7" fmla="*/ 1452102 w 1885847"/>
                <a:gd name="connsiteY7" fmla="*/ 646331 h 646331"/>
                <a:gd name="connsiteX8" fmla="*/ 961782 w 1885847"/>
                <a:gd name="connsiteY8" fmla="*/ 646331 h 646331"/>
                <a:gd name="connsiteX9" fmla="*/ 509179 w 1885847"/>
                <a:gd name="connsiteY9" fmla="*/ 646331 h 646331"/>
                <a:gd name="connsiteX10" fmla="*/ 0 w 1885847"/>
                <a:gd name="connsiteY10" fmla="*/ 646331 h 646331"/>
                <a:gd name="connsiteX11" fmla="*/ 0 w 1885847"/>
                <a:gd name="connsiteY11" fmla="*/ 310239 h 646331"/>
                <a:gd name="connsiteX12" fmla="*/ 0 w 1885847"/>
                <a:gd name="connsiteY12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5847" h="646331" fill="none" extrusionOk="0">
                  <a:moveTo>
                    <a:pt x="0" y="0"/>
                  </a:moveTo>
                  <a:cubicBezTo>
                    <a:pt x="155066" y="-19733"/>
                    <a:pt x="329086" y="165"/>
                    <a:pt x="471462" y="0"/>
                  </a:cubicBezTo>
                  <a:cubicBezTo>
                    <a:pt x="613838" y="-165"/>
                    <a:pt x="806100" y="27952"/>
                    <a:pt x="980640" y="0"/>
                  </a:cubicBezTo>
                  <a:cubicBezTo>
                    <a:pt x="1155180" y="-27952"/>
                    <a:pt x="1280705" y="23696"/>
                    <a:pt x="1395527" y="0"/>
                  </a:cubicBezTo>
                  <a:cubicBezTo>
                    <a:pt x="1510349" y="-23696"/>
                    <a:pt x="1644700" y="54680"/>
                    <a:pt x="1885847" y="0"/>
                  </a:cubicBezTo>
                  <a:cubicBezTo>
                    <a:pt x="1905489" y="79324"/>
                    <a:pt x="1882642" y="197271"/>
                    <a:pt x="1885847" y="323166"/>
                  </a:cubicBezTo>
                  <a:cubicBezTo>
                    <a:pt x="1889052" y="449061"/>
                    <a:pt x="1857916" y="542582"/>
                    <a:pt x="1885847" y="646331"/>
                  </a:cubicBezTo>
                  <a:cubicBezTo>
                    <a:pt x="1695887" y="670704"/>
                    <a:pt x="1546069" y="600828"/>
                    <a:pt x="1452102" y="646331"/>
                  </a:cubicBezTo>
                  <a:cubicBezTo>
                    <a:pt x="1358135" y="691834"/>
                    <a:pt x="1145238" y="630931"/>
                    <a:pt x="961782" y="646331"/>
                  </a:cubicBezTo>
                  <a:cubicBezTo>
                    <a:pt x="778326" y="661731"/>
                    <a:pt x="654570" y="611656"/>
                    <a:pt x="509179" y="646331"/>
                  </a:cubicBezTo>
                  <a:cubicBezTo>
                    <a:pt x="363788" y="681006"/>
                    <a:pt x="243694" y="618524"/>
                    <a:pt x="0" y="646331"/>
                  </a:cubicBezTo>
                  <a:cubicBezTo>
                    <a:pt x="-18256" y="526617"/>
                    <a:pt x="39733" y="425659"/>
                    <a:pt x="0" y="310239"/>
                  </a:cubicBezTo>
                  <a:cubicBezTo>
                    <a:pt x="-39733" y="194819"/>
                    <a:pt x="21680" y="153943"/>
                    <a:pt x="0" y="0"/>
                  </a:cubicBezTo>
                  <a:close/>
                </a:path>
                <a:path w="1885847" h="646331" stroke="0" extrusionOk="0">
                  <a:moveTo>
                    <a:pt x="0" y="0"/>
                  </a:moveTo>
                  <a:cubicBezTo>
                    <a:pt x="121627" y="-12957"/>
                    <a:pt x="314278" y="42410"/>
                    <a:pt x="433745" y="0"/>
                  </a:cubicBezTo>
                  <a:cubicBezTo>
                    <a:pt x="553213" y="-42410"/>
                    <a:pt x="769481" y="5463"/>
                    <a:pt x="942924" y="0"/>
                  </a:cubicBezTo>
                  <a:cubicBezTo>
                    <a:pt x="1116367" y="-5463"/>
                    <a:pt x="1232541" y="30983"/>
                    <a:pt x="1376668" y="0"/>
                  </a:cubicBezTo>
                  <a:cubicBezTo>
                    <a:pt x="1520795" y="-30983"/>
                    <a:pt x="1719248" y="14837"/>
                    <a:pt x="1885847" y="0"/>
                  </a:cubicBezTo>
                  <a:cubicBezTo>
                    <a:pt x="1917646" y="106556"/>
                    <a:pt x="1865151" y="159011"/>
                    <a:pt x="1885847" y="303776"/>
                  </a:cubicBezTo>
                  <a:cubicBezTo>
                    <a:pt x="1906543" y="448541"/>
                    <a:pt x="1863338" y="538098"/>
                    <a:pt x="1885847" y="646331"/>
                  </a:cubicBezTo>
                  <a:cubicBezTo>
                    <a:pt x="1716585" y="690870"/>
                    <a:pt x="1544145" y="625276"/>
                    <a:pt x="1376668" y="646331"/>
                  </a:cubicBezTo>
                  <a:cubicBezTo>
                    <a:pt x="1209191" y="667386"/>
                    <a:pt x="1140183" y="630710"/>
                    <a:pt x="905207" y="646331"/>
                  </a:cubicBezTo>
                  <a:cubicBezTo>
                    <a:pt x="670231" y="661952"/>
                    <a:pt x="568839" y="608454"/>
                    <a:pt x="414886" y="646331"/>
                  </a:cubicBezTo>
                  <a:cubicBezTo>
                    <a:pt x="260933" y="684208"/>
                    <a:pt x="94702" y="609351"/>
                    <a:pt x="0" y="646331"/>
                  </a:cubicBezTo>
                  <a:cubicBezTo>
                    <a:pt x="-5114" y="568681"/>
                    <a:pt x="5232" y="475167"/>
                    <a:pt x="0" y="323166"/>
                  </a:cubicBezTo>
                  <a:cubicBezTo>
                    <a:pt x="-5232" y="171165"/>
                    <a:pt x="15166" y="10281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03242E-C23C-4469-9EA0-23E5F0445D9C}"/>
                </a:ext>
              </a:extLst>
            </p:cNvPr>
            <p:cNvSpPr txBox="1"/>
            <p:nvPr/>
          </p:nvSpPr>
          <p:spPr>
            <a:xfrm>
              <a:off x="1741035" y="315576"/>
              <a:ext cx="2003865" cy="1078950"/>
            </a:xfrm>
            <a:custGeom>
              <a:avLst/>
              <a:gdLst>
                <a:gd name="connsiteX0" fmla="*/ 0 w 2003865"/>
                <a:gd name="connsiteY0" fmla="*/ 0 h 1078950"/>
                <a:gd name="connsiteX1" fmla="*/ 500966 w 2003865"/>
                <a:gd name="connsiteY1" fmla="*/ 0 h 1078950"/>
                <a:gd name="connsiteX2" fmla="*/ 1042010 w 2003865"/>
                <a:gd name="connsiteY2" fmla="*/ 0 h 1078950"/>
                <a:gd name="connsiteX3" fmla="*/ 1482860 w 2003865"/>
                <a:gd name="connsiteY3" fmla="*/ 0 h 1078950"/>
                <a:gd name="connsiteX4" fmla="*/ 2003865 w 2003865"/>
                <a:gd name="connsiteY4" fmla="*/ 0 h 1078950"/>
                <a:gd name="connsiteX5" fmla="*/ 2003865 w 2003865"/>
                <a:gd name="connsiteY5" fmla="*/ 539475 h 1078950"/>
                <a:gd name="connsiteX6" fmla="*/ 2003865 w 2003865"/>
                <a:gd name="connsiteY6" fmla="*/ 1078950 h 1078950"/>
                <a:gd name="connsiteX7" fmla="*/ 1542976 w 2003865"/>
                <a:gd name="connsiteY7" fmla="*/ 1078950 h 1078950"/>
                <a:gd name="connsiteX8" fmla="*/ 1021971 w 2003865"/>
                <a:gd name="connsiteY8" fmla="*/ 1078950 h 1078950"/>
                <a:gd name="connsiteX9" fmla="*/ 541044 w 2003865"/>
                <a:gd name="connsiteY9" fmla="*/ 1078950 h 1078950"/>
                <a:gd name="connsiteX10" fmla="*/ 0 w 2003865"/>
                <a:gd name="connsiteY10" fmla="*/ 1078950 h 1078950"/>
                <a:gd name="connsiteX11" fmla="*/ 0 w 2003865"/>
                <a:gd name="connsiteY11" fmla="*/ 517896 h 1078950"/>
                <a:gd name="connsiteX12" fmla="*/ 0 w 2003865"/>
                <a:gd name="connsiteY12" fmla="*/ 0 h 10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3865" h="1078950" fill="none" extrusionOk="0">
                  <a:moveTo>
                    <a:pt x="0" y="0"/>
                  </a:moveTo>
                  <a:cubicBezTo>
                    <a:pt x="225859" y="-23109"/>
                    <a:pt x="390168" y="10101"/>
                    <a:pt x="500966" y="0"/>
                  </a:cubicBezTo>
                  <a:cubicBezTo>
                    <a:pt x="611764" y="-10101"/>
                    <a:pt x="877990" y="52034"/>
                    <a:pt x="1042010" y="0"/>
                  </a:cubicBezTo>
                  <a:cubicBezTo>
                    <a:pt x="1206030" y="-52034"/>
                    <a:pt x="1341307" y="12941"/>
                    <a:pt x="1482860" y="0"/>
                  </a:cubicBezTo>
                  <a:cubicBezTo>
                    <a:pt x="1624413" y="-12941"/>
                    <a:pt x="1765762" y="46762"/>
                    <a:pt x="2003865" y="0"/>
                  </a:cubicBezTo>
                  <a:cubicBezTo>
                    <a:pt x="2058360" y="134666"/>
                    <a:pt x="1953627" y="278873"/>
                    <a:pt x="2003865" y="539475"/>
                  </a:cubicBezTo>
                  <a:cubicBezTo>
                    <a:pt x="2054103" y="800077"/>
                    <a:pt x="1978837" y="964597"/>
                    <a:pt x="2003865" y="1078950"/>
                  </a:cubicBezTo>
                  <a:cubicBezTo>
                    <a:pt x="1880233" y="1090798"/>
                    <a:pt x="1693432" y="1036134"/>
                    <a:pt x="1542976" y="1078950"/>
                  </a:cubicBezTo>
                  <a:cubicBezTo>
                    <a:pt x="1392520" y="1121766"/>
                    <a:pt x="1167730" y="1033579"/>
                    <a:pt x="1021971" y="1078950"/>
                  </a:cubicBezTo>
                  <a:cubicBezTo>
                    <a:pt x="876212" y="1124321"/>
                    <a:pt x="762460" y="1029093"/>
                    <a:pt x="541044" y="1078950"/>
                  </a:cubicBezTo>
                  <a:cubicBezTo>
                    <a:pt x="319628" y="1128807"/>
                    <a:pt x="186524" y="1055050"/>
                    <a:pt x="0" y="1078950"/>
                  </a:cubicBezTo>
                  <a:cubicBezTo>
                    <a:pt x="-42927" y="958488"/>
                    <a:pt x="11871" y="668869"/>
                    <a:pt x="0" y="517896"/>
                  </a:cubicBezTo>
                  <a:cubicBezTo>
                    <a:pt x="-11871" y="366923"/>
                    <a:pt x="4431" y="227491"/>
                    <a:pt x="0" y="0"/>
                  </a:cubicBezTo>
                  <a:close/>
                </a:path>
                <a:path w="2003865" h="1078950" stroke="0" extrusionOk="0">
                  <a:moveTo>
                    <a:pt x="0" y="0"/>
                  </a:moveTo>
                  <a:cubicBezTo>
                    <a:pt x="189939" y="-3878"/>
                    <a:pt x="337765" y="33204"/>
                    <a:pt x="460889" y="0"/>
                  </a:cubicBezTo>
                  <a:cubicBezTo>
                    <a:pt x="584013" y="-33204"/>
                    <a:pt x="853545" y="46512"/>
                    <a:pt x="1001933" y="0"/>
                  </a:cubicBezTo>
                  <a:cubicBezTo>
                    <a:pt x="1150321" y="-46512"/>
                    <a:pt x="1293018" y="25940"/>
                    <a:pt x="1462821" y="0"/>
                  </a:cubicBezTo>
                  <a:cubicBezTo>
                    <a:pt x="1632624" y="-25940"/>
                    <a:pt x="1741217" y="17671"/>
                    <a:pt x="2003865" y="0"/>
                  </a:cubicBezTo>
                  <a:cubicBezTo>
                    <a:pt x="2061462" y="155334"/>
                    <a:pt x="2001736" y="269174"/>
                    <a:pt x="2003865" y="507107"/>
                  </a:cubicBezTo>
                  <a:cubicBezTo>
                    <a:pt x="2005994" y="745040"/>
                    <a:pt x="1948215" y="841412"/>
                    <a:pt x="2003865" y="1078950"/>
                  </a:cubicBezTo>
                  <a:cubicBezTo>
                    <a:pt x="1835504" y="1097740"/>
                    <a:pt x="1720683" y="1074619"/>
                    <a:pt x="1462821" y="1078950"/>
                  </a:cubicBezTo>
                  <a:cubicBezTo>
                    <a:pt x="1204959" y="1083281"/>
                    <a:pt x="1170022" y="1076951"/>
                    <a:pt x="961855" y="1078950"/>
                  </a:cubicBezTo>
                  <a:cubicBezTo>
                    <a:pt x="753688" y="1080949"/>
                    <a:pt x="614684" y="1027324"/>
                    <a:pt x="440850" y="1078950"/>
                  </a:cubicBezTo>
                  <a:cubicBezTo>
                    <a:pt x="267016" y="1130576"/>
                    <a:pt x="102473" y="1054325"/>
                    <a:pt x="0" y="1078950"/>
                  </a:cubicBezTo>
                  <a:cubicBezTo>
                    <a:pt x="-28813" y="840540"/>
                    <a:pt x="25049" y="712389"/>
                    <a:pt x="0" y="539475"/>
                  </a:cubicBezTo>
                  <a:cubicBezTo>
                    <a:pt x="-25049" y="366562"/>
                    <a:pt x="9834" y="1443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đo chiều dài, chiều rộng của quyển sách Toán với đơn vị đo là xăng-ti-mét</a:t>
              </a:r>
              <a:endPara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03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7DAD3-D100-4604-AE87-BB6DDA6A2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509" y="1477346"/>
            <a:ext cx="3762375" cy="2419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F2911-91E6-4E75-BCA2-E7BDAF313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8" y="2201227"/>
            <a:ext cx="1647825" cy="296227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E4814BD-01A9-4DFD-8F6B-5813823989C3}"/>
              </a:ext>
            </a:extLst>
          </p:cNvPr>
          <p:cNvSpPr/>
          <p:nvPr/>
        </p:nvSpPr>
        <p:spPr>
          <a:xfrm>
            <a:off x="2196662" y="1177159"/>
            <a:ext cx="3899338" cy="1334813"/>
          </a:xfrm>
          <a:prstGeom prst="wedgeEllipseCallout">
            <a:avLst>
              <a:gd name="adj1" fmla="val -45742"/>
              <a:gd name="adj2" fmla="val 5698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3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3" name="矩形 7">
            <a:extLst>
              <a:ext uri="{FF2B5EF4-FFF2-40B4-BE49-F238E27FC236}">
                <a16:creationId xmlns:a16="http://schemas.microsoft.com/office/drawing/2014/main" id="{94B532BE-3ECA-472C-BC2A-B54643426A9F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EC2ABA-A5A1-4069-AAFB-EC57BB838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31416" y="2429963"/>
            <a:ext cx="2604054" cy="41838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85026E-1BB2-4FD2-B402-060E6A77C3D1}"/>
              </a:ext>
            </a:extLst>
          </p:cNvPr>
          <p:cNvSpPr txBox="1"/>
          <p:nvPr/>
        </p:nvSpPr>
        <p:spPr>
          <a:xfrm>
            <a:off x="1995778" y="4293222"/>
            <a:ext cx="1022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 là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vị đo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dài.</a:t>
            </a:r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31DB66-6069-426C-A7DD-73BFB47112A1}"/>
              </a:ext>
            </a:extLst>
          </p:cNvPr>
          <p:cNvSpPr txBox="1"/>
          <p:nvPr/>
        </p:nvSpPr>
        <p:spPr>
          <a:xfrm>
            <a:off x="1965298" y="5437431"/>
            <a:ext cx="923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CDB86-443E-47B8-88F3-EB9D10453DDD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0BDC760-C466-470C-A128-0EC81B01EBEB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8C0F2D6-ADD1-4510-A262-1E07480B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8346"/>
          <a:stretch/>
        </p:blipFill>
        <p:spPr>
          <a:xfrm>
            <a:off x="2998896" y="1117895"/>
            <a:ext cx="6013534" cy="29521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5B705A-65C8-41AA-BA8C-2DBC5948B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167" y="2143070"/>
            <a:ext cx="463336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7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337</Words>
  <Application>Microsoft Office PowerPoint</Application>
  <PresentationFormat>Widescreen</PresentationFormat>
  <Paragraphs>70</Paragraphs>
  <Slides>26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#9Slide02 Noi dung dai</vt:lpstr>
      <vt:lpstr>Arial</vt:lpstr>
      <vt:lpstr>Calibri</vt:lpstr>
      <vt:lpstr>Calibri Light</vt:lpstr>
      <vt:lpstr>Coiny</vt:lpstr>
      <vt:lpstr>等线</vt:lpstr>
      <vt:lpstr>Fredoka One</vt:lpstr>
      <vt:lpstr>HP001 4 hàng</vt:lpstr>
      <vt:lpstr>Neucha</vt:lpstr>
      <vt:lpstr>Nunito Black</vt:lpstr>
      <vt:lpstr>Times New Roman</vt:lpstr>
      <vt:lpstr>UTM Avo</vt:lpstr>
      <vt:lpstr>VNI-Avo</vt:lpstr>
      <vt:lpstr>仓耳今楷05-6763 W05</vt:lpstr>
      <vt:lpstr>2_Office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2022-08-31T07:14:49Z</dcterms:created>
  <dcterms:modified xsi:type="dcterms:W3CDTF">2024-12-14T16:23:03Z</dcterms:modified>
</cp:coreProperties>
</file>