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09" r:id="rId3"/>
    <p:sldId id="343" r:id="rId5"/>
    <p:sldId id="257" r:id="rId6"/>
    <p:sldId id="310" r:id="rId7"/>
    <p:sldId id="260" r:id="rId8"/>
    <p:sldId id="311" r:id="rId9"/>
    <p:sldId id="313" r:id="rId10"/>
    <p:sldId id="312" r:id="rId11"/>
    <p:sldId id="314" r:id="rId12"/>
    <p:sldId id="344" r:id="rId13"/>
    <p:sldId id="30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2C"/>
    <a:srgbClr val="079C42"/>
    <a:srgbClr val="F79327"/>
    <a:srgbClr val="8781BD"/>
    <a:srgbClr val="FED06E"/>
    <a:srgbClr val="90D9F9"/>
    <a:srgbClr val="C7C6E4"/>
    <a:srgbClr val="F36E67"/>
    <a:srgbClr val="F7B8D3"/>
    <a:srgbClr val="01B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A4A93-51B7-4009-8FCE-3DA9B6852FF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EFA41-AE7C-4064-93B2-8C23E6FED3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hape 1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/>
          <a:lstStyle/>
          <a:p>
            <a:pPr>
              <a:spcBef>
                <a:spcPct val="0"/>
              </a:spcBef>
            </a:pPr>
            <a:endParaRPr lang="vi-VN" altLang="vi-VN" smtClean="0"/>
          </a:p>
        </p:txBody>
      </p:sp>
      <p:sp>
        <p:nvSpPr>
          <p:cNvPr id="5123" name="Shape 1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11E4E-F2FD-4F21-B21D-02F29AAA2B5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05486-F0C7-43AE-8F34-A02CFE8C8CAF}" type="slidenum">
              <a:rPr lang="en-US" smtClean="0"/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68389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675" y="3206750"/>
            <a:ext cx="374650" cy="444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789305" y="607060"/>
            <a:ext cx="24187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/>
              <a:t>Bài tập PTNL:</a:t>
            </a:r>
            <a:endParaRPr lang="en-US" sz="2800" b="1"/>
          </a:p>
        </p:txBody>
      </p:sp>
      <p:sp>
        <p:nvSpPr>
          <p:cNvPr id="3" name="Text Box 2"/>
          <p:cNvSpPr txBox="1"/>
          <p:nvPr/>
        </p:nvSpPr>
        <p:spPr>
          <a:xfrm>
            <a:off x="1266190" y="1235710"/>
            <a:ext cx="4121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 b="1">
                <a:solidFill>
                  <a:srgbClr val="0070C0"/>
                </a:solidFill>
              </a:rPr>
              <a:t>6 + 1 + 4 =</a:t>
            </a:r>
            <a:endParaRPr lang="en-US" sz="4000" b="1">
              <a:solidFill>
                <a:srgbClr val="0070C0"/>
              </a:solidFill>
            </a:endParaRPr>
          </a:p>
        </p:txBody>
      </p:sp>
      <p:sp>
        <p:nvSpPr>
          <p:cNvPr id="15" name="Freeform: Shape 14"/>
          <p:cNvSpPr/>
          <p:nvPr/>
        </p:nvSpPr>
        <p:spPr>
          <a:xfrm>
            <a:off x="1550035" y="1831340"/>
            <a:ext cx="1390015" cy="231140"/>
          </a:xfrm>
          <a:custGeom>
            <a:avLst/>
            <a:gdLst>
              <a:gd name="connsiteX0" fmla="*/ 0 w 738909"/>
              <a:gd name="connsiteY0" fmla="*/ 0 h 369831"/>
              <a:gd name="connsiteX1" fmla="*/ 415636 w 738909"/>
              <a:gd name="connsiteY1" fmla="*/ 369454 h 369831"/>
              <a:gd name="connsiteX2" fmla="*/ 738909 w 738909"/>
              <a:gd name="connsiteY2" fmla="*/ 55418 h 369831"/>
              <a:gd name="connsiteX0-1" fmla="*/ 0 w 738909"/>
              <a:gd name="connsiteY0-2" fmla="*/ 0 h 369831"/>
              <a:gd name="connsiteX1-3" fmla="*/ 369455 w 738909"/>
              <a:gd name="connsiteY1-4" fmla="*/ 369454 h 369831"/>
              <a:gd name="connsiteX2-5" fmla="*/ 738909 w 738909"/>
              <a:gd name="connsiteY2-6" fmla="*/ 55418 h 369831"/>
              <a:gd name="connsiteX0-7" fmla="*/ 0 w 738909"/>
              <a:gd name="connsiteY0-8" fmla="*/ 0 h 206910"/>
              <a:gd name="connsiteX1-9" fmla="*/ 369455 w 738909"/>
              <a:gd name="connsiteY1-10" fmla="*/ 203199 h 206910"/>
              <a:gd name="connsiteX2-11" fmla="*/ 738909 w 738909"/>
              <a:gd name="connsiteY2-12" fmla="*/ 55418 h 206910"/>
              <a:gd name="connsiteX0-13" fmla="*/ 0 w 766619"/>
              <a:gd name="connsiteY0-14" fmla="*/ 0 h 203248"/>
              <a:gd name="connsiteX1-15" fmla="*/ 369455 w 766619"/>
              <a:gd name="connsiteY1-16" fmla="*/ 203199 h 203248"/>
              <a:gd name="connsiteX2-17" fmla="*/ 766619 w 766619"/>
              <a:gd name="connsiteY2-18" fmla="*/ 9236 h 203248"/>
              <a:gd name="connsiteX0-19" fmla="*/ 0 w 766619"/>
              <a:gd name="connsiteY0-20" fmla="*/ 0 h 194028"/>
              <a:gd name="connsiteX1-21" fmla="*/ 332510 w 766619"/>
              <a:gd name="connsiteY1-22" fmla="*/ 193963 h 194028"/>
              <a:gd name="connsiteX2-23" fmla="*/ 766619 w 766619"/>
              <a:gd name="connsiteY2-24" fmla="*/ 9236 h 194028"/>
              <a:gd name="connsiteX0-25" fmla="*/ 0 w 766619"/>
              <a:gd name="connsiteY0-26" fmla="*/ 0 h 230937"/>
              <a:gd name="connsiteX1-27" fmla="*/ 369456 w 766619"/>
              <a:gd name="connsiteY1-28" fmla="*/ 230909 h 230937"/>
              <a:gd name="connsiteX2-29" fmla="*/ 766619 w 766619"/>
              <a:gd name="connsiteY2-30" fmla="*/ 9236 h 2309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66619" h="230937">
                <a:moveTo>
                  <a:pt x="0" y="0"/>
                </a:moveTo>
                <a:cubicBezTo>
                  <a:pt x="146242" y="180109"/>
                  <a:pt x="241686" y="229370"/>
                  <a:pt x="369456" y="230909"/>
                </a:cubicBezTo>
                <a:cubicBezTo>
                  <a:pt x="497226" y="232448"/>
                  <a:pt x="666558" y="170872"/>
                  <a:pt x="766619" y="9236"/>
                </a:cubicBezTo>
              </a:path>
            </a:pathLst>
          </a:custGeom>
          <a:noFill/>
          <a:ln w="38100">
            <a:solidFill>
              <a:srgbClr val="87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2800"/>
          </a:p>
        </p:txBody>
      </p:sp>
      <p:sp>
        <p:nvSpPr>
          <p:cNvPr id="4" name="Text Box 3"/>
          <p:cNvSpPr txBox="1"/>
          <p:nvPr/>
        </p:nvSpPr>
        <p:spPr>
          <a:xfrm>
            <a:off x="4042410" y="2062480"/>
            <a:ext cx="2886075" cy="989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28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6 + 4 =10</a:t>
            </a:r>
            <a:endParaRPr lang="en-US" sz="28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</a:endParaRPr>
          </a:p>
          <a:p>
            <a:r>
              <a:rPr lang="en-US" sz="28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10 + 1 = 11</a:t>
            </a:r>
            <a:endParaRPr lang="en-US" sz="28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901440" y="3172460"/>
            <a:ext cx="4572000" cy="5842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sz="2800">
                <a:sym typeface="+mn-ea"/>
              </a:rPr>
              <a:t>Vậy: 6 + 1 + 4 = 11</a:t>
            </a:r>
            <a:endParaRPr lang="en-US" sz="2800"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436620" y="1235710"/>
            <a:ext cx="45720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4000">
                <a:sym typeface="+mn-ea"/>
              </a:rPr>
              <a:t> </a:t>
            </a:r>
            <a:r>
              <a:rPr lang="en-US" sz="4000" b="1">
                <a:solidFill>
                  <a:srgbClr val="0070C0"/>
                </a:solidFill>
                <a:sym typeface="+mn-ea"/>
              </a:rPr>
              <a:t>11</a:t>
            </a:r>
            <a:endParaRPr lang="en-US" sz="4000" b="1">
              <a:solidFill>
                <a:srgbClr val="0070C0"/>
              </a:solidFill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789305" y="4553585"/>
            <a:ext cx="33096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0070C0"/>
                </a:solidFill>
              </a:rPr>
              <a:t>7 + 5 + 3 = </a:t>
            </a:r>
            <a:endParaRPr lang="en-US" sz="3600" b="1">
              <a:solidFill>
                <a:srgbClr val="0070C0"/>
              </a:solidFill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2886075" y="4528820"/>
            <a:ext cx="7512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 b="1">
                <a:solidFill>
                  <a:srgbClr val="0070C0"/>
                </a:solidFill>
                <a:sym typeface="+mn-ea"/>
              </a:rPr>
              <a:t>15</a:t>
            </a:r>
            <a:endParaRPr lang="en-US" sz="3600" b="1">
              <a:solidFill>
                <a:srgbClr val="0070C0"/>
              </a:solidFill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4572000" y="4528820"/>
            <a:ext cx="4572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>
                <a:sym typeface="+mn-ea"/>
              </a:rPr>
              <a:t>    </a:t>
            </a:r>
            <a:r>
              <a:rPr lang="en-US" sz="3600" b="1">
                <a:solidFill>
                  <a:srgbClr val="0070C0"/>
                </a:solidFill>
                <a:sym typeface="+mn-ea"/>
              </a:rPr>
              <a:t>5 + 4 + 5 =</a:t>
            </a:r>
            <a:endParaRPr lang="en-US" sz="3600" b="1">
              <a:solidFill>
                <a:srgbClr val="0070C0"/>
              </a:solidFill>
              <a:sym typeface="+mn-ea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6994525" y="4528820"/>
            <a:ext cx="13684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 b="1">
                <a:solidFill>
                  <a:srgbClr val="0070C0"/>
                </a:solidFill>
                <a:sym typeface="+mn-ea"/>
              </a:rPr>
              <a:t> 14 </a:t>
            </a:r>
            <a:endParaRPr lang="en-US" sz="3600" b="1">
              <a:solidFill>
                <a:srgbClr val="0070C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18" y="13845"/>
            <a:ext cx="9127363" cy="68303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0" y="-635"/>
            <a:ext cx="9144000" cy="6858000"/>
          </a:xfrm>
          <a:prstGeom prst="rect">
            <a:avLst/>
          </a:prstGeom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707926" y="1689495"/>
            <a:ext cx="5504799" cy="203277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TopRight"/>
              <a:lightRig rig="legacyFlat2" dir="t"/>
            </a:scene3d>
            <a:sp3d extrusionH="430200" prstMaterial="legacyMatte">
              <a:extrusionClr>
                <a:srgbClr val="FFCCFF"/>
              </a:extrusionClr>
            </a:sp3d>
          </a:bodyPr>
          <a:lstStyle/>
          <a:p>
            <a:pPr algn="ctr"/>
            <a:r>
              <a:rPr lang="en-US" sz="2700" b="1" kern="10" dirty="0" smtClean="0">
                <a:ln w="9525"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/>
                <a:ea typeface="Tahoma" panose="020B0604030504040204"/>
                <a:cs typeface="Tahoma" panose="020B0604030504040204"/>
              </a:rPr>
              <a:t>KHỞI ĐỘNG</a:t>
            </a:r>
            <a:endParaRPr lang="en-US" sz="2700" b="1" kern="10" dirty="0">
              <a:ln w="9525"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ahoma" panose="020B0604030504040204"/>
              <a:ea typeface="Tahoma" panose="020B0604030504040204"/>
              <a:cs typeface="Tahoma" panose="020B0604030504040204"/>
            </a:endParaRPr>
          </a:p>
        </p:txBody>
      </p:sp>
      <p:pic>
        <p:nvPicPr>
          <p:cNvPr id="6" name="Picture 7" descr="feuerwerk_13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H="1">
            <a:off x="144513" y="1028017"/>
            <a:ext cx="1418897" cy="202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feuerwerk_13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6825686" y="3975497"/>
            <a:ext cx="1459707" cy="202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euerwerk_13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357241" y="1028017"/>
            <a:ext cx="1459707" cy="202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feuerwerk_13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13063" y="3723248"/>
            <a:ext cx="1459707" cy="202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179320" y="4050030"/>
            <a:ext cx="4975225" cy="231775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sp>
        <p:nvSpPr>
          <p:cNvPr id="10" name="TextBox 9"/>
          <p:cNvSpPr txBox="1"/>
          <p:nvPr/>
        </p:nvSpPr>
        <p:spPr>
          <a:xfrm>
            <a:off x="2666365" y="4563745"/>
            <a:ext cx="3903980" cy="101727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algn="ctr"/>
            <a:r>
              <a:rPr lang="vi-VN" sz="3000" b="1" dirty="0" smtClean="0">
                <a:latin typeface="+mj-lt"/>
              </a:rPr>
              <a:t>           </a:t>
            </a:r>
            <a:r>
              <a:rPr lang="vi-VN" sz="2800" b="1" dirty="0" smtClean="0">
                <a:latin typeface="+mj-lt"/>
              </a:rPr>
              <a:t>  </a:t>
            </a:r>
            <a:endParaRPr lang="en-US" altLang="vi-VN" sz="2800" b="1" dirty="0" smtClean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365" y="4563745"/>
            <a:ext cx="4057015" cy="141795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bldLvl="0" animBg="1"/>
      <p:bldP spid="2" grpId="0" bldLvl="0" animBg="1"/>
      <p:bldP spid="10" grpId="1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" y="24273"/>
            <a:ext cx="9144000" cy="68335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790" y="2409190"/>
            <a:ext cx="7346315" cy="41294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100" y="1403985"/>
            <a:ext cx="806450" cy="1314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100" y="1403985"/>
            <a:ext cx="5360035" cy="1314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680" y="1544955"/>
            <a:ext cx="1608455" cy="17024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80000">
            <a:off x="1577340" y="1246505"/>
            <a:ext cx="374650" cy="444500"/>
          </a:xfrm>
          <a:prstGeom prst="rect">
            <a:avLst/>
          </a:prstGeom>
        </p:spPr>
      </p:pic>
      <p:sp>
        <p:nvSpPr>
          <p:cNvPr id="10" name="TextBox 5"/>
          <p:cNvSpPr txBox="1"/>
          <p:nvPr/>
        </p:nvSpPr>
        <p:spPr>
          <a:xfrm>
            <a:off x="1923056" y="2459504"/>
            <a:ext cx="5895975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dạng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+ 3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64416" y="4406176"/>
            <a:ext cx="6464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vi-VN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56769" y="4406176"/>
            <a:ext cx="41084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+</a:t>
            </a:r>
            <a:endParaRPr lang="en-US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50456" y="4409771"/>
            <a:ext cx="41465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vi-VN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5104" y="4463326"/>
            <a:ext cx="51435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alt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vi-VN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1"/>
          <p:cNvSpPr txBox="1"/>
          <p:nvPr/>
        </p:nvSpPr>
        <p:spPr>
          <a:xfrm>
            <a:off x="2164715" y="2626360"/>
            <a:ext cx="2378710" cy="601980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alt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là 1 chục</a:t>
            </a:r>
            <a:endParaRPr lang="en-US" altLang="vi-VN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1"/>
          <p:cNvSpPr txBox="1"/>
          <p:nvPr/>
        </p:nvSpPr>
        <p:spPr>
          <a:xfrm>
            <a:off x="2391746" y="4395381"/>
            <a:ext cx="41465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vi-VN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11"/>
          <p:cNvSpPr txBox="1"/>
          <p:nvPr/>
        </p:nvSpPr>
        <p:spPr>
          <a:xfrm>
            <a:off x="2148541" y="3228251"/>
            <a:ext cx="450024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chục và 3 đơn vị là 13</a:t>
            </a:r>
            <a:endParaRPr lang="en-US" altLang="vi-VN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14"/>
          <p:cNvSpPr txBox="1"/>
          <p:nvPr/>
        </p:nvSpPr>
        <p:spPr>
          <a:xfrm>
            <a:off x="3552996" y="4395166"/>
            <a:ext cx="41465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vi-VN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4699336" y="4406176"/>
            <a:ext cx="414655" cy="6451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p>
            <a:r>
              <a:rPr lang="en-US" alt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altLang="vi-VN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 Box 26"/>
          <p:cNvSpPr txBox="1"/>
          <p:nvPr/>
        </p:nvSpPr>
        <p:spPr>
          <a:xfrm>
            <a:off x="5643245" y="3850640"/>
            <a:ext cx="11741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b="1"/>
          </a:p>
        </p:txBody>
      </p:sp>
      <p:sp>
        <p:nvSpPr>
          <p:cNvPr id="28" name="TextBox 11"/>
          <p:cNvSpPr txBox="1"/>
          <p:nvPr/>
        </p:nvSpPr>
        <p:spPr>
          <a:xfrm>
            <a:off x="4478991" y="4405541"/>
            <a:ext cx="41465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altLang="vi-VN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11"/>
          <p:cNvSpPr txBox="1"/>
          <p:nvPr/>
        </p:nvSpPr>
        <p:spPr>
          <a:xfrm>
            <a:off x="2164715" y="1100455"/>
            <a:ext cx="2078990" cy="601980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pPr algn="l"/>
            <a:r>
              <a:rPr lang="en-US" altLang="vi-VN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Đếm tiếp:       </a:t>
            </a:r>
            <a:r>
              <a:rPr lang="vi-VN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10</a:t>
            </a:r>
            <a:r>
              <a:rPr lang="en-US" altLang="vi-VN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, 11, 12, 13</a:t>
            </a:r>
            <a:endParaRPr lang="en-US" altLang="vi-VN" sz="3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altLang="vi-VN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tất cả 13 cái bánh</a:t>
            </a:r>
            <a:endParaRPr lang="en-US" altLang="vi-VN" sz="3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 Box 29"/>
          <p:cNvSpPr txBox="1"/>
          <p:nvPr/>
        </p:nvSpPr>
        <p:spPr>
          <a:xfrm>
            <a:off x="716280" y="1100455"/>
            <a:ext cx="1323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/>
              <a:t>Cách 1:</a:t>
            </a:r>
            <a:endParaRPr lang="en-US" sz="2800" b="1"/>
          </a:p>
        </p:txBody>
      </p:sp>
      <p:sp>
        <p:nvSpPr>
          <p:cNvPr id="31" name="Text Box 30"/>
          <p:cNvSpPr txBox="1"/>
          <p:nvPr/>
        </p:nvSpPr>
        <p:spPr>
          <a:xfrm>
            <a:off x="607695" y="2366010"/>
            <a:ext cx="1541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/>
              <a:t> Cách 2:</a:t>
            </a:r>
            <a:endParaRPr lang="en-US" sz="2800" b="1"/>
          </a:p>
        </p:txBody>
      </p:sp>
      <p:sp>
        <p:nvSpPr>
          <p:cNvPr id="32" name="Text Box 31"/>
          <p:cNvSpPr txBox="1"/>
          <p:nvPr/>
        </p:nvSpPr>
        <p:spPr>
          <a:xfrm>
            <a:off x="607695" y="4399280"/>
            <a:ext cx="1541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/>
              <a:t> Cách 3:</a:t>
            </a: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0" grpId="1"/>
      <p:bldP spid="31" grpId="0"/>
      <p:bldP spid="31" grpId="1"/>
      <p:bldP spid="19" grpId="0"/>
      <p:bldP spid="19" grpId="1"/>
      <p:bldP spid="21" grpId="0"/>
      <p:bldP spid="21" grpId="1"/>
      <p:bldP spid="32" grpId="0"/>
      <p:bldP spid="32" grpId="1"/>
      <p:bldP spid="12" grpId="0"/>
      <p:bldP spid="13" grpId="0"/>
      <p:bldP spid="15" grpId="0"/>
      <p:bldP spid="16" grpId="0"/>
      <p:bldP spid="12" grpId="1"/>
      <p:bldP spid="13" grpId="1"/>
      <p:bldP spid="15" grpId="1"/>
      <p:bldP spid="16" grpId="1"/>
      <p:bldP spid="20" grpId="0"/>
      <p:bldP spid="20" grpId="1"/>
      <p:bldP spid="23" grpId="0"/>
      <p:bldP spid="23" grpId="1"/>
      <p:bldP spid="24" grpId="0" animBg="1"/>
      <p:bldP spid="24" grpId="1" animBg="1"/>
      <p:bldP spid="28" grpId="0"/>
      <p:bldP spid="2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" y="1115060"/>
            <a:ext cx="3898900" cy="2009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25" y="1001395"/>
            <a:ext cx="4585335" cy="24276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90" y="3524250"/>
            <a:ext cx="8522970" cy="258127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-598027" y="3763010"/>
            <a:ext cx="9549130" cy="0"/>
          </a:xfrm>
          <a:prstGeom prst="line">
            <a:avLst/>
          </a:prstGeom>
          <a:ln w="19050">
            <a:solidFill>
              <a:srgbClr val="8781B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09745" y="1016893"/>
            <a:ext cx="0" cy="2607687"/>
          </a:xfrm>
          <a:prstGeom prst="line">
            <a:avLst/>
          </a:prstGeom>
          <a:ln w="19050">
            <a:solidFill>
              <a:srgbClr val="8781B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524435" y="3039798"/>
            <a:ext cx="425116" cy="58356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vi-VN" sz="3200" b="1" dirty="0">
                <a:latin typeface="Times New Roman" panose="02020603050405020304" charset="0"/>
                <a:cs typeface="Times New Roman" panose="02020603050405020304" charset="0"/>
              </a:rPr>
              <a:t>=</a:t>
            </a:r>
            <a:endParaRPr lang="vi-VN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1045296" y="3039502"/>
            <a:ext cx="589280" cy="58356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vi-VN" sz="3200" b="1" dirty="0">
                <a:latin typeface="Times New Roman" panose="02020603050405020304" charset="0"/>
                <a:cs typeface="Times New Roman" panose="02020603050405020304" charset="0"/>
              </a:rPr>
              <a:t>10</a:t>
            </a:r>
            <a:endParaRPr lang="vi-VN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1685536" y="3039907"/>
            <a:ext cx="414655" cy="58356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vi-VN" sz="3200" b="1" dirty="0">
                <a:latin typeface="Times New Roman" panose="02020603050405020304" charset="0"/>
                <a:cs typeface="Times New Roman" panose="02020603050405020304" charset="0"/>
              </a:rPr>
              <a:t>+</a:t>
            </a:r>
            <a:endParaRPr lang="vi-VN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49427" y="3039600"/>
            <a:ext cx="589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vi-VN" sz="3200" b="1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12</a:t>
            </a:r>
            <a:endParaRPr lang="vi-VN" sz="3200" b="1" dirty="0">
              <a:solidFill>
                <a:srgbClr val="00B05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Rectangle 8"/>
          <p:cNvSpPr/>
          <p:nvPr/>
        </p:nvSpPr>
        <p:spPr>
          <a:xfrm>
            <a:off x="2111570" y="3039906"/>
            <a:ext cx="386080" cy="58356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vi-VN" sz="3200" b="1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vi-VN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69915" y="3153410"/>
            <a:ext cx="1688465" cy="471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vi-VN" sz="3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10 + 5 =</a:t>
            </a:r>
            <a:r>
              <a:rPr lang="en-US" altLang="vi-VN" sz="3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vi-VN" sz="32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Rectangle 17"/>
          <p:cNvSpPr/>
          <p:nvPr/>
        </p:nvSpPr>
        <p:spPr>
          <a:xfrm>
            <a:off x="7358380" y="3148965"/>
            <a:ext cx="700405" cy="471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vi-VN" sz="32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en-US" altLang="vi-VN" sz="32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5</a:t>
            </a:r>
            <a:r>
              <a:rPr lang="en-US" altLang="vi-VN" sz="36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vi-VN" sz="3600" b="1" dirty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Rectangle 17"/>
          <p:cNvSpPr/>
          <p:nvPr/>
        </p:nvSpPr>
        <p:spPr>
          <a:xfrm>
            <a:off x="2949575" y="5949950"/>
            <a:ext cx="2332990" cy="471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vi-VN" sz="3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en-US" altLang="vi-VN" sz="3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0 + 10 = 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vi-VN" sz="36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Rectangle 17"/>
          <p:cNvSpPr/>
          <p:nvPr/>
        </p:nvSpPr>
        <p:spPr>
          <a:xfrm>
            <a:off x="4755515" y="5953760"/>
            <a:ext cx="2332990" cy="471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en-US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20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vi-VN" sz="36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8" grpId="1"/>
      <p:bldP spid="10" grpId="0"/>
      <p:bldP spid="10" grpId="1"/>
      <p:bldP spid="12" grpId="0"/>
      <p:bldP spid="12" grpId="1"/>
      <p:bldP spid="6" grpId="0"/>
      <p:bldP spid="6" grpId="1"/>
      <p:bldP spid="16" grpId="0"/>
      <p:bldP spid="16" grpId="1"/>
      <p:bldP spid="18" grpId="0" animBg="1"/>
      <p:bldP spid="18" grpId="1" animBg="1"/>
      <p:bldP spid="13" grpId="0" animBg="1"/>
      <p:bldP spid="13" grpId="1" animBg="1"/>
      <p:bldP spid="15" grpId="0" animBg="1"/>
      <p:bldP spid="15" grpId="1" animBg="1"/>
      <p:bldP spid="17" grpId="0" bldLvl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5028" y="394386"/>
            <a:ext cx="611777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79758" y="1717943"/>
            <a:ext cx="2353688" cy="640080"/>
            <a:chOff x="911367" y="1438811"/>
            <a:chExt cx="2353688" cy="640080"/>
          </a:xfrm>
        </p:grpSpPr>
        <p:sp>
          <p:nvSpPr>
            <p:cNvPr id="6" name="Rectangle 5"/>
            <p:cNvSpPr/>
            <p:nvPr/>
          </p:nvSpPr>
          <p:spPr>
            <a:xfrm>
              <a:off x="911367" y="1438811"/>
              <a:ext cx="2353688" cy="640080"/>
            </a:xfrm>
            <a:prstGeom prst="rect">
              <a:avLst/>
            </a:prstGeom>
            <a:solidFill>
              <a:srgbClr val="ABDABA"/>
            </a:solidFill>
            <a:ln>
              <a:solidFill>
                <a:srgbClr val="ABDA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880"/>
              <a:r>
                <a:rPr lang="en-US" sz="3200" b="1" dirty="0">
                  <a:solidFill>
                    <a:schemeClr val="tx1"/>
                  </a:solidFill>
                </a:rPr>
                <a:t>10 + 1 = 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12291" y="1497662"/>
              <a:ext cx="548640" cy="5486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382027" y="3772530"/>
            <a:ext cx="2353688" cy="640080"/>
            <a:chOff x="911367" y="1438811"/>
            <a:chExt cx="2353688" cy="640080"/>
          </a:xfrm>
        </p:grpSpPr>
        <p:sp>
          <p:nvSpPr>
            <p:cNvPr id="21" name="Rectangle 20"/>
            <p:cNvSpPr/>
            <p:nvPr/>
          </p:nvSpPr>
          <p:spPr>
            <a:xfrm>
              <a:off x="911367" y="1438811"/>
              <a:ext cx="2353688" cy="640080"/>
            </a:xfrm>
            <a:prstGeom prst="rect">
              <a:avLst/>
            </a:prstGeom>
            <a:solidFill>
              <a:srgbClr val="F7B8D3"/>
            </a:solidFill>
            <a:ln>
              <a:solidFill>
                <a:srgbClr val="F7B8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880"/>
              <a:r>
                <a:rPr lang="en-US" sz="3200" b="1" dirty="0">
                  <a:solidFill>
                    <a:schemeClr val="tx1"/>
                  </a:solidFill>
                </a:rPr>
                <a:t>9 + 10 = 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512291" y="1488188"/>
              <a:ext cx="548640" cy="5486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84296" y="3779515"/>
            <a:ext cx="2353688" cy="640080"/>
            <a:chOff x="911367" y="1438811"/>
            <a:chExt cx="2353688" cy="640080"/>
          </a:xfrm>
        </p:grpSpPr>
        <p:sp>
          <p:nvSpPr>
            <p:cNvPr id="24" name="Rectangle 23"/>
            <p:cNvSpPr/>
            <p:nvPr/>
          </p:nvSpPr>
          <p:spPr>
            <a:xfrm>
              <a:off x="911367" y="1438811"/>
              <a:ext cx="2353688" cy="640080"/>
            </a:xfrm>
            <a:prstGeom prst="rect">
              <a:avLst/>
            </a:prstGeom>
            <a:solidFill>
              <a:srgbClr val="F36E67"/>
            </a:solidFill>
            <a:ln>
              <a:solidFill>
                <a:srgbClr val="F36E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880"/>
              <a:r>
                <a:rPr lang="en-US" sz="3200" b="1" dirty="0">
                  <a:solidFill>
                    <a:schemeClr val="tx1"/>
                  </a:solidFill>
                </a:rPr>
                <a:t>6 + 10 = 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512291" y="1489038"/>
              <a:ext cx="548640" cy="5486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384296" y="1708683"/>
            <a:ext cx="2353688" cy="640080"/>
            <a:chOff x="911367" y="1438811"/>
            <a:chExt cx="2353688" cy="640080"/>
          </a:xfrm>
        </p:grpSpPr>
        <p:sp>
          <p:nvSpPr>
            <p:cNvPr id="27" name="Rectangle 26"/>
            <p:cNvSpPr/>
            <p:nvPr/>
          </p:nvSpPr>
          <p:spPr>
            <a:xfrm>
              <a:off x="911367" y="1438811"/>
              <a:ext cx="2353688" cy="640080"/>
            </a:xfrm>
            <a:prstGeom prst="rect">
              <a:avLst/>
            </a:prstGeom>
            <a:solidFill>
              <a:srgbClr val="C7C6E4"/>
            </a:solidFill>
            <a:ln>
              <a:solidFill>
                <a:srgbClr val="C7C6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880"/>
              <a:r>
                <a:rPr lang="en-US" sz="3200" b="1" dirty="0">
                  <a:solidFill>
                    <a:schemeClr val="tx1"/>
                  </a:solidFill>
                </a:rPr>
                <a:t>10 + 8 = 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512291" y="1488188"/>
              <a:ext cx="548640" cy="5486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79758" y="3762370"/>
            <a:ext cx="2353688" cy="640080"/>
            <a:chOff x="911367" y="1438811"/>
            <a:chExt cx="2353688" cy="640080"/>
          </a:xfrm>
        </p:grpSpPr>
        <p:sp>
          <p:nvSpPr>
            <p:cNvPr id="30" name="Rectangle 29"/>
            <p:cNvSpPr/>
            <p:nvPr/>
          </p:nvSpPr>
          <p:spPr>
            <a:xfrm>
              <a:off x="911367" y="1438811"/>
              <a:ext cx="2353688" cy="640080"/>
            </a:xfrm>
            <a:prstGeom prst="rect">
              <a:avLst/>
            </a:prstGeom>
            <a:solidFill>
              <a:srgbClr val="FED06E"/>
            </a:solidFill>
            <a:ln>
              <a:solidFill>
                <a:srgbClr val="FED0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880"/>
              <a:r>
                <a:rPr lang="en-US" sz="3200" b="1" dirty="0">
                  <a:solidFill>
                    <a:schemeClr val="tx1"/>
                  </a:solidFill>
                </a:rPr>
                <a:t>7 + 10 = 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516635" y="1489725"/>
              <a:ext cx="548640" cy="5486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382027" y="1728103"/>
            <a:ext cx="2353688" cy="640080"/>
            <a:chOff x="911367" y="1438811"/>
            <a:chExt cx="2353688" cy="640080"/>
          </a:xfrm>
        </p:grpSpPr>
        <p:sp>
          <p:nvSpPr>
            <p:cNvPr id="33" name="Rectangle 32"/>
            <p:cNvSpPr/>
            <p:nvPr/>
          </p:nvSpPr>
          <p:spPr>
            <a:xfrm>
              <a:off x="911367" y="1438811"/>
              <a:ext cx="2353688" cy="640080"/>
            </a:xfrm>
            <a:prstGeom prst="rect">
              <a:avLst/>
            </a:prstGeom>
            <a:solidFill>
              <a:srgbClr val="90D9F9"/>
            </a:solidFill>
            <a:ln>
              <a:solidFill>
                <a:srgbClr val="90D9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880"/>
              <a:r>
                <a:rPr lang="en-US" sz="3200" b="1" dirty="0">
                  <a:solidFill>
                    <a:schemeClr val="tx1"/>
                  </a:solidFill>
                </a:rPr>
                <a:t>10 + 4 = 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512291" y="1484531"/>
              <a:ext cx="548640" cy="5486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2060918" y="1788740"/>
            <a:ext cx="37061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072357" y="1806750"/>
            <a:ext cx="37061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060918" y="3836188"/>
            <a:ext cx="37061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072357" y="3831993"/>
            <a:ext cx="37061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074232" y="1776930"/>
            <a:ext cx="37061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028511" y="3853332"/>
            <a:ext cx="413909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3422" y="1747808"/>
            <a:ext cx="6121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79C42"/>
                </a:solidFill>
              </a:rPr>
              <a:t>11</a:t>
            </a:r>
            <a:endParaRPr lang="vi-VN" sz="3200" b="1" dirty="0">
              <a:solidFill>
                <a:srgbClr val="079C4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46174" y="1767625"/>
            <a:ext cx="6350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79C42"/>
                </a:solidFill>
              </a:rPr>
              <a:t>14</a:t>
            </a:r>
            <a:endParaRPr lang="vi-VN" sz="3200" b="1" dirty="0">
              <a:solidFill>
                <a:srgbClr val="079C4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942756" y="1728521"/>
            <a:ext cx="6350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79C42"/>
                </a:solidFill>
              </a:rPr>
              <a:t>18</a:t>
            </a:r>
            <a:endParaRPr lang="vi-VN" sz="3200" b="1" dirty="0">
              <a:solidFill>
                <a:srgbClr val="079C4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43905" y="3797068"/>
            <a:ext cx="6350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79C42"/>
                </a:solidFill>
              </a:rPr>
              <a:t>17</a:t>
            </a:r>
            <a:endParaRPr lang="vi-VN" sz="3200" b="1" dirty="0">
              <a:solidFill>
                <a:srgbClr val="079C4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46173" y="3797797"/>
            <a:ext cx="6350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79C42"/>
                </a:solidFill>
              </a:rPr>
              <a:t>19</a:t>
            </a:r>
            <a:endParaRPr lang="vi-VN" sz="3200" b="1" dirty="0">
              <a:solidFill>
                <a:srgbClr val="079C4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942756" y="3821292"/>
            <a:ext cx="6350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79C42"/>
                </a:solidFill>
              </a:rPr>
              <a:t>16</a:t>
            </a:r>
            <a:endParaRPr lang="vi-VN" sz="3200" b="1" dirty="0">
              <a:solidFill>
                <a:srgbClr val="079C4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" grpId="0"/>
      <p:bldP spid="35" grpId="0"/>
      <p:bldP spid="42" grpId="0"/>
      <p:bldP spid="43" grpId="0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466725" y="1929765"/>
            <a:ext cx="3780790" cy="521335"/>
          </a:xfrm>
          <a:prstGeom prst="roundRect">
            <a:avLst>
              <a:gd name="adj" fmla="val 32616"/>
            </a:avLst>
          </a:prstGeom>
          <a:solidFill>
            <a:srgbClr val="FFC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+ 4 + 3 =  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3150" y="226695"/>
            <a:ext cx="71577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Tính.</a:t>
            </a:r>
            <a:endParaRPr 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74590" y="1761490"/>
            <a:ext cx="4806315" cy="30829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6 + 4 = 10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10 + 3 = 13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i="1" dirty="0" err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6 + 4 + 3 = 13</a:t>
            </a:r>
            <a:endParaRPr lang="en-US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peech Bubble: Rectangle with Corners Rounded 11"/>
          <p:cNvSpPr/>
          <p:nvPr/>
        </p:nvSpPr>
        <p:spPr>
          <a:xfrm>
            <a:off x="4805680" y="1277620"/>
            <a:ext cx="3498215" cy="2257425"/>
          </a:xfrm>
          <a:custGeom>
            <a:avLst/>
            <a:gdLst>
              <a:gd name="connsiteX0" fmla="*/ 0 w 2990009"/>
              <a:gd name="connsiteY0" fmla="*/ 337134 h 2022763"/>
              <a:gd name="connsiteX1" fmla="*/ 337134 w 2990009"/>
              <a:gd name="connsiteY1" fmla="*/ 0 h 2022763"/>
              <a:gd name="connsiteX2" fmla="*/ 498335 w 2990009"/>
              <a:gd name="connsiteY2" fmla="*/ 0 h 2022763"/>
              <a:gd name="connsiteX3" fmla="*/ 498335 w 2990009"/>
              <a:gd name="connsiteY3" fmla="*/ 0 h 2022763"/>
              <a:gd name="connsiteX4" fmla="*/ 1245837 w 2990009"/>
              <a:gd name="connsiteY4" fmla="*/ 0 h 2022763"/>
              <a:gd name="connsiteX5" fmla="*/ 2652875 w 2990009"/>
              <a:gd name="connsiteY5" fmla="*/ 0 h 2022763"/>
              <a:gd name="connsiteX6" fmla="*/ 2990009 w 2990009"/>
              <a:gd name="connsiteY6" fmla="*/ 337134 h 2022763"/>
              <a:gd name="connsiteX7" fmla="*/ 2990009 w 2990009"/>
              <a:gd name="connsiteY7" fmla="*/ 1179945 h 2022763"/>
              <a:gd name="connsiteX8" fmla="*/ 2990009 w 2990009"/>
              <a:gd name="connsiteY8" fmla="*/ 1179945 h 2022763"/>
              <a:gd name="connsiteX9" fmla="*/ 2990009 w 2990009"/>
              <a:gd name="connsiteY9" fmla="*/ 1685636 h 2022763"/>
              <a:gd name="connsiteX10" fmla="*/ 2990009 w 2990009"/>
              <a:gd name="connsiteY10" fmla="*/ 1685629 h 2022763"/>
              <a:gd name="connsiteX11" fmla="*/ 2652875 w 2990009"/>
              <a:gd name="connsiteY11" fmla="*/ 2022763 h 2022763"/>
              <a:gd name="connsiteX12" fmla="*/ 1245837 w 2990009"/>
              <a:gd name="connsiteY12" fmla="*/ 2022763 h 2022763"/>
              <a:gd name="connsiteX13" fmla="*/ 345615 w 2990009"/>
              <a:gd name="connsiteY13" fmla="*/ 2257141 h 2022763"/>
              <a:gd name="connsiteX14" fmla="*/ 498335 w 2990009"/>
              <a:gd name="connsiteY14" fmla="*/ 2022763 h 2022763"/>
              <a:gd name="connsiteX15" fmla="*/ 337134 w 2990009"/>
              <a:gd name="connsiteY15" fmla="*/ 2022763 h 2022763"/>
              <a:gd name="connsiteX16" fmla="*/ 0 w 2990009"/>
              <a:gd name="connsiteY16" fmla="*/ 1685629 h 2022763"/>
              <a:gd name="connsiteX17" fmla="*/ 0 w 2990009"/>
              <a:gd name="connsiteY17" fmla="*/ 1685636 h 2022763"/>
              <a:gd name="connsiteX18" fmla="*/ 0 w 2990009"/>
              <a:gd name="connsiteY18" fmla="*/ 1179945 h 2022763"/>
              <a:gd name="connsiteX19" fmla="*/ 0 w 2990009"/>
              <a:gd name="connsiteY19" fmla="*/ 1179945 h 2022763"/>
              <a:gd name="connsiteX20" fmla="*/ 0 w 2990009"/>
              <a:gd name="connsiteY20" fmla="*/ 337134 h 2022763"/>
              <a:gd name="connsiteX0-1" fmla="*/ 0 w 2990009"/>
              <a:gd name="connsiteY0-2" fmla="*/ 337134 h 2257141"/>
              <a:gd name="connsiteX1-3" fmla="*/ 337134 w 2990009"/>
              <a:gd name="connsiteY1-4" fmla="*/ 0 h 2257141"/>
              <a:gd name="connsiteX2-5" fmla="*/ 498335 w 2990009"/>
              <a:gd name="connsiteY2-6" fmla="*/ 0 h 2257141"/>
              <a:gd name="connsiteX3-7" fmla="*/ 498335 w 2990009"/>
              <a:gd name="connsiteY3-8" fmla="*/ 0 h 2257141"/>
              <a:gd name="connsiteX4-9" fmla="*/ 1245837 w 2990009"/>
              <a:gd name="connsiteY4-10" fmla="*/ 0 h 2257141"/>
              <a:gd name="connsiteX5-11" fmla="*/ 2652875 w 2990009"/>
              <a:gd name="connsiteY5-12" fmla="*/ 0 h 2257141"/>
              <a:gd name="connsiteX6-13" fmla="*/ 2990009 w 2990009"/>
              <a:gd name="connsiteY6-14" fmla="*/ 337134 h 2257141"/>
              <a:gd name="connsiteX7-15" fmla="*/ 2990009 w 2990009"/>
              <a:gd name="connsiteY7-16" fmla="*/ 1179945 h 2257141"/>
              <a:gd name="connsiteX8-17" fmla="*/ 2990009 w 2990009"/>
              <a:gd name="connsiteY8-18" fmla="*/ 1179945 h 2257141"/>
              <a:gd name="connsiteX9-19" fmla="*/ 2990009 w 2990009"/>
              <a:gd name="connsiteY9-20" fmla="*/ 1685636 h 2257141"/>
              <a:gd name="connsiteX10-21" fmla="*/ 2990009 w 2990009"/>
              <a:gd name="connsiteY10-22" fmla="*/ 1685629 h 2257141"/>
              <a:gd name="connsiteX11-23" fmla="*/ 2652875 w 2990009"/>
              <a:gd name="connsiteY11-24" fmla="*/ 2022763 h 2257141"/>
              <a:gd name="connsiteX12-25" fmla="*/ 710128 w 2990009"/>
              <a:gd name="connsiteY12-26" fmla="*/ 2022763 h 2257141"/>
              <a:gd name="connsiteX13-27" fmla="*/ 345615 w 2990009"/>
              <a:gd name="connsiteY13-28" fmla="*/ 2257141 h 2257141"/>
              <a:gd name="connsiteX14-29" fmla="*/ 498335 w 2990009"/>
              <a:gd name="connsiteY14-30" fmla="*/ 2022763 h 2257141"/>
              <a:gd name="connsiteX15-31" fmla="*/ 337134 w 2990009"/>
              <a:gd name="connsiteY15-32" fmla="*/ 2022763 h 2257141"/>
              <a:gd name="connsiteX16-33" fmla="*/ 0 w 2990009"/>
              <a:gd name="connsiteY16-34" fmla="*/ 1685629 h 2257141"/>
              <a:gd name="connsiteX17-35" fmla="*/ 0 w 2990009"/>
              <a:gd name="connsiteY17-36" fmla="*/ 1685636 h 2257141"/>
              <a:gd name="connsiteX18-37" fmla="*/ 0 w 2990009"/>
              <a:gd name="connsiteY18-38" fmla="*/ 1179945 h 2257141"/>
              <a:gd name="connsiteX19-39" fmla="*/ 0 w 2990009"/>
              <a:gd name="connsiteY19-40" fmla="*/ 1179945 h 2257141"/>
              <a:gd name="connsiteX20-41" fmla="*/ 0 w 2990009"/>
              <a:gd name="connsiteY20-42" fmla="*/ 337134 h 22571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</a:cxnLst>
            <a:rect l="l" t="t" r="r" b="b"/>
            <a:pathLst>
              <a:path w="2990009" h="2257141">
                <a:moveTo>
                  <a:pt x="0" y="337134"/>
                </a:moveTo>
                <a:cubicBezTo>
                  <a:pt x="0" y="150940"/>
                  <a:pt x="150940" y="0"/>
                  <a:pt x="337134" y="0"/>
                </a:cubicBezTo>
                <a:lnTo>
                  <a:pt x="498335" y="0"/>
                </a:lnTo>
                <a:lnTo>
                  <a:pt x="498335" y="0"/>
                </a:lnTo>
                <a:lnTo>
                  <a:pt x="1245837" y="0"/>
                </a:lnTo>
                <a:lnTo>
                  <a:pt x="2652875" y="0"/>
                </a:lnTo>
                <a:cubicBezTo>
                  <a:pt x="2839069" y="0"/>
                  <a:pt x="2990009" y="150940"/>
                  <a:pt x="2990009" y="337134"/>
                </a:cubicBezTo>
                <a:lnTo>
                  <a:pt x="2990009" y="1179945"/>
                </a:lnTo>
                <a:lnTo>
                  <a:pt x="2990009" y="1179945"/>
                </a:lnTo>
                <a:lnTo>
                  <a:pt x="2990009" y="1685636"/>
                </a:lnTo>
                <a:lnTo>
                  <a:pt x="2990009" y="1685629"/>
                </a:lnTo>
                <a:cubicBezTo>
                  <a:pt x="2990009" y="1871823"/>
                  <a:pt x="2839069" y="2022763"/>
                  <a:pt x="2652875" y="2022763"/>
                </a:cubicBezTo>
                <a:lnTo>
                  <a:pt x="710128" y="2022763"/>
                </a:lnTo>
                <a:lnTo>
                  <a:pt x="345615" y="2257141"/>
                </a:lnTo>
                <a:lnTo>
                  <a:pt x="498335" y="2022763"/>
                </a:lnTo>
                <a:lnTo>
                  <a:pt x="337134" y="2022763"/>
                </a:lnTo>
                <a:cubicBezTo>
                  <a:pt x="150940" y="2022763"/>
                  <a:pt x="0" y="1871823"/>
                  <a:pt x="0" y="1685629"/>
                </a:cubicBezTo>
                <a:lnTo>
                  <a:pt x="0" y="1685636"/>
                </a:lnTo>
                <a:lnTo>
                  <a:pt x="0" y="1179945"/>
                </a:lnTo>
                <a:lnTo>
                  <a:pt x="0" y="1179945"/>
                </a:lnTo>
                <a:lnTo>
                  <a:pt x="0" y="337134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3" name="Rectangle 12"/>
          <p:cNvSpPr/>
          <p:nvPr/>
        </p:nvSpPr>
        <p:spPr>
          <a:xfrm>
            <a:off x="3189605" y="1847850"/>
            <a:ext cx="114109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5330" y="1823085"/>
            <a:ext cx="13023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: Shape 14"/>
          <p:cNvSpPr/>
          <p:nvPr/>
        </p:nvSpPr>
        <p:spPr>
          <a:xfrm>
            <a:off x="911225" y="2451100"/>
            <a:ext cx="896620" cy="231140"/>
          </a:xfrm>
          <a:custGeom>
            <a:avLst/>
            <a:gdLst>
              <a:gd name="connsiteX0" fmla="*/ 0 w 738909"/>
              <a:gd name="connsiteY0" fmla="*/ 0 h 369831"/>
              <a:gd name="connsiteX1" fmla="*/ 415636 w 738909"/>
              <a:gd name="connsiteY1" fmla="*/ 369454 h 369831"/>
              <a:gd name="connsiteX2" fmla="*/ 738909 w 738909"/>
              <a:gd name="connsiteY2" fmla="*/ 55418 h 369831"/>
              <a:gd name="connsiteX0-1" fmla="*/ 0 w 738909"/>
              <a:gd name="connsiteY0-2" fmla="*/ 0 h 369831"/>
              <a:gd name="connsiteX1-3" fmla="*/ 369455 w 738909"/>
              <a:gd name="connsiteY1-4" fmla="*/ 369454 h 369831"/>
              <a:gd name="connsiteX2-5" fmla="*/ 738909 w 738909"/>
              <a:gd name="connsiteY2-6" fmla="*/ 55418 h 369831"/>
              <a:gd name="connsiteX0-7" fmla="*/ 0 w 738909"/>
              <a:gd name="connsiteY0-8" fmla="*/ 0 h 206910"/>
              <a:gd name="connsiteX1-9" fmla="*/ 369455 w 738909"/>
              <a:gd name="connsiteY1-10" fmla="*/ 203199 h 206910"/>
              <a:gd name="connsiteX2-11" fmla="*/ 738909 w 738909"/>
              <a:gd name="connsiteY2-12" fmla="*/ 55418 h 206910"/>
              <a:gd name="connsiteX0-13" fmla="*/ 0 w 766619"/>
              <a:gd name="connsiteY0-14" fmla="*/ 0 h 203248"/>
              <a:gd name="connsiteX1-15" fmla="*/ 369455 w 766619"/>
              <a:gd name="connsiteY1-16" fmla="*/ 203199 h 203248"/>
              <a:gd name="connsiteX2-17" fmla="*/ 766619 w 766619"/>
              <a:gd name="connsiteY2-18" fmla="*/ 9236 h 203248"/>
              <a:gd name="connsiteX0-19" fmla="*/ 0 w 766619"/>
              <a:gd name="connsiteY0-20" fmla="*/ 0 h 194028"/>
              <a:gd name="connsiteX1-21" fmla="*/ 332510 w 766619"/>
              <a:gd name="connsiteY1-22" fmla="*/ 193963 h 194028"/>
              <a:gd name="connsiteX2-23" fmla="*/ 766619 w 766619"/>
              <a:gd name="connsiteY2-24" fmla="*/ 9236 h 194028"/>
              <a:gd name="connsiteX0-25" fmla="*/ 0 w 766619"/>
              <a:gd name="connsiteY0-26" fmla="*/ 0 h 230937"/>
              <a:gd name="connsiteX1-27" fmla="*/ 369456 w 766619"/>
              <a:gd name="connsiteY1-28" fmla="*/ 230909 h 230937"/>
              <a:gd name="connsiteX2-29" fmla="*/ 766619 w 766619"/>
              <a:gd name="connsiteY2-30" fmla="*/ 9236 h 2309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66619" h="230937">
                <a:moveTo>
                  <a:pt x="0" y="0"/>
                </a:moveTo>
                <a:cubicBezTo>
                  <a:pt x="146242" y="180109"/>
                  <a:pt x="241686" y="229370"/>
                  <a:pt x="369456" y="230909"/>
                </a:cubicBezTo>
                <a:cubicBezTo>
                  <a:pt x="497226" y="232448"/>
                  <a:pt x="666558" y="170872"/>
                  <a:pt x="766619" y="9236"/>
                </a:cubicBezTo>
              </a:path>
            </a:pathLst>
          </a:custGeom>
          <a:noFill/>
          <a:ln w="38100">
            <a:solidFill>
              <a:srgbClr val="87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6" name="Freeform: Shape 15"/>
          <p:cNvSpPr/>
          <p:nvPr/>
        </p:nvSpPr>
        <p:spPr>
          <a:xfrm>
            <a:off x="1945005" y="2378075"/>
            <a:ext cx="600710" cy="256540"/>
          </a:xfrm>
          <a:custGeom>
            <a:avLst/>
            <a:gdLst>
              <a:gd name="connsiteX0" fmla="*/ 0 w 738909"/>
              <a:gd name="connsiteY0" fmla="*/ 0 h 369831"/>
              <a:gd name="connsiteX1" fmla="*/ 415636 w 738909"/>
              <a:gd name="connsiteY1" fmla="*/ 369454 h 369831"/>
              <a:gd name="connsiteX2" fmla="*/ 738909 w 738909"/>
              <a:gd name="connsiteY2" fmla="*/ 55418 h 369831"/>
              <a:gd name="connsiteX0-1" fmla="*/ 0 w 738909"/>
              <a:gd name="connsiteY0-2" fmla="*/ 0 h 369831"/>
              <a:gd name="connsiteX1-3" fmla="*/ 369455 w 738909"/>
              <a:gd name="connsiteY1-4" fmla="*/ 369454 h 369831"/>
              <a:gd name="connsiteX2-5" fmla="*/ 738909 w 738909"/>
              <a:gd name="connsiteY2-6" fmla="*/ 55418 h 369831"/>
              <a:gd name="connsiteX0-7" fmla="*/ 0 w 738909"/>
              <a:gd name="connsiteY0-8" fmla="*/ 0 h 206910"/>
              <a:gd name="connsiteX1-9" fmla="*/ 369455 w 738909"/>
              <a:gd name="connsiteY1-10" fmla="*/ 203199 h 206910"/>
              <a:gd name="connsiteX2-11" fmla="*/ 738909 w 738909"/>
              <a:gd name="connsiteY2-12" fmla="*/ 55418 h 206910"/>
              <a:gd name="connsiteX0-13" fmla="*/ 0 w 766619"/>
              <a:gd name="connsiteY0-14" fmla="*/ 0 h 203248"/>
              <a:gd name="connsiteX1-15" fmla="*/ 369455 w 766619"/>
              <a:gd name="connsiteY1-16" fmla="*/ 203199 h 203248"/>
              <a:gd name="connsiteX2-17" fmla="*/ 766619 w 766619"/>
              <a:gd name="connsiteY2-18" fmla="*/ 9236 h 203248"/>
              <a:gd name="connsiteX0-19" fmla="*/ 0 w 766619"/>
              <a:gd name="connsiteY0-20" fmla="*/ 0 h 194028"/>
              <a:gd name="connsiteX1-21" fmla="*/ 332510 w 766619"/>
              <a:gd name="connsiteY1-22" fmla="*/ 193963 h 194028"/>
              <a:gd name="connsiteX2-23" fmla="*/ 766619 w 766619"/>
              <a:gd name="connsiteY2-24" fmla="*/ 9236 h 194028"/>
              <a:gd name="connsiteX0-25" fmla="*/ 0 w 766619"/>
              <a:gd name="connsiteY0-26" fmla="*/ 0 h 230937"/>
              <a:gd name="connsiteX1-27" fmla="*/ 369456 w 766619"/>
              <a:gd name="connsiteY1-28" fmla="*/ 230909 h 230937"/>
              <a:gd name="connsiteX2-29" fmla="*/ 766619 w 766619"/>
              <a:gd name="connsiteY2-30" fmla="*/ 9236 h 230937"/>
              <a:gd name="connsiteX0-31" fmla="*/ 0 w 806551"/>
              <a:gd name="connsiteY0-32" fmla="*/ 75770 h 223598"/>
              <a:gd name="connsiteX1-33" fmla="*/ 409388 w 806551"/>
              <a:gd name="connsiteY1-34" fmla="*/ 221673 h 223598"/>
              <a:gd name="connsiteX2-35" fmla="*/ 806551 w 806551"/>
              <a:gd name="connsiteY2-36" fmla="*/ 0 h 223598"/>
              <a:gd name="connsiteX0-37" fmla="*/ 0 w 806551"/>
              <a:gd name="connsiteY0-38" fmla="*/ 75770 h 223598"/>
              <a:gd name="connsiteX1-39" fmla="*/ 409388 w 806551"/>
              <a:gd name="connsiteY1-40" fmla="*/ 221673 h 223598"/>
              <a:gd name="connsiteX2-41" fmla="*/ 806551 w 806551"/>
              <a:gd name="connsiteY2-42" fmla="*/ 0 h 223598"/>
              <a:gd name="connsiteX0-43" fmla="*/ 0 w 806551"/>
              <a:gd name="connsiteY0-44" fmla="*/ 0 h 236587"/>
              <a:gd name="connsiteX1-45" fmla="*/ 409388 w 806551"/>
              <a:gd name="connsiteY1-46" fmla="*/ 236559 h 236587"/>
              <a:gd name="connsiteX2-47" fmla="*/ 806551 w 806551"/>
              <a:gd name="connsiteY2-48" fmla="*/ 14886 h 2365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806551" h="236587">
                <a:moveTo>
                  <a:pt x="0" y="0"/>
                </a:moveTo>
                <a:cubicBezTo>
                  <a:pt x="186174" y="180109"/>
                  <a:pt x="281618" y="235020"/>
                  <a:pt x="409388" y="236559"/>
                </a:cubicBezTo>
                <a:cubicBezTo>
                  <a:pt x="537158" y="238098"/>
                  <a:pt x="706490" y="176522"/>
                  <a:pt x="806551" y="14886"/>
                </a:cubicBezTo>
              </a:path>
            </a:pathLst>
          </a:custGeom>
          <a:noFill/>
          <a:ln w="38100">
            <a:solidFill>
              <a:srgbClr val="87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/>
      <p:bldP spid="14" grpId="0"/>
      <p:bldP spid="15" grpId="0" bldLvl="0" animBg="1"/>
      <p:bldP spid="1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240" y="1843405"/>
            <a:ext cx="2955925" cy="517525"/>
          </a:xfrm>
          <a:prstGeom prst="rect">
            <a:avLst/>
          </a:prstGeom>
          <a:solidFill>
            <a:srgbClr val="01BAF2"/>
          </a:solidFill>
          <a:ln>
            <a:solidFill>
              <a:srgbClr val="01B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+ 3 + 6 = 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14315" y="1843405"/>
            <a:ext cx="2761615" cy="517525"/>
          </a:xfrm>
          <a:prstGeom prst="rect">
            <a:avLst/>
          </a:prstGeom>
          <a:solidFill>
            <a:srgbClr val="90D9F9"/>
          </a:solidFill>
          <a:ln>
            <a:solidFill>
              <a:srgbClr val="90D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+ 1 + 2 = 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5028" y="394386"/>
            <a:ext cx="611777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Tính.</a:t>
            </a:r>
            <a:endParaRPr 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14315" y="3237230"/>
            <a:ext cx="2761615" cy="517525"/>
          </a:xfrm>
          <a:prstGeom prst="rect">
            <a:avLst/>
          </a:prstGeom>
          <a:solidFill>
            <a:srgbClr val="01BAF2"/>
          </a:solidFill>
          <a:ln>
            <a:solidFill>
              <a:srgbClr val="01B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+ 8 + 5 = 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3237230"/>
            <a:ext cx="2955925" cy="517525"/>
          </a:xfrm>
          <a:prstGeom prst="rect">
            <a:avLst/>
          </a:prstGeom>
          <a:solidFill>
            <a:srgbClr val="90D9F9"/>
          </a:solidFill>
          <a:ln>
            <a:solidFill>
              <a:srgbClr val="90D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+ 5 + 4 = 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5475" y="1609725"/>
            <a:ext cx="3723640" cy="640080"/>
          </a:xfrm>
          <a:prstGeom prst="rect">
            <a:avLst/>
          </a:prstGeom>
          <a:solidFill>
            <a:srgbClr val="01BAF2"/>
          </a:solidFill>
          <a:ln>
            <a:solidFill>
              <a:srgbClr val="01B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+ 3 + 6 = 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70805" y="1609725"/>
            <a:ext cx="3562350" cy="640080"/>
          </a:xfrm>
          <a:prstGeom prst="rect">
            <a:avLst/>
          </a:prstGeom>
          <a:solidFill>
            <a:srgbClr val="90D9F9"/>
          </a:solidFill>
          <a:ln>
            <a:solidFill>
              <a:srgbClr val="90D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+ 1 + 2 = 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5792" y="390426"/>
            <a:ext cx="61177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Tính.</a:t>
            </a:r>
            <a:endParaRPr lang="en-US" sz="2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70805" y="3429000"/>
            <a:ext cx="3562985" cy="640080"/>
          </a:xfrm>
          <a:prstGeom prst="rect">
            <a:avLst/>
          </a:prstGeom>
          <a:solidFill>
            <a:srgbClr val="01BAF2"/>
          </a:solidFill>
          <a:ln>
            <a:solidFill>
              <a:srgbClr val="01B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+ 8 + 5 = 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5475" y="3429000"/>
            <a:ext cx="3723640" cy="640080"/>
          </a:xfrm>
          <a:prstGeom prst="rect">
            <a:avLst/>
          </a:prstGeom>
          <a:solidFill>
            <a:srgbClr val="90D9F9"/>
          </a:solidFill>
          <a:ln>
            <a:solidFill>
              <a:srgbClr val="90D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+ 5 + 4 = 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6750" y="1609090"/>
            <a:ext cx="982980" cy="587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46695" y="1609725"/>
            <a:ext cx="807720" cy="5168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68040" y="3498215"/>
            <a:ext cx="821690" cy="5175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6695" y="3498215"/>
            <a:ext cx="807720" cy="518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0" grpId="0" bldLvl="0" animBg="1"/>
      <p:bldP spid="11" grpId="0" bldLvl="0" animBg="1"/>
      <p:bldP spid="12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575</Words>
  <Application>WPS Presentation</Application>
  <PresentationFormat>On-screen Show (4:3)</PresentationFormat>
  <Paragraphs>155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SimSun</vt:lpstr>
      <vt:lpstr>Wingdings</vt:lpstr>
      <vt:lpstr>Tahoma</vt:lpstr>
      <vt:lpstr>Calibri</vt:lpstr>
      <vt:lpstr>Times New Roman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Anh Trần Thị</dc:creator>
  <cp:lastModifiedBy>Nga Lê Thị Quỳnh</cp:lastModifiedBy>
  <cp:revision>61</cp:revision>
  <dcterms:created xsi:type="dcterms:W3CDTF">2020-03-05T11:44:00Z</dcterms:created>
  <dcterms:modified xsi:type="dcterms:W3CDTF">2024-12-20T07:40:58Z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D835E2E83C8F46A19C08DFCF3AA914A6_13</vt:lpwstr>
  </property>
  <property fmtid="{D5CDD505-2E9C-101B-9397-08002B2CF9AE}" pid="3" name="KSOProductBuildVer">
    <vt:lpwstr>1033-12.2.0.19307</vt:lpwstr>
  </property>
</Properties>
</file>