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13" r:id="rId3"/>
  </p:sldMasterIdLst>
  <p:sldIdLst>
    <p:sldId id="291" r:id="rId4"/>
    <p:sldId id="289" r:id="rId5"/>
    <p:sldId id="290" r:id="rId6"/>
    <p:sldId id="277" r:id="rId7"/>
    <p:sldId id="294" r:id="rId8"/>
    <p:sldId id="295" r:id="rId9"/>
    <p:sldId id="296" r:id="rId10"/>
    <p:sldId id="288" r:id="rId11"/>
    <p:sldId id="282" r:id="rId12"/>
    <p:sldId id="273" r:id="rId13"/>
    <p:sldId id="272" r:id="rId14"/>
    <p:sldId id="292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E2C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 snapToGrid="0">
      <p:cViewPr>
        <p:scale>
          <a:sx n="76" d="100"/>
          <a:sy n="76" d="100"/>
        </p:scale>
        <p:origin x="-204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g Nguyen" userId="1b7f234b016d46c6" providerId="LiveId" clId="{4EC18723-439F-4742-9A38-33F4F1C12034}"/>
    <pc:docChg chg="delSld">
      <pc:chgData name="Dong Nguyen" userId="1b7f234b016d46c6" providerId="LiveId" clId="{4EC18723-439F-4742-9A38-33F4F1C12034}" dt="2021-03-21T01:08:18.177" v="0" actId="47"/>
      <pc:docMkLst>
        <pc:docMk/>
      </pc:docMkLst>
      <pc:sldChg chg="del">
        <pc:chgData name="Dong Nguyen" userId="1b7f234b016d46c6" providerId="LiveId" clId="{4EC18723-439F-4742-9A38-33F4F1C12034}" dt="2021-03-21T01:08:18.177" v="0" actId="47"/>
        <pc:sldMkLst>
          <pc:docMk/>
          <pc:sldMk cId="490740698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6405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46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18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61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33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3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59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70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6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3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92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1703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17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5757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79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80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82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7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05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78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94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84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47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113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876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172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6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A1C42A8-DD3E-4B83-993A-B83CC34C684F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8468"/>
            <a:ext cx="12226407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19DFF-4317-4C37-BCCB-709C70AE9E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F2A56A-DF53-409A-B6E7-566A6B5518ED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5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3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395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7289" y="666815"/>
            <a:ext cx="104332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TRƯỜNG TIỂU HỌC BẮC LỆNH  - TP LÀO CAI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9714" y="1776945"/>
            <a:ext cx="45129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E76618">
                        <a:shade val="20000"/>
                        <a:satMod val="245000"/>
                      </a:srgbClr>
                    </a:gs>
                    <a:gs pos="43000">
                      <a:srgbClr val="E76618">
                        <a:satMod val="255000"/>
                      </a:srgbClr>
                    </a:gs>
                    <a:gs pos="48000">
                      <a:srgbClr val="E76618">
                        <a:shade val="85000"/>
                        <a:satMod val="255000"/>
                      </a:srgbClr>
                    </a:gs>
                    <a:gs pos="100000">
                      <a:srgbClr val="E7661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MÔN MĨ THUẬT</a:t>
            </a:r>
          </a:p>
          <a:p>
            <a:pPr algn="ctr"/>
            <a:r>
              <a:rPr lang="en-US" sz="4800" b="1" cap="all" dirty="0" smtClean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E76618">
                        <a:shade val="20000"/>
                        <a:satMod val="245000"/>
                      </a:srgbClr>
                    </a:gs>
                    <a:gs pos="43000">
                      <a:srgbClr val="E76618">
                        <a:satMod val="255000"/>
                      </a:srgbClr>
                    </a:gs>
                    <a:gs pos="48000">
                      <a:srgbClr val="E76618">
                        <a:shade val="85000"/>
                        <a:satMod val="255000"/>
                      </a:srgbClr>
                    </a:gs>
                    <a:gs pos="100000">
                      <a:srgbClr val="E7661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LỚP 3</a:t>
            </a:r>
            <a:endParaRPr lang="en-US" sz="4800" b="1" cap="all" dirty="0">
              <a:ln w="9000" cmpd="sng">
                <a:solidFill>
                  <a:srgbClr val="E76618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E76618">
                      <a:shade val="20000"/>
                      <a:satMod val="245000"/>
                    </a:srgbClr>
                  </a:gs>
                  <a:gs pos="43000">
                    <a:srgbClr val="E76618">
                      <a:satMod val="255000"/>
                    </a:srgbClr>
                  </a:gs>
                  <a:gs pos="48000">
                    <a:srgbClr val="E76618">
                      <a:shade val="85000"/>
                      <a:satMod val="255000"/>
                    </a:srgbClr>
                  </a:gs>
                  <a:gs pos="100000">
                    <a:srgbClr val="E76618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2809" y="3537169"/>
            <a:ext cx="88332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GV: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Nguyễn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Thị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Bích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Thảo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114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9EDC4C-A1C2-428C-A5AB-62A5394F72ED}"/>
              </a:ext>
            </a:extLst>
          </p:cNvPr>
          <p:cNvSpPr txBox="1"/>
          <p:nvPr/>
        </p:nvSpPr>
        <p:spPr>
          <a:xfrm>
            <a:off x="1895912" y="599685"/>
            <a:ext cx="87116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PHÂN TÍCH ĐÁNH GIÁ</a:t>
            </a:r>
          </a:p>
          <a:p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oup of kids standing together&#10;&#10;Description automatically generated with low confidence">
            <a:extLst>
              <a:ext uri="{FF2B5EF4-FFF2-40B4-BE49-F238E27FC236}">
                <a16:creationId xmlns:a16="http://schemas.microsoft.com/office/drawing/2014/main" xmlns="" id="{C0EF53C6-448F-4BCD-B9BB-30B63E1BE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21" y="4068659"/>
            <a:ext cx="9577933" cy="22679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9EDC4C-A1C2-428C-A5AB-62A5394F72ED}"/>
              </a:ext>
            </a:extLst>
          </p:cNvPr>
          <p:cNvSpPr txBox="1"/>
          <p:nvPr/>
        </p:nvSpPr>
        <p:spPr>
          <a:xfrm>
            <a:off x="1912690" y="1618312"/>
            <a:ext cx="95718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dung?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16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8C9EDC4C-A1C2-428C-A5AB-62A5394F72ED}"/>
              </a:ext>
            </a:extLst>
          </p:cNvPr>
          <p:cNvSpPr txBox="1"/>
          <p:nvPr/>
        </p:nvSpPr>
        <p:spPr>
          <a:xfrm>
            <a:off x="2474750" y="360727"/>
            <a:ext cx="647630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ĐỘNG: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SÁNG TẠO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048" y="1683382"/>
            <a:ext cx="2262390" cy="285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97631" y="4691891"/>
            <a:ext cx="3063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endParaRPr lang="en-US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(1910 – 1994)</a:t>
            </a:r>
          </a:p>
          <a:p>
            <a:pPr lvl="0"/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1943</a:t>
            </a:r>
          </a:p>
          <a:p>
            <a:pPr lvl="0"/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US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MT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lvl="0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xmlns="" id="{8C9EDC4C-A1C2-428C-A5AB-62A5394F72ED}"/>
              </a:ext>
            </a:extLst>
          </p:cNvPr>
          <p:cNvSpPr txBox="1"/>
          <p:nvPr/>
        </p:nvSpPr>
        <p:spPr>
          <a:xfrm>
            <a:off x="2080467" y="1683382"/>
            <a:ext cx="6357613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0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bức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tranh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36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Thúy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vi-VN" sz="3600" dirty="0">
              <a:solidFill>
                <a:srgbClr val="FF0000"/>
              </a:solidFill>
              <a:effectLst/>
              <a:latin typeface=".VnTime"/>
              <a:ea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459" y="1660322"/>
            <a:ext cx="9555060" cy="3800911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Bức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tranh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Thúy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liệu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sơn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dầu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họa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sĩ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Trần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Cẩn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sáng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năm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1943.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gam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màu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ấm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áp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tươi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sáng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bức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tranh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Thúy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bộ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quần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áo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giản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dị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đang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ngồi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trên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chiếc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ghế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mây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hai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bàn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tay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đan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nhẹ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gương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mặt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thanh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tú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mái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tóc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ngắn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đôi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mắt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to,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cùng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nét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mặt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sáng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ngây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thơ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vi-VN" sz="2800" b="1" dirty="0">
              <a:solidFill>
                <a:srgbClr val="0070C0"/>
              </a:solidFill>
              <a:latin typeface=".VnTime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Họa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sĩ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đặt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lệch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bên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trái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bức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tranh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nhưng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vẫn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tạo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xem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cân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đối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hài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hòa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bởi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lí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yếu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tố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nét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mảng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màu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đậm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nhạt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vi-VN" sz="2800" b="1" dirty="0">
              <a:solidFill>
                <a:srgbClr val="0070C0"/>
              </a:solidFill>
              <a:latin typeface=".VnTime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Thúy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đánh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giá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chân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tiêu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biểu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hội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họa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cận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đại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Việt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Nam.</a:t>
            </a:r>
            <a:endParaRPr lang="vi-VN" sz="2800" b="1" dirty="0">
              <a:solidFill>
                <a:srgbClr val="0070C0"/>
              </a:solidFill>
              <a:latin typeface=".VnTime"/>
              <a:ea typeface="Times New Roman"/>
              <a:cs typeface="Times New Roman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99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4412" y="953021"/>
            <a:ext cx="7505205" cy="3749633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TIẾT HỌC</a:t>
            </a:r>
          </a:p>
        </p:txBody>
      </p:sp>
      <p:sp>
        <p:nvSpPr>
          <p:cNvPr id="3" name="Rectangle 2"/>
          <p:cNvSpPr/>
          <p:nvPr/>
        </p:nvSpPr>
        <p:spPr>
          <a:xfrm>
            <a:off x="2808530" y="2203205"/>
            <a:ext cx="6477001" cy="1073421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giỏi</a:t>
            </a:r>
          </a:p>
        </p:txBody>
      </p:sp>
    </p:spTree>
    <p:extLst>
      <p:ext uri="{BB962C8B-B14F-4D97-AF65-F5344CB8AC3E}">
        <p14:creationId xmlns:p14="http://schemas.microsoft.com/office/powerpoint/2010/main" val="3254239542"/>
      </p:ext>
    </p:extLst>
  </p:cSld>
  <p:clrMapOvr>
    <a:masterClrMapping/>
  </p:clrMapOvr>
  <p:transition spd="slow" advTm="582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Hình Chữ nhật 26"/>
          <p:cNvSpPr/>
          <p:nvPr/>
        </p:nvSpPr>
        <p:spPr>
          <a:xfrm>
            <a:off x="1955387" y="1494431"/>
            <a:ext cx="3765906" cy="43694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4" name="Hộp_Văn_Bản 3"/>
          <p:cNvSpPr txBox="1"/>
          <p:nvPr/>
        </p:nvSpPr>
        <p:spPr>
          <a:xfrm>
            <a:off x="1228299" y="300251"/>
            <a:ext cx="10222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2800" b="1" dirty="0">
              <a:latin typeface="+mj-lt"/>
            </a:endParaRPr>
          </a:p>
        </p:txBody>
      </p:sp>
      <p:pic>
        <p:nvPicPr>
          <p:cNvPr id="7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r="50713" b="49880"/>
          <a:stretch>
            <a:fillRect/>
          </a:stretch>
        </p:blipFill>
        <p:spPr bwMode="auto">
          <a:xfrm>
            <a:off x="6908682" y="3909789"/>
            <a:ext cx="1564200" cy="1981884"/>
          </a:xfrm>
          <a:prstGeom prst="rect">
            <a:avLst/>
          </a:prstGeom>
          <a:noFill/>
        </p:spPr>
      </p:pic>
      <p:pic>
        <p:nvPicPr>
          <p:cNvPr id="8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l="49586" b="49640"/>
          <a:stretch>
            <a:fillRect/>
          </a:stretch>
        </p:blipFill>
        <p:spPr bwMode="auto">
          <a:xfrm>
            <a:off x="8953217" y="1462465"/>
            <a:ext cx="1659479" cy="2065481"/>
          </a:xfrm>
          <a:prstGeom prst="rect">
            <a:avLst/>
          </a:prstGeom>
          <a:noFill/>
        </p:spPr>
      </p:pic>
      <p:pic>
        <p:nvPicPr>
          <p:cNvPr id="9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l="50245" t="50024"/>
          <a:stretch>
            <a:fillRect/>
          </a:stretch>
        </p:blipFill>
        <p:spPr bwMode="auto">
          <a:xfrm>
            <a:off x="6874982" y="1461646"/>
            <a:ext cx="1690073" cy="2115132"/>
          </a:xfrm>
          <a:prstGeom prst="rect">
            <a:avLst/>
          </a:prstGeom>
          <a:noFill/>
        </p:spPr>
      </p:pic>
      <p:pic>
        <p:nvPicPr>
          <p:cNvPr id="10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t="49688" r="50174"/>
          <a:stretch>
            <a:fillRect/>
          </a:stretch>
        </p:blipFill>
        <p:spPr bwMode="auto">
          <a:xfrm>
            <a:off x="8836499" y="3904216"/>
            <a:ext cx="1579692" cy="1987457"/>
          </a:xfrm>
          <a:prstGeom prst="rect">
            <a:avLst/>
          </a:prstGeom>
          <a:noFill/>
        </p:spPr>
      </p:pic>
      <p:sp>
        <p:nvSpPr>
          <p:cNvPr id="18" name="Hộp_Văn_Bản 17"/>
          <p:cNvSpPr txBox="1"/>
          <p:nvPr/>
        </p:nvSpPr>
        <p:spPr>
          <a:xfrm>
            <a:off x="2538483" y="569248"/>
            <a:ext cx="73605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KHỞI ĐỘNG: TRÒ CHƠI GHÉP TRANH</a:t>
            </a:r>
          </a:p>
          <a:p>
            <a:endParaRPr lang="vi-VN" dirty="0"/>
          </a:p>
        </p:txBody>
      </p:sp>
      <p:sp>
        <p:nvSpPr>
          <p:cNvPr id="19" name="Hình Bầu dục 18"/>
          <p:cNvSpPr/>
          <p:nvPr/>
        </p:nvSpPr>
        <p:spPr>
          <a:xfrm>
            <a:off x="7658605" y="3471163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ộp_Văn_Bản 19"/>
          <p:cNvSpPr txBox="1"/>
          <p:nvPr/>
        </p:nvSpPr>
        <p:spPr>
          <a:xfrm>
            <a:off x="7658605" y="3521120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A</a:t>
            </a:r>
            <a:endParaRPr lang="vi-VN" dirty="0"/>
          </a:p>
        </p:txBody>
      </p:sp>
      <p:sp>
        <p:nvSpPr>
          <p:cNvPr id="21" name="Hình Bầu dục 20"/>
          <p:cNvSpPr/>
          <p:nvPr/>
        </p:nvSpPr>
        <p:spPr>
          <a:xfrm>
            <a:off x="9442575" y="5892548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ộp_Văn_Bản 21"/>
          <p:cNvSpPr txBox="1"/>
          <p:nvPr/>
        </p:nvSpPr>
        <p:spPr>
          <a:xfrm>
            <a:off x="9483043" y="5996914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D</a:t>
            </a:r>
            <a:endParaRPr lang="vi-VN" dirty="0"/>
          </a:p>
        </p:txBody>
      </p:sp>
      <p:sp>
        <p:nvSpPr>
          <p:cNvPr id="23" name="Hình Bầu dục 22"/>
          <p:cNvSpPr/>
          <p:nvPr/>
        </p:nvSpPr>
        <p:spPr>
          <a:xfrm>
            <a:off x="7535775" y="5892548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ộp_Văn_Bản 23"/>
          <p:cNvSpPr txBox="1"/>
          <p:nvPr/>
        </p:nvSpPr>
        <p:spPr>
          <a:xfrm>
            <a:off x="7531467" y="5953962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C</a:t>
            </a:r>
            <a:endParaRPr lang="vi-VN" dirty="0"/>
          </a:p>
        </p:txBody>
      </p:sp>
      <p:sp>
        <p:nvSpPr>
          <p:cNvPr id="25" name="Hình Bầu dục 24"/>
          <p:cNvSpPr/>
          <p:nvPr/>
        </p:nvSpPr>
        <p:spPr>
          <a:xfrm>
            <a:off x="9442575" y="3459706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ộp_Văn_Bản 25"/>
          <p:cNvSpPr txBox="1"/>
          <p:nvPr/>
        </p:nvSpPr>
        <p:spPr>
          <a:xfrm>
            <a:off x="9496354" y="3471163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B</a:t>
            </a:r>
            <a:endParaRPr lang="vi-VN" dirty="0"/>
          </a:p>
        </p:txBody>
      </p:sp>
      <p:cxnSp>
        <p:nvCxnSpPr>
          <p:cNvPr id="29" name="Đường kết nối thẳng 28"/>
          <p:cNvCxnSpPr>
            <a:stCxn id="27" idx="0"/>
            <a:endCxn id="27" idx="2"/>
          </p:cNvCxnSpPr>
          <p:nvPr/>
        </p:nvCxnSpPr>
        <p:spPr>
          <a:xfrm>
            <a:off x="3838340" y="1494431"/>
            <a:ext cx="0" cy="4369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kết nối thẳng 30"/>
          <p:cNvCxnSpPr>
            <a:stCxn id="27" idx="1"/>
            <a:endCxn id="27" idx="3"/>
          </p:cNvCxnSpPr>
          <p:nvPr/>
        </p:nvCxnSpPr>
        <p:spPr>
          <a:xfrm>
            <a:off x="1955387" y="3679168"/>
            <a:ext cx="37659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ộp_Văn_Bản 31"/>
          <p:cNvSpPr txBox="1"/>
          <p:nvPr/>
        </p:nvSpPr>
        <p:spPr>
          <a:xfrm>
            <a:off x="2306472" y="2347415"/>
            <a:ext cx="40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1</a:t>
            </a:r>
            <a:endParaRPr lang="vi-VN" dirty="0"/>
          </a:p>
        </p:txBody>
      </p:sp>
      <p:sp>
        <p:nvSpPr>
          <p:cNvPr id="33" name="Hộp_Văn_Bản 32"/>
          <p:cNvSpPr txBox="1"/>
          <p:nvPr/>
        </p:nvSpPr>
        <p:spPr>
          <a:xfrm>
            <a:off x="4012442" y="2442949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2</a:t>
            </a:r>
            <a:endParaRPr lang="vi-VN" dirty="0"/>
          </a:p>
        </p:txBody>
      </p:sp>
      <p:sp>
        <p:nvSpPr>
          <p:cNvPr id="34" name="Hộp_Văn_Bản 33"/>
          <p:cNvSpPr txBox="1"/>
          <p:nvPr/>
        </p:nvSpPr>
        <p:spPr>
          <a:xfrm>
            <a:off x="2279176" y="4708478"/>
            <a:ext cx="51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3</a:t>
            </a:r>
            <a:endParaRPr lang="vi-VN" dirty="0"/>
          </a:p>
        </p:txBody>
      </p:sp>
      <p:sp>
        <p:nvSpPr>
          <p:cNvPr id="35" name="Hộp_Văn_Bản 34"/>
          <p:cNvSpPr txBox="1"/>
          <p:nvPr/>
        </p:nvSpPr>
        <p:spPr>
          <a:xfrm>
            <a:off x="4176215" y="4694830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4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32" grpId="0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ình Chữ nhật 11"/>
          <p:cNvSpPr/>
          <p:nvPr/>
        </p:nvSpPr>
        <p:spPr>
          <a:xfrm>
            <a:off x="4121624" y="1596789"/>
            <a:ext cx="3471136" cy="42282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" name="Đường kết nối thẳng 13"/>
          <p:cNvCxnSpPr>
            <a:stCxn id="12" idx="0"/>
            <a:endCxn id="12" idx="2"/>
          </p:cNvCxnSpPr>
          <p:nvPr/>
        </p:nvCxnSpPr>
        <p:spPr>
          <a:xfrm>
            <a:off x="5857192" y="1596789"/>
            <a:ext cx="0" cy="4228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kết nối thẳng 19"/>
          <p:cNvCxnSpPr>
            <a:stCxn id="12" idx="1"/>
            <a:endCxn id="12" idx="3"/>
          </p:cNvCxnSpPr>
          <p:nvPr/>
        </p:nvCxnSpPr>
        <p:spPr>
          <a:xfrm>
            <a:off x="4121624" y="3710934"/>
            <a:ext cx="3471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r="50713" b="49880"/>
          <a:stretch>
            <a:fillRect/>
          </a:stretch>
        </p:blipFill>
        <p:spPr bwMode="auto">
          <a:xfrm>
            <a:off x="4155367" y="1614985"/>
            <a:ext cx="1633038" cy="2069103"/>
          </a:xfrm>
          <a:prstGeom prst="rect">
            <a:avLst/>
          </a:prstGeom>
          <a:noFill/>
        </p:spPr>
      </p:pic>
      <p:pic>
        <p:nvPicPr>
          <p:cNvPr id="8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l="49586" b="49640"/>
          <a:stretch>
            <a:fillRect/>
          </a:stretch>
        </p:blipFill>
        <p:spPr bwMode="auto">
          <a:xfrm>
            <a:off x="5788404" y="1634109"/>
            <a:ext cx="1804355" cy="2076825"/>
          </a:xfrm>
          <a:prstGeom prst="rect">
            <a:avLst/>
          </a:prstGeom>
          <a:noFill/>
        </p:spPr>
      </p:pic>
      <p:pic>
        <p:nvPicPr>
          <p:cNvPr id="9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l="50245" t="50024"/>
          <a:stretch>
            <a:fillRect/>
          </a:stretch>
        </p:blipFill>
        <p:spPr bwMode="auto">
          <a:xfrm>
            <a:off x="5834814" y="3710934"/>
            <a:ext cx="1711533" cy="2141989"/>
          </a:xfrm>
          <a:prstGeom prst="rect">
            <a:avLst/>
          </a:prstGeom>
          <a:noFill/>
        </p:spPr>
      </p:pic>
      <p:pic>
        <p:nvPicPr>
          <p:cNvPr id="10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t="49688" r="50174"/>
          <a:stretch>
            <a:fillRect/>
          </a:stretch>
        </p:blipFill>
        <p:spPr bwMode="auto">
          <a:xfrm>
            <a:off x="4155367" y="3664963"/>
            <a:ext cx="1716927" cy="2160116"/>
          </a:xfrm>
          <a:prstGeom prst="rect">
            <a:avLst/>
          </a:prstGeom>
          <a:noFill/>
        </p:spPr>
      </p:pic>
      <p:sp>
        <p:nvSpPr>
          <p:cNvPr id="18" name="Hộp_Văn_Bản 17"/>
          <p:cNvSpPr txBox="1"/>
          <p:nvPr/>
        </p:nvSpPr>
        <p:spPr>
          <a:xfrm>
            <a:off x="1753738" y="611393"/>
            <a:ext cx="72224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KHỞI ĐỘNG: TRÒ CHƠI GHÉP TRANH</a:t>
            </a:r>
          </a:p>
          <a:p>
            <a:endParaRPr lang="vi-VN" dirty="0"/>
          </a:p>
        </p:txBody>
      </p:sp>
      <p:sp>
        <p:nvSpPr>
          <p:cNvPr id="23" name="Hộp_Văn_Bản 22"/>
          <p:cNvSpPr txBox="1"/>
          <p:nvPr/>
        </p:nvSpPr>
        <p:spPr>
          <a:xfrm>
            <a:off x="4872251" y="2565778"/>
            <a:ext cx="6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1</a:t>
            </a:r>
            <a:endParaRPr lang="vi-VN" dirty="0"/>
          </a:p>
        </p:txBody>
      </p:sp>
      <p:sp>
        <p:nvSpPr>
          <p:cNvPr id="25" name="Hộp_Văn_Bản 24"/>
          <p:cNvSpPr txBox="1"/>
          <p:nvPr/>
        </p:nvSpPr>
        <p:spPr>
          <a:xfrm>
            <a:off x="6569123" y="5040572"/>
            <a:ext cx="6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4</a:t>
            </a:r>
            <a:endParaRPr lang="vi-VN" dirty="0"/>
          </a:p>
        </p:txBody>
      </p:sp>
      <p:sp>
        <p:nvSpPr>
          <p:cNvPr id="26" name="Hộp_Văn_Bản 25"/>
          <p:cNvSpPr txBox="1"/>
          <p:nvPr/>
        </p:nvSpPr>
        <p:spPr>
          <a:xfrm>
            <a:off x="4920019" y="4960961"/>
            <a:ext cx="6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3</a:t>
            </a:r>
            <a:endParaRPr lang="vi-VN" dirty="0"/>
          </a:p>
        </p:txBody>
      </p:sp>
      <p:sp>
        <p:nvSpPr>
          <p:cNvPr id="27" name="Hộp_Văn_Bản 26"/>
          <p:cNvSpPr txBox="1"/>
          <p:nvPr/>
        </p:nvSpPr>
        <p:spPr>
          <a:xfrm>
            <a:off x="6532729" y="2561229"/>
            <a:ext cx="6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2</a:t>
            </a:r>
            <a:endParaRPr lang="vi-VN" dirty="0"/>
          </a:p>
        </p:txBody>
      </p:sp>
      <p:sp>
        <p:nvSpPr>
          <p:cNvPr id="28" name="Hình Bầu dục 27"/>
          <p:cNvSpPr/>
          <p:nvPr/>
        </p:nvSpPr>
        <p:spPr>
          <a:xfrm>
            <a:off x="4872251" y="5756661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ộp_Văn_Bản 29"/>
          <p:cNvSpPr txBox="1"/>
          <p:nvPr/>
        </p:nvSpPr>
        <p:spPr>
          <a:xfrm>
            <a:off x="4849565" y="5825079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D</a:t>
            </a:r>
            <a:endParaRPr lang="vi-VN" dirty="0"/>
          </a:p>
        </p:txBody>
      </p:sp>
      <p:sp>
        <p:nvSpPr>
          <p:cNvPr id="31" name="Hình Bầu dục 30"/>
          <p:cNvSpPr/>
          <p:nvPr/>
        </p:nvSpPr>
        <p:spPr>
          <a:xfrm>
            <a:off x="4642512" y="1353402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ộp_Văn_Bản 31"/>
          <p:cNvSpPr txBox="1"/>
          <p:nvPr/>
        </p:nvSpPr>
        <p:spPr>
          <a:xfrm>
            <a:off x="4738047" y="1421642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C</a:t>
            </a:r>
            <a:endParaRPr lang="vi-VN" dirty="0"/>
          </a:p>
        </p:txBody>
      </p:sp>
      <p:sp>
        <p:nvSpPr>
          <p:cNvPr id="33" name="Hình Bầu dục 32"/>
          <p:cNvSpPr/>
          <p:nvPr/>
        </p:nvSpPr>
        <p:spPr>
          <a:xfrm>
            <a:off x="7292453" y="1355677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Hộp_Văn_Bản 33"/>
          <p:cNvSpPr txBox="1"/>
          <p:nvPr/>
        </p:nvSpPr>
        <p:spPr>
          <a:xfrm>
            <a:off x="7387988" y="1423917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B</a:t>
            </a:r>
            <a:endParaRPr lang="vi-VN" dirty="0"/>
          </a:p>
        </p:txBody>
      </p:sp>
      <p:sp>
        <p:nvSpPr>
          <p:cNvPr id="35" name="Hình Bầu dục 34"/>
          <p:cNvSpPr/>
          <p:nvPr/>
        </p:nvSpPr>
        <p:spPr>
          <a:xfrm>
            <a:off x="6648734" y="5751713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Hộp_Văn_Bản 35"/>
          <p:cNvSpPr txBox="1"/>
          <p:nvPr/>
        </p:nvSpPr>
        <p:spPr>
          <a:xfrm>
            <a:off x="6710149" y="5764413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A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  <p:bldP spid="23" grpId="0"/>
      <p:bldP spid="25" grpId="0"/>
      <p:bldP spid="26" grpId="0"/>
      <p:bldP spid="27" grpId="0"/>
      <p:bldP spid="28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Ã¬nh áº£nh cÃ³ liÃªn quan">
            <a:extLst>
              <a:ext uri="{FF2B5EF4-FFF2-40B4-BE49-F238E27FC236}">
                <a16:creationId xmlns:a16="http://schemas.microsoft.com/office/drawing/2014/main" xmlns="" id="{A7F7A8CC-7559-466F-A5D9-D1A5706B5B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799" y="2368232"/>
            <a:ext cx="2102297" cy="248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Káº¿t quáº£ hÃ¬nh áº£nh cho picasso painting">
            <a:extLst>
              <a:ext uri="{FF2B5EF4-FFF2-40B4-BE49-F238E27FC236}">
                <a16:creationId xmlns:a16="http://schemas.microsoft.com/office/drawing/2014/main" xmlns="" id="{2E0AC7C3-D0FB-4754-A856-039A977943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43" y="2368232"/>
            <a:ext cx="2387649" cy="2511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lated image">
            <a:extLst>
              <a:ext uri="{FF2B5EF4-FFF2-40B4-BE49-F238E27FC236}">
                <a16:creationId xmlns:a16="http://schemas.microsoft.com/office/drawing/2014/main" xmlns="" id="{BFEBE014-036D-47C1-AA22-30462A55609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536" y="2365357"/>
            <a:ext cx="2365695" cy="25477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Hộp_Văn_Bản 7"/>
          <p:cNvSpPr txBox="1"/>
          <p:nvPr/>
        </p:nvSpPr>
        <p:spPr>
          <a:xfrm>
            <a:off x="1228299" y="300251"/>
            <a:ext cx="99793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Thứ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Sáu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ngày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20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tháng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12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năm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2024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CHỦ ĐỀ 3: MÁI ẤM GIA ĐÌNH</a:t>
            </a:r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sz="20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Bài 2: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quý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2)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Ngũ Giác Đều 8"/>
          <p:cNvSpPr/>
          <p:nvPr/>
        </p:nvSpPr>
        <p:spPr>
          <a:xfrm>
            <a:off x="2024303" y="4957540"/>
            <a:ext cx="750627" cy="620973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ộp_Văn_Bản 9"/>
          <p:cNvSpPr txBox="1"/>
          <p:nvPr/>
        </p:nvSpPr>
        <p:spPr>
          <a:xfrm>
            <a:off x="2208865" y="5055822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1</a:t>
            </a:r>
            <a:endParaRPr lang="vi-VN" dirty="0"/>
          </a:p>
        </p:txBody>
      </p:sp>
      <p:sp>
        <p:nvSpPr>
          <p:cNvPr id="11" name="Ngũ Giác Đều 10"/>
          <p:cNvSpPr/>
          <p:nvPr/>
        </p:nvSpPr>
        <p:spPr>
          <a:xfrm>
            <a:off x="4855012" y="4957540"/>
            <a:ext cx="750627" cy="620973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ộp_Văn_Bản 11"/>
          <p:cNvSpPr txBox="1"/>
          <p:nvPr/>
        </p:nvSpPr>
        <p:spPr>
          <a:xfrm>
            <a:off x="5018786" y="5083361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2</a:t>
            </a:r>
            <a:endParaRPr lang="vi-VN" dirty="0"/>
          </a:p>
        </p:txBody>
      </p:sp>
      <p:sp>
        <p:nvSpPr>
          <p:cNvPr id="13" name="Ngũ Giác Đều 12"/>
          <p:cNvSpPr/>
          <p:nvPr/>
        </p:nvSpPr>
        <p:spPr>
          <a:xfrm>
            <a:off x="7758068" y="4930002"/>
            <a:ext cx="750627" cy="620973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ộp_Văn_Bản 13"/>
          <p:cNvSpPr txBox="1"/>
          <p:nvPr/>
        </p:nvSpPr>
        <p:spPr>
          <a:xfrm>
            <a:off x="7921842" y="5066604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3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1351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Yêu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cầu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cần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đạt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7071" y="1652631"/>
            <a:ext cx="10122716" cy="4163140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en-US" sz="36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HS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vẽ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bức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tranh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chân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diện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đặc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điểm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riêng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thân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vi-VN" sz="3600" b="1" dirty="0">
              <a:solidFill>
                <a:srgbClr val="0070C0"/>
              </a:solidFill>
              <a:latin typeface=".VnTime"/>
              <a:ea typeface="Times New Roman"/>
              <a:cs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	- 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HS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hài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hòa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cân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đối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tỉ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lệ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vẽ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vi-VN" sz="3600" b="1" dirty="0">
              <a:solidFill>
                <a:srgbClr val="0070C0"/>
              </a:solidFill>
              <a:latin typeface=".VnTime"/>
              <a:ea typeface="Times New Roman"/>
              <a:cs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	- 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HS chia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sẻ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cảm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thân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đối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thân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gia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đình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vi-VN" sz="3600" b="1" dirty="0">
              <a:solidFill>
                <a:srgbClr val="0070C0"/>
              </a:solidFill>
              <a:latin typeface=".VnTime"/>
              <a:ea typeface="Times New Roman"/>
              <a:cs typeface="Times New Roman"/>
            </a:endParaRPr>
          </a:p>
          <a:p>
            <a:endParaRPr lang="vi-VN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068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3455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4393\Documents\MT TH 21-22\ảnh bố.jpg"/>
          <p:cNvPicPr>
            <a:picLocks noChangeAspect="1" noChangeArrowheads="1"/>
          </p:cNvPicPr>
          <p:nvPr/>
        </p:nvPicPr>
        <p:blipFill>
          <a:blip r:embed="rId2" cstate="print"/>
          <a:srcRect l="9722"/>
          <a:stretch>
            <a:fillRect/>
          </a:stretch>
        </p:blipFill>
        <p:spPr bwMode="auto">
          <a:xfrm>
            <a:off x="2202555" y="3576103"/>
            <a:ext cx="1807384" cy="2458788"/>
          </a:xfrm>
          <a:prstGeom prst="rect">
            <a:avLst/>
          </a:prstGeom>
          <a:noFill/>
        </p:spPr>
      </p:pic>
      <p:pic>
        <p:nvPicPr>
          <p:cNvPr id="1027" name="Picture 3" descr="C:\Users\84393\Documents\MT TH 21-22\ảnh ông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4333" y="3679831"/>
            <a:ext cx="1648542" cy="2355060"/>
          </a:xfrm>
          <a:prstGeom prst="rect">
            <a:avLst/>
          </a:prstGeom>
          <a:noFill/>
        </p:spPr>
      </p:pic>
      <p:pic>
        <p:nvPicPr>
          <p:cNvPr id="1028" name="Picture 4" descr="C:\Users\84393\Documents\MT TH 21-22\ảnh bà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94333" y="932734"/>
            <a:ext cx="1748824" cy="2194774"/>
          </a:xfrm>
          <a:prstGeom prst="rect">
            <a:avLst/>
          </a:prstGeom>
          <a:noFill/>
        </p:spPr>
      </p:pic>
      <p:pic>
        <p:nvPicPr>
          <p:cNvPr id="1029" name="Picture 5" descr="C:\Users\84393\Documents\MT TH 21-22\ảnh anh trai.jpg"/>
          <p:cNvPicPr>
            <a:picLocks noChangeAspect="1" noChangeArrowheads="1"/>
          </p:cNvPicPr>
          <p:nvPr/>
        </p:nvPicPr>
        <p:blipFill>
          <a:blip r:embed="rId5" cstate="print"/>
          <a:srcRect l="8465" t="11750" r="12014" b="4021"/>
          <a:stretch>
            <a:fillRect/>
          </a:stretch>
        </p:blipFill>
        <p:spPr bwMode="auto">
          <a:xfrm>
            <a:off x="5650175" y="3642335"/>
            <a:ext cx="1866362" cy="2350672"/>
          </a:xfrm>
          <a:prstGeom prst="rect">
            <a:avLst/>
          </a:prstGeom>
          <a:noFill/>
        </p:spPr>
      </p:pic>
      <p:pic>
        <p:nvPicPr>
          <p:cNvPr id="1030" name="Picture 6" descr="C:\Users\84393\Documents\MT TH 21-22\ảnh chị.jpg"/>
          <p:cNvPicPr>
            <a:picLocks noChangeAspect="1" noChangeArrowheads="1"/>
          </p:cNvPicPr>
          <p:nvPr/>
        </p:nvPicPr>
        <p:blipFill>
          <a:blip r:embed="rId6"/>
          <a:srcRect t="1707"/>
          <a:stretch>
            <a:fillRect/>
          </a:stretch>
        </p:blipFill>
        <p:spPr bwMode="auto">
          <a:xfrm>
            <a:off x="2202554" y="946244"/>
            <a:ext cx="2016599" cy="2385879"/>
          </a:xfrm>
          <a:prstGeom prst="rect">
            <a:avLst/>
          </a:prstGeom>
          <a:noFill/>
        </p:spPr>
      </p:pic>
      <p:pic>
        <p:nvPicPr>
          <p:cNvPr id="1031" name="Picture 7" descr="C:\Users\84393\Documents\MT TH 21-22\ảnh mẹ.jpg"/>
          <p:cNvPicPr>
            <a:picLocks noChangeAspect="1" noChangeArrowheads="1"/>
          </p:cNvPicPr>
          <p:nvPr/>
        </p:nvPicPr>
        <p:blipFill>
          <a:blip r:embed="rId7"/>
          <a:srcRect b="21983"/>
          <a:stretch>
            <a:fillRect/>
          </a:stretch>
        </p:blipFill>
        <p:spPr bwMode="auto">
          <a:xfrm>
            <a:off x="5763237" y="950280"/>
            <a:ext cx="1898134" cy="2270592"/>
          </a:xfrm>
          <a:prstGeom prst="rect">
            <a:avLst/>
          </a:prstGeom>
          <a:noFill/>
        </p:spPr>
      </p:pic>
      <p:sp>
        <p:nvSpPr>
          <p:cNvPr id="13" name="Khung Chú Thích Mũi tên Phải 12"/>
          <p:cNvSpPr/>
          <p:nvPr/>
        </p:nvSpPr>
        <p:spPr>
          <a:xfrm>
            <a:off x="1141298" y="1368472"/>
            <a:ext cx="955344" cy="120100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ộp_Văn_Bản 13"/>
          <p:cNvSpPr txBox="1"/>
          <p:nvPr/>
        </p:nvSpPr>
        <p:spPr>
          <a:xfrm>
            <a:off x="1407430" y="1863059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1</a:t>
            </a:r>
            <a:endParaRPr lang="vi-VN" dirty="0"/>
          </a:p>
        </p:txBody>
      </p:sp>
      <p:sp>
        <p:nvSpPr>
          <p:cNvPr id="15" name="Khung Chú Thích Mũi tên Phải 14"/>
          <p:cNvSpPr/>
          <p:nvPr/>
        </p:nvSpPr>
        <p:spPr>
          <a:xfrm>
            <a:off x="1208806" y="4321580"/>
            <a:ext cx="955344" cy="120100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ộp_Văn_Bản 15"/>
          <p:cNvSpPr txBox="1"/>
          <p:nvPr/>
        </p:nvSpPr>
        <p:spPr>
          <a:xfrm>
            <a:off x="1208806" y="4682620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4</a:t>
            </a:r>
            <a:endParaRPr lang="vi-VN" dirty="0"/>
          </a:p>
        </p:txBody>
      </p:sp>
      <p:sp>
        <p:nvSpPr>
          <p:cNvPr id="17" name="Khung Chú Thích Mũi tên Phải 16"/>
          <p:cNvSpPr/>
          <p:nvPr/>
        </p:nvSpPr>
        <p:spPr>
          <a:xfrm>
            <a:off x="4535605" y="1410268"/>
            <a:ext cx="955344" cy="120100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ộp_Văn_Bản 17"/>
          <p:cNvSpPr txBox="1"/>
          <p:nvPr/>
        </p:nvSpPr>
        <p:spPr>
          <a:xfrm>
            <a:off x="4701653" y="1833354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2</a:t>
            </a:r>
            <a:endParaRPr lang="vi-VN" dirty="0"/>
          </a:p>
        </p:txBody>
      </p:sp>
      <p:sp>
        <p:nvSpPr>
          <p:cNvPr id="19" name="Khung Chú Thích Mũi tên Phải 18"/>
          <p:cNvSpPr/>
          <p:nvPr/>
        </p:nvSpPr>
        <p:spPr>
          <a:xfrm>
            <a:off x="4728949" y="4321579"/>
            <a:ext cx="955344" cy="120100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ộp_Văn_Bản 19"/>
          <p:cNvSpPr txBox="1"/>
          <p:nvPr/>
        </p:nvSpPr>
        <p:spPr>
          <a:xfrm>
            <a:off x="4839507" y="4828665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5</a:t>
            </a:r>
            <a:endParaRPr lang="vi-VN" dirty="0"/>
          </a:p>
        </p:txBody>
      </p:sp>
      <p:sp>
        <p:nvSpPr>
          <p:cNvPr id="21" name="Khung Chú Thích Mũi tên Phải 20"/>
          <p:cNvSpPr/>
          <p:nvPr/>
        </p:nvSpPr>
        <p:spPr>
          <a:xfrm>
            <a:off x="8158524" y="4266784"/>
            <a:ext cx="955344" cy="120100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ộp_Văn_Bản 21"/>
          <p:cNvSpPr txBox="1"/>
          <p:nvPr/>
        </p:nvSpPr>
        <p:spPr>
          <a:xfrm>
            <a:off x="8341055" y="4610120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6</a:t>
            </a:r>
            <a:endParaRPr lang="vi-VN" dirty="0"/>
          </a:p>
        </p:txBody>
      </p:sp>
      <p:sp>
        <p:nvSpPr>
          <p:cNvPr id="23" name="Khung Chú Thích Mũi tên Phải 22"/>
          <p:cNvSpPr/>
          <p:nvPr/>
        </p:nvSpPr>
        <p:spPr>
          <a:xfrm>
            <a:off x="8156812" y="1322406"/>
            <a:ext cx="955344" cy="120100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ộp_Văn_Bản 23"/>
          <p:cNvSpPr txBox="1"/>
          <p:nvPr/>
        </p:nvSpPr>
        <p:spPr>
          <a:xfrm>
            <a:off x="8341056" y="1709468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3</a:t>
            </a:r>
            <a:endParaRPr lang="vi-VN" dirty="0"/>
          </a:p>
        </p:txBody>
      </p:sp>
      <p:sp>
        <p:nvSpPr>
          <p:cNvPr id="2" name="Rectangle 1"/>
          <p:cNvSpPr/>
          <p:nvPr/>
        </p:nvSpPr>
        <p:spPr>
          <a:xfrm>
            <a:off x="1686477" y="463504"/>
            <a:ext cx="3963697" cy="585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1900"/>
              </a:lnSpc>
              <a:spcAft>
                <a:spcPts val="400"/>
              </a:spcAft>
              <a:tabLst>
                <a:tab pos="457200" algn="l"/>
                <a:tab pos="914400" algn="l"/>
                <a:tab pos="1371600" algn="l"/>
                <a:tab pos="1828800" algn="l"/>
                <a:tab pos="5029200" algn="l"/>
              </a:tabLst>
            </a:pPr>
            <a:endParaRPr lang="vi-VN" sz="1400" dirty="0">
              <a:effectLst/>
              <a:latin typeface="Arial"/>
              <a:ea typeface="Arial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DF626C4-7379-44B1-93DD-0185EB18CDF8}"/>
              </a:ext>
            </a:extLst>
          </p:cNvPr>
          <p:cNvSpPr txBox="1"/>
          <p:nvPr/>
        </p:nvSpPr>
        <p:spPr>
          <a:xfrm>
            <a:off x="2317237" y="564380"/>
            <a:ext cx="68169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HOẠT 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3: 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DỤNG, 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TẠO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A2B3274-00F6-45E5-A873-72869A6AD7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r="4484"/>
          <a:stretch>
            <a:fillRect/>
          </a:stretch>
        </p:blipFill>
        <p:spPr bwMode="auto">
          <a:xfrm>
            <a:off x="5645791" y="1388444"/>
            <a:ext cx="1289302" cy="198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A676294-AB40-471E-BDC7-5EB9FF563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42" y="1416918"/>
            <a:ext cx="1423763" cy="2020824"/>
          </a:xfrm>
          <a:prstGeom prst="rect">
            <a:avLst/>
          </a:prstGeom>
        </p:spPr>
      </p:pic>
      <p:pic>
        <p:nvPicPr>
          <p:cNvPr id="2050" name="Picture 2" descr="C:\Users\84393\Documents\MT TH 21-22\ảnh ô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34181" y="1416918"/>
            <a:ext cx="1405138" cy="19638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411" y="3667517"/>
            <a:ext cx="4342177" cy="221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DF626C4-7379-44B1-93DD-0185EB18CDF8}"/>
              </a:ext>
            </a:extLst>
          </p:cNvPr>
          <p:cNvSpPr txBox="1"/>
          <p:nvPr/>
        </p:nvSpPr>
        <p:spPr>
          <a:xfrm>
            <a:off x="1367405" y="1862356"/>
            <a:ext cx="4278386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5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1298</TotalTime>
  <Words>491</Words>
  <Application>Microsoft Office PowerPoint</Application>
  <PresentationFormat>Custom</PresentationFormat>
  <Paragraphs>68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Apothecary</vt:lpstr>
      <vt:lpstr>Facet</vt:lpstr>
      <vt:lpstr>3_Office Theme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 bức tranh Em Thúy: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Administrator</cp:lastModifiedBy>
  <cp:revision>117</cp:revision>
  <dcterms:created xsi:type="dcterms:W3CDTF">2020-11-01T06:53:25Z</dcterms:created>
  <dcterms:modified xsi:type="dcterms:W3CDTF">2024-12-20T04:20:30Z</dcterms:modified>
</cp:coreProperties>
</file>