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29"/>
  </p:notesMasterIdLst>
  <p:sldIdLst>
    <p:sldId id="355" r:id="rId6"/>
    <p:sldId id="356" r:id="rId7"/>
    <p:sldId id="362" r:id="rId8"/>
    <p:sldId id="361" r:id="rId9"/>
    <p:sldId id="360" r:id="rId10"/>
    <p:sldId id="358" r:id="rId11"/>
    <p:sldId id="359" r:id="rId12"/>
    <p:sldId id="287" r:id="rId13"/>
    <p:sldId id="324" r:id="rId14"/>
    <p:sldId id="325" r:id="rId15"/>
    <p:sldId id="326" r:id="rId16"/>
    <p:sldId id="327" r:id="rId17"/>
    <p:sldId id="340" r:id="rId18"/>
    <p:sldId id="341" r:id="rId19"/>
    <p:sldId id="346" r:id="rId20"/>
    <p:sldId id="347" r:id="rId21"/>
    <p:sldId id="348" r:id="rId22"/>
    <p:sldId id="349" r:id="rId23"/>
    <p:sldId id="350" r:id="rId24"/>
    <p:sldId id="351" r:id="rId25"/>
    <p:sldId id="316" r:id="rId26"/>
    <p:sldId id="317" r:id="rId27"/>
    <p:sldId id="35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F8CDE"/>
    <a:srgbClr val="FF9900"/>
    <a:srgbClr val="3333FF"/>
    <a:srgbClr val="CCFFFF"/>
    <a:srgbClr val="EEE642"/>
    <a:srgbClr val="BAEEEE"/>
    <a:srgbClr val="FFFFFF"/>
    <a:srgbClr val="508A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42" d="100"/>
          <a:sy n="42" d="100"/>
        </p:scale>
        <p:origin x="9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007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21C7E-DE3F-45E6-A7D9-415131E4F9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67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0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1C0A39-1388-421E-8CBE-486EDFD4B72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61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583C13-5DB7-4847-AEE8-A7C09E02854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38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528EF7-CC32-4D24-ABBD-4721C7EC617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F3881D-62BB-4159-95A5-F87784EE0D2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491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66500D-6147-47BA-B4B2-3BDE7D9D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86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81E567-B58F-47AB-BD7B-B0DAB9FA7BB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7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35B60A-7EFB-4A54-B212-37C55F38A57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26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60FBB-576E-4B43-AEB2-B0C46942EAB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562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AAA8A-0C4A-428E-AD51-70A8BC11177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63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CCBA41-5B00-475A-9480-3EF686E09E6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6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940E8-3E60-45AD-8E17-83BD8C98EF2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810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0972115126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2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66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4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68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53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8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14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0972115126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0972115126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31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0972115126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7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0972115126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5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0972115126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6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6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9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7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6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72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03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4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64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74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2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5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3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76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27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0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0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46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9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16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3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8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4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90" y="7703801"/>
            <a:ext cx="1017270" cy="94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922" y="5568834"/>
            <a:ext cx="1400811" cy="130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43313D-76B2-4CE0-B246-D5BE64149CE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6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7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F55A9-7CCE-4AA3-956C-29F5D414CA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52476-F8EA-41F0-9E3E-1366F71E704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07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8.png"/><Relationship Id="rId18" Type="http://schemas.microsoft.com/office/2007/relationships/hdphoto" Target="../media/hdphoto11.wdp"/><Relationship Id="rId26" Type="http://schemas.microsoft.com/office/2007/relationships/hdphoto" Target="../media/hdphoto14.wdp"/><Relationship Id="rId3" Type="http://schemas.openxmlformats.org/officeDocument/2006/relationships/slide" Target="slide18.xml"/><Relationship Id="rId21" Type="http://schemas.openxmlformats.org/officeDocument/2006/relationships/image" Target="../media/image42.png"/><Relationship Id="rId34" Type="http://schemas.openxmlformats.org/officeDocument/2006/relationships/image" Target="../media/image53.png"/><Relationship Id="rId7" Type="http://schemas.openxmlformats.org/officeDocument/2006/relationships/image" Target="../media/image36.png"/><Relationship Id="rId12" Type="http://schemas.openxmlformats.org/officeDocument/2006/relationships/slide" Target="slide20.xml"/><Relationship Id="rId17" Type="http://schemas.openxmlformats.org/officeDocument/2006/relationships/image" Target="../media/image40.png"/><Relationship Id="rId25" Type="http://schemas.openxmlformats.org/officeDocument/2006/relationships/image" Target="../media/image45.png"/><Relationship Id="rId3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11" Type="http://schemas.microsoft.com/office/2007/relationships/hdphoto" Target="../media/hdphoto8.wdp"/><Relationship Id="rId24" Type="http://schemas.openxmlformats.org/officeDocument/2006/relationships/image" Target="../media/image44.png"/><Relationship Id="rId32" Type="http://schemas.openxmlformats.org/officeDocument/2006/relationships/image" Target="../media/image51.png"/><Relationship Id="rId5" Type="http://schemas.microsoft.com/office/2007/relationships/hdphoto" Target="../media/hdphoto6.wdp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openxmlformats.org/officeDocument/2006/relationships/image" Target="../media/image47.png"/><Relationship Id="rId10" Type="http://schemas.openxmlformats.org/officeDocument/2006/relationships/image" Target="../media/image37.png"/><Relationship Id="rId19" Type="http://schemas.openxmlformats.org/officeDocument/2006/relationships/image" Target="../media/image41.png"/><Relationship Id="rId31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slide" Target="slide17.xml"/><Relationship Id="rId14" Type="http://schemas.microsoft.com/office/2007/relationships/hdphoto" Target="../media/hdphoto9.wdp"/><Relationship Id="rId22" Type="http://schemas.microsoft.com/office/2007/relationships/hdphoto" Target="../media/hdphoto13.wdp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26" Type="http://schemas.openxmlformats.org/officeDocument/2006/relationships/image" Target="../media/image66.png"/><Relationship Id="rId3" Type="http://schemas.openxmlformats.org/officeDocument/2006/relationships/audio" Target="../media/audio1.wav"/><Relationship Id="rId21" Type="http://schemas.microsoft.com/office/2007/relationships/hdphoto" Target="../media/hdphoto21.wdp"/><Relationship Id="rId7" Type="http://schemas.openxmlformats.org/officeDocument/2006/relationships/image" Target="../media/image55.png"/><Relationship Id="rId12" Type="http://schemas.microsoft.com/office/2007/relationships/hdphoto" Target="../media/hdphoto17.wdp"/><Relationship Id="rId17" Type="http://schemas.openxmlformats.org/officeDocument/2006/relationships/image" Target="../media/image60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6" Type="http://schemas.microsoft.com/office/2007/relationships/hdphoto" Target="../media/hdphoto19.wdp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57.png"/><Relationship Id="rId24" Type="http://schemas.openxmlformats.org/officeDocument/2006/relationships/image" Target="../media/image64.png"/><Relationship Id="rId5" Type="http://schemas.openxmlformats.org/officeDocument/2006/relationships/image" Target="../media/image2.png"/><Relationship Id="rId15" Type="http://schemas.openxmlformats.org/officeDocument/2006/relationships/image" Target="../media/image59.png"/><Relationship Id="rId23" Type="http://schemas.microsoft.com/office/2007/relationships/hdphoto" Target="../media/hdphoto22.wdp"/><Relationship Id="rId10" Type="http://schemas.microsoft.com/office/2007/relationships/hdphoto" Target="../media/hdphoto16.wdp"/><Relationship Id="rId19" Type="http://schemas.microsoft.com/office/2007/relationships/hdphoto" Target="../media/hdphoto20.wdp"/><Relationship Id="rId4" Type="http://schemas.openxmlformats.org/officeDocument/2006/relationships/audio" Target="../media/audio2.wav"/><Relationship Id="rId9" Type="http://schemas.openxmlformats.org/officeDocument/2006/relationships/image" Target="../media/image56.png"/><Relationship Id="rId14" Type="http://schemas.microsoft.com/office/2007/relationships/hdphoto" Target="../media/hdphoto18.wdp"/><Relationship Id="rId22" Type="http://schemas.openxmlformats.org/officeDocument/2006/relationships/image" Target="../media/image63.png"/><Relationship Id="rId27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microsoft.com/office/2007/relationships/hdphoto" Target="../media/hdphoto22.wdp"/><Relationship Id="rId26" Type="http://schemas.openxmlformats.org/officeDocument/2006/relationships/image" Target="../media/image68.png"/><Relationship Id="rId3" Type="http://schemas.openxmlformats.org/officeDocument/2006/relationships/audio" Target="../media/audio2.wav"/><Relationship Id="rId21" Type="http://schemas.microsoft.com/office/2007/relationships/hdphoto" Target="../media/hdphoto18.wdp"/><Relationship Id="rId7" Type="http://schemas.microsoft.com/office/2007/relationships/hdphoto" Target="../media/hdphoto16.wdp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5" Type="http://schemas.openxmlformats.org/officeDocument/2006/relationships/slide" Target="slide16.xml"/><Relationship Id="rId2" Type="http://schemas.openxmlformats.org/officeDocument/2006/relationships/notesSlide" Target="../notesSlides/notesSlide5.xml"/><Relationship Id="rId16" Type="http://schemas.microsoft.com/office/2007/relationships/hdphoto" Target="../media/hdphoto21.wdp"/><Relationship Id="rId20" Type="http://schemas.openxmlformats.org/officeDocument/2006/relationships/image" Target="../media/image65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microsoft.com/office/2007/relationships/hdphoto" Target="../media/hdphoto19.wdp"/><Relationship Id="rId24" Type="http://schemas.openxmlformats.org/officeDocument/2006/relationships/image" Target="../media/image58.png"/><Relationship Id="rId5" Type="http://schemas.openxmlformats.org/officeDocument/2006/relationships/image" Target="../media/image2.png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28" Type="http://schemas.openxmlformats.org/officeDocument/2006/relationships/image" Target="../media/image89.png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31" Type="http://schemas.openxmlformats.org/officeDocument/2006/relationships/image" Target="../media/image92.png"/><Relationship Id="rId4" Type="http://schemas.openxmlformats.org/officeDocument/2006/relationships/audio" Target="../media/audio1.wav"/><Relationship Id="rId9" Type="http://schemas.microsoft.com/office/2007/relationships/hdphoto" Target="../media/hdphoto17.wdp"/><Relationship Id="rId14" Type="http://schemas.microsoft.com/office/2007/relationships/hdphoto" Target="../media/hdphoto20.wdp"/><Relationship Id="rId22" Type="http://schemas.openxmlformats.org/officeDocument/2006/relationships/image" Target="../media/image66.png"/><Relationship Id="rId27" Type="http://schemas.microsoft.com/office/2007/relationships/hdphoto" Target="../media/hdphoto23.wdp"/><Relationship Id="rId30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microsoft.com/office/2007/relationships/hdphoto" Target="../media/hdphoto22.wdp"/><Relationship Id="rId26" Type="http://schemas.openxmlformats.org/officeDocument/2006/relationships/image" Target="../media/image69.png"/><Relationship Id="rId3" Type="http://schemas.openxmlformats.org/officeDocument/2006/relationships/audio" Target="../media/audio1.wav"/><Relationship Id="rId21" Type="http://schemas.microsoft.com/office/2007/relationships/hdphoto" Target="../media/hdphoto18.wdp"/><Relationship Id="rId7" Type="http://schemas.microsoft.com/office/2007/relationships/hdphoto" Target="../media/hdphoto16.wdp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5" Type="http://schemas.openxmlformats.org/officeDocument/2006/relationships/slide" Target="slide16.xml"/><Relationship Id="rId2" Type="http://schemas.openxmlformats.org/officeDocument/2006/relationships/notesSlide" Target="../notesSlides/notesSlide6.xml"/><Relationship Id="rId16" Type="http://schemas.microsoft.com/office/2007/relationships/hdphoto" Target="../media/hdphoto21.wdp"/><Relationship Id="rId20" Type="http://schemas.openxmlformats.org/officeDocument/2006/relationships/image" Target="../media/image65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microsoft.com/office/2007/relationships/hdphoto" Target="../media/hdphoto19.wdp"/><Relationship Id="rId24" Type="http://schemas.openxmlformats.org/officeDocument/2006/relationships/image" Target="../media/image58.png"/><Relationship Id="rId5" Type="http://schemas.openxmlformats.org/officeDocument/2006/relationships/image" Target="../media/image2.png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28" Type="http://schemas.openxmlformats.org/officeDocument/2006/relationships/image" Target="../media/image70.png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31" Type="http://schemas.openxmlformats.org/officeDocument/2006/relationships/image" Target="../media/image73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20.wdp"/><Relationship Id="rId22" Type="http://schemas.openxmlformats.org/officeDocument/2006/relationships/image" Target="../media/image66.png"/><Relationship Id="rId27" Type="http://schemas.microsoft.com/office/2007/relationships/hdphoto" Target="../media/hdphoto24.wdp"/><Relationship Id="rId30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18" Type="http://schemas.openxmlformats.org/officeDocument/2006/relationships/image" Target="../media/image64.png"/><Relationship Id="rId26" Type="http://schemas.microsoft.com/office/2007/relationships/hdphoto" Target="../media/hdphoto25.wdp"/><Relationship Id="rId3" Type="http://schemas.openxmlformats.org/officeDocument/2006/relationships/audio" Target="../media/audio1.wav"/><Relationship Id="rId21" Type="http://schemas.microsoft.com/office/2007/relationships/hdphoto" Target="../media/hdphoto18.wdp"/><Relationship Id="rId7" Type="http://schemas.microsoft.com/office/2007/relationships/hdphoto" Target="../media/hdphoto19.wdp"/><Relationship Id="rId12" Type="http://schemas.microsoft.com/office/2007/relationships/hdphoto" Target="../media/hdphoto20.wdp"/><Relationship Id="rId17" Type="http://schemas.microsoft.com/office/2007/relationships/hdphoto" Target="../media/hdphoto22.wdp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24" Type="http://schemas.openxmlformats.org/officeDocument/2006/relationships/slide" Target="slide16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58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21.wdp"/><Relationship Id="rId22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5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www.facebook.com/groups/514479210372531/?ref=share_group_lin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6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gif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3581400"/>
            <a:ext cx="8774526" cy="175432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CÁC THẦY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 GIÁO ĐẾN THĂM LỚP </a:t>
            </a:r>
            <a:r>
              <a:rPr kumimoji="0" lang="en-US" sz="4400" b="1" i="0" u="none" strike="noStrike" kern="1200" cap="none" spc="0" normalizeH="0" baseline="0" noProof="0" dirty="0" smtClean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5A2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333399"/>
                </a:solidFill>
                <a:prstDash val="solid"/>
              </a:ln>
              <a:solidFill>
                <a:srgbClr val="333399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27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6A137BF-00A0-80BE-D474-469F78CD4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38" y="73864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64BC7-E29F-1954-1CD0-F52DEACCE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781050"/>
            <a:ext cx="11182350" cy="52959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1ED961-3168-1AE7-63EC-AA047411B2B7}"/>
              </a:ext>
            </a:extLst>
          </p:cNvPr>
          <p:cNvSpPr/>
          <p:nvPr/>
        </p:nvSpPr>
        <p:spPr>
          <a:xfrm>
            <a:off x="9394372" y="3461657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50 %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55D77B-53BB-5280-3C11-2664519943F3}"/>
              </a:ext>
            </a:extLst>
          </p:cNvPr>
          <p:cNvSpPr/>
          <p:nvPr/>
        </p:nvSpPr>
        <p:spPr>
          <a:xfrm>
            <a:off x="9405258" y="4125685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232 %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B8590F-9512-E2B7-1569-2E9AA1A7611E}"/>
              </a:ext>
            </a:extLst>
          </p:cNvPr>
          <p:cNvSpPr/>
          <p:nvPr/>
        </p:nvSpPr>
        <p:spPr>
          <a:xfrm>
            <a:off x="9437915" y="4789713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B161E3-EE06-D50C-2F7C-A7E07EBFC826}"/>
              </a:ext>
            </a:extLst>
          </p:cNvPr>
          <p:cNvSpPr/>
          <p:nvPr/>
        </p:nvSpPr>
        <p:spPr>
          <a:xfrm>
            <a:off x="9383486" y="5421084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100 %</a:t>
            </a:r>
          </a:p>
        </p:txBody>
      </p:sp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18DB8-2E79-A7CF-06BB-B34B629A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34" y="457880"/>
            <a:ext cx="11076417" cy="48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FDB76-56C6-BCCD-84F2-E204F2F3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66" y="1256619"/>
            <a:ext cx="11515725" cy="36480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42F01A-CDAA-7A12-40F7-1F683FD5DB10}"/>
              </a:ext>
            </a:extLst>
          </p:cNvPr>
          <p:cNvSpPr/>
          <p:nvPr/>
        </p:nvSpPr>
        <p:spPr>
          <a:xfrm>
            <a:off x="10744200" y="1262743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856B7F-A029-B248-AA41-C35F613FB623}"/>
              </a:ext>
            </a:extLst>
          </p:cNvPr>
          <p:cNvSpPr/>
          <p:nvPr/>
        </p:nvSpPr>
        <p:spPr>
          <a:xfrm>
            <a:off x="5366657" y="1905000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A8DA83-8B2A-8B77-22E3-107CCB11EF09}"/>
              </a:ext>
            </a:extLst>
          </p:cNvPr>
          <p:cNvSpPr/>
          <p:nvPr/>
        </p:nvSpPr>
        <p:spPr>
          <a:xfrm>
            <a:off x="653143" y="3058885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F8771-1C1B-EDBF-FD65-FE0881CCB0CA}"/>
              </a:ext>
            </a:extLst>
          </p:cNvPr>
          <p:cNvSpPr/>
          <p:nvPr/>
        </p:nvSpPr>
        <p:spPr>
          <a:xfrm>
            <a:off x="2177143" y="4245429"/>
            <a:ext cx="674914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9C15D7-3E0A-C454-01D1-B661CCA2F99A}"/>
              </a:ext>
            </a:extLst>
          </p:cNvPr>
          <p:cNvSpPr txBox="1"/>
          <p:nvPr/>
        </p:nvSpPr>
        <p:spPr>
          <a:xfrm>
            <a:off x="3108961" y="749964"/>
            <a:ext cx="673608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: 8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11</a:t>
            </a: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: 3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: 11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1305324" y="621383"/>
            <a:ext cx="103380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đọc đã đọc 35 trang sách của một cuốn sách dày 100 trang.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số 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trang sách Thư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trang của quyển sách là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41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65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4191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074261" y="771680"/>
            <a:ext cx="9554305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141725" y="179276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70" y="1719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522076" y="522851"/>
            <a:ext cx="1100943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2,3,4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 giáo án  điện tử Hiền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GB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cô thầy sử dụng bài giảng nội bộ ko gửi lên trang mạng XH hội nhóm zalo,Facebook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T</a:t>
            </a:r>
            <a:r>
              <a:rPr lang="en-GB" sz="3600" dirty="0" err="1" smtClean="0">
                <a:latin typeface="Calibri" panose="020F0502020204030204"/>
              </a:rPr>
              <a:t>hầy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liên</a:t>
            </a:r>
            <a:r>
              <a:rPr lang="vi-VN" sz="3600" dirty="0" smtClean="0">
                <a:latin typeface="Calibri" panose="020F0502020204030204"/>
              </a:rPr>
              <a:t> hệ</a:t>
            </a:r>
            <a:r>
              <a:rPr lang="en-GB" sz="3600" dirty="0" smtClean="0">
                <a:latin typeface="Calibri" panose="020F0502020204030204"/>
              </a:rPr>
              <a:t> </a:t>
            </a:r>
            <a:endParaRPr lang="vi-VN" sz="3600" dirty="0" smtClean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rgbClr val="0070C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0070C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0070C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0070C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0070C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0070C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0070C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hay</a:t>
            </a:r>
            <a:r>
              <a:rPr lang="vi-VN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NHÓM GIÁO ÁN ĐIÊN TỬ </a:t>
            </a:r>
            <a:r>
              <a:rPr lang="vi-VN" sz="2400" b="1" kern="0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5,9,12 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70C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70C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5" y="2325651"/>
            <a:ext cx="1420199" cy="1258385"/>
          </a:xfrm>
          <a:prstGeom prst="rect">
            <a:avLst/>
          </a:prstGeom>
        </p:spPr>
      </p:pic>
      <p:pic>
        <p:nvPicPr>
          <p:cNvPr id="7" name="Picture 2" descr="Danh mục 5 bộ sách giáo khoa lớp 1 mới | Bộ sách lớp 1 mới">
            <a:extLst>
              <a:ext uri="{FF2B5EF4-FFF2-40B4-BE49-F238E27FC236}">
                <a16:creationId xmlns:a16="http://schemas.microsoft.com/office/drawing/2014/main" id="{CBD1067E-CD8C-4662-A6BF-A73A6977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25" y="5418880"/>
            <a:ext cx="1881629" cy="141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30" y="2314428"/>
            <a:ext cx="1443030" cy="1122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99" y="5543550"/>
            <a:ext cx="1770526" cy="10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6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1380" y="342900"/>
            <a:ext cx="534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9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131359 w 9983972"/>
              <a:gd name="connsiteY2" fmla="*/ 0 h 4825681"/>
              <a:gd name="connsiteX3" fmla="*/ 2737424 w 9983972"/>
              <a:gd name="connsiteY3" fmla="*/ 0 h 4825681"/>
              <a:gd name="connsiteX4" fmla="*/ 3410156 w 9983972"/>
              <a:gd name="connsiteY4" fmla="*/ 0 h 4825681"/>
              <a:gd name="connsiteX5" fmla="*/ 3882886 w 9983972"/>
              <a:gd name="connsiteY5" fmla="*/ 0 h 4825681"/>
              <a:gd name="connsiteX6" fmla="*/ 4355618 w 9983972"/>
              <a:gd name="connsiteY6" fmla="*/ 0 h 4825681"/>
              <a:gd name="connsiteX7" fmla="*/ 4895016 w 9983972"/>
              <a:gd name="connsiteY7" fmla="*/ 0 h 4825681"/>
              <a:gd name="connsiteX8" fmla="*/ 5301079 w 9983972"/>
              <a:gd name="connsiteY8" fmla="*/ 0 h 4825681"/>
              <a:gd name="connsiteX9" fmla="*/ 6040479 w 9983972"/>
              <a:gd name="connsiteY9" fmla="*/ 0 h 4825681"/>
              <a:gd name="connsiteX10" fmla="*/ 6579876 w 9983972"/>
              <a:gd name="connsiteY10" fmla="*/ 0 h 4825681"/>
              <a:gd name="connsiteX11" fmla="*/ 7185942 w 9983972"/>
              <a:gd name="connsiteY11" fmla="*/ 0 h 4825681"/>
              <a:gd name="connsiteX12" fmla="*/ 7592006 w 9983972"/>
              <a:gd name="connsiteY12" fmla="*/ 0 h 4825681"/>
              <a:gd name="connsiteX13" fmla="*/ 8325345 w 9983972"/>
              <a:gd name="connsiteY13" fmla="*/ 0 h 4825681"/>
              <a:gd name="connsiteX14" fmla="*/ 9983973 w 9983972"/>
              <a:gd name="connsiteY14" fmla="*/ 2412841 h 4825681"/>
              <a:gd name="connsiteX15" fmla="*/ 9983972 w 9983972"/>
              <a:gd name="connsiteY15" fmla="*/ 2412841 h 4825681"/>
              <a:gd name="connsiteX16" fmla="*/ 8325343 w 9983972"/>
              <a:gd name="connsiteY16" fmla="*/ 4825682 h 4825681"/>
              <a:gd name="connsiteX17" fmla="*/ 7852612 w 9983972"/>
              <a:gd name="connsiteY17" fmla="*/ 4825682 h 4825681"/>
              <a:gd name="connsiteX18" fmla="*/ 7179880 w 9983972"/>
              <a:gd name="connsiteY18" fmla="*/ 4825682 h 4825681"/>
              <a:gd name="connsiteX19" fmla="*/ 6707150 w 9983972"/>
              <a:gd name="connsiteY19" fmla="*/ 4825682 h 4825681"/>
              <a:gd name="connsiteX20" fmla="*/ 6101085 w 9983972"/>
              <a:gd name="connsiteY20" fmla="*/ 4825682 h 4825681"/>
              <a:gd name="connsiteX21" fmla="*/ 5695021 w 9983972"/>
              <a:gd name="connsiteY21" fmla="*/ 4825682 h 4825681"/>
              <a:gd name="connsiteX22" fmla="*/ 5022289 w 9983972"/>
              <a:gd name="connsiteY22" fmla="*/ 4825682 h 4825681"/>
              <a:gd name="connsiteX23" fmla="*/ 4282890 w 9983972"/>
              <a:gd name="connsiteY23" fmla="*/ 4825681 h 4825681"/>
              <a:gd name="connsiteX24" fmla="*/ 3676825 w 9983972"/>
              <a:gd name="connsiteY24" fmla="*/ 4825681 h 4825681"/>
              <a:gd name="connsiteX25" fmla="*/ 3070759 w 9983972"/>
              <a:gd name="connsiteY25" fmla="*/ 4825681 h 4825681"/>
              <a:gd name="connsiteX26" fmla="*/ 2664695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D37DA-1551-BD53-CE1C-8162F1A0C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389" y="1076759"/>
            <a:ext cx="3249450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026E70-8AAA-DC34-2BB5-D300D303A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433" y="2195773"/>
            <a:ext cx="9498391" cy="1781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7817" y="3623697"/>
            <a:ext cx="1805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3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68300" y="825500"/>
            <a:ext cx="11327384" cy="579374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2A942-A53D-6569-2089-ECB22DE6D17A}"/>
              </a:ext>
            </a:extLst>
          </p:cNvPr>
          <p:cNvSpPr txBox="1"/>
          <p:nvPr/>
        </p:nvSpPr>
        <p:spPr>
          <a:xfrm>
            <a:off x="800099" y="2223470"/>
            <a:ext cx="10769601" cy="3707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Xem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qua video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Yu Mincho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2: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Giải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quyết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luận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2,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phiếu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Yu Mincho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3.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lớp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Yu Mincho" panose="02020400000000000000" pitchFamily="18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A96733-7F1B-95EC-2986-6E2BBE89A2A2}"/>
              </a:ext>
            </a:extLst>
          </p:cNvPr>
          <p:cNvSpPr txBox="1"/>
          <p:nvPr/>
        </p:nvSpPr>
        <p:spPr>
          <a:xfrm>
            <a:off x="1498600" y="1206500"/>
            <a:ext cx="819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HỌC TẬP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9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C186D-3B81-0A69-058D-5A1ED3016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C57C9-0957-0886-DB46-090FE1B12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4B3E3D30-4314-DDC8-C762-28FF7C50E2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98427" y="3987793"/>
            <a:ext cx="3081411" cy="266542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669FCFC-429A-60B8-9EE4-18EB0138C2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90501" y="3726281"/>
            <a:ext cx="3620485" cy="3131719"/>
          </a:xfrm>
          <a:prstGeom prst="rect">
            <a:avLst/>
          </a:prstGeom>
        </p:spPr>
      </p:pic>
      <p:pic>
        <p:nvPicPr>
          <p:cNvPr id="6" name="1219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8900"/>
            <a:ext cx="121920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5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94ABA7-95A7-AE2F-2997-760EBFD081B9}"/>
                  </a:ext>
                </a:extLst>
              </p:cNvPr>
              <p:cNvSpPr txBox="1"/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Tỉ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94ABA7-95A7-AE2F-2997-760EBFD08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blipFill>
                <a:blip r:embed="rId3"/>
                <a:stretch>
                  <a:fillRect l="-1423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15BA71C-B8CB-39F2-C997-A37375917401}"/>
              </a:ext>
            </a:extLst>
          </p:cNvPr>
          <p:cNvSpPr txBox="1"/>
          <p:nvPr/>
        </p:nvSpPr>
        <p:spPr>
          <a:xfrm>
            <a:off x="990600" y="1567543"/>
            <a:ext cx="1071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nói: Hai mươi lăm phần trăm hình vuông đã được tô màu.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7EB94-B406-B889-9E51-7BD3EE226DB0}"/>
                  </a:ext>
                </a:extLst>
              </p:cNvPr>
              <p:cNvSpPr txBox="1"/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hoặc 25 %.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25 %  </a:t>
                </a:r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7EB94-B406-B889-9E51-7BD3EE226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blipFill>
                <a:blip r:embed="rId4"/>
                <a:stretch>
                  <a:fillRect l="-1480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459BA2-A14E-814E-1DA5-F5B5BEF73216}"/>
                  </a:ext>
                </a:extLst>
              </p:cNvPr>
              <p:cNvSpPr txBox="1"/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hoặc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25 %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trăm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đã được tô màu so với toàn thể hình vuông đó.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459BA2-A14E-814E-1DA5-F5B5BEF73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blipFill>
                <a:blip r:embed="rId5"/>
                <a:stretch>
                  <a:fillRect l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86A8EBB-7B3A-DD28-967D-AC843F1292EB}"/>
              </a:ext>
            </a:extLst>
          </p:cNvPr>
          <p:cNvSpPr txBox="1"/>
          <p:nvPr/>
        </p:nvSpPr>
        <p:spPr>
          <a:xfrm>
            <a:off x="772887" y="5074242"/>
            <a:ext cx="11244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còn có thể nói: Tỉ số phần trăm của phần hình vuông đã được tổ màu và toàn thể hình vuông đó là 25%.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1043</TotalTime>
  <Words>508</Words>
  <Application>Microsoft Office PowerPoint</Application>
  <PresentationFormat>Widescreen</PresentationFormat>
  <Paragraphs>71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Calibri Light</vt:lpstr>
      <vt:lpstr>Cambria</vt:lpstr>
      <vt:lpstr>Cambria Math</vt:lpstr>
      <vt:lpstr>Courier New</vt:lpstr>
      <vt:lpstr>等线</vt:lpstr>
      <vt:lpstr>inpin heiti</vt:lpstr>
      <vt:lpstr>SVN-Poky's</vt:lpstr>
      <vt:lpstr>Times New Roman</vt:lpstr>
      <vt:lpstr>UTM Duepuntozero</vt:lpstr>
      <vt:lpstr>UTM Flavour</vt:lpstr>
      <vt:lpstr>Yu Mincho</vt:lpstr>
      <vt:lpstr>Custom Design</vt:lpstr>
      <vt:lpstr>1_Office Theme</vt:lpstr>
      <vt:lpstr>Default Design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291</cp:revision>
  <dcterms:created xsi:type="dcterms:W3CDTF">2023-06-08T14:57:11Z</dcterms:created>
  <dcterms:modified xsi:type="dcterms:W3CDTF">2024-12-19T14:23:52Z</dcterms:modified>
  <cp:category>9Slide.vn</cp:category>
</cp:coreProperties>
</file>