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06" r:id="rId2"/>
    <p:sldId id="294" r:id="rId3"/>
    <p:sldId id="259" r:id="rId4"/>
    <p:sldId id="260" r:id="rId5"/>
    <p:sldId id="303" r:id="rId6"/>
    <p:sldId id="265" r:id="rId7"/>
    <p:sldId id="266" r:id="rId8"/>
    <p:sldId id="295" r:id="rId9"/>
    <p:sldId id="304" r:id="rId10"/>
    <p:sldId id="296" r:id="rId11"/>
    <p:sldId id="297" r:id="rId12"/>
    <p:sldId id="300" r:id="rId13"/>
    <p:sldId id="301" r:id="rId14"/>
    <p:sldId id="298" r:id="rId15"/>
    <p:sldId id="299" r:id="rId16"/>
    <p:sldId id="3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1C166-AF74-49C3-BC1A-54073DCE28B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2A47-5A8C-487B-9854-573CAE18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E2EE-73A0-E50C-EACD-64E39F73E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DF88AE-CD09-8924-AF69-3BBBCB81D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0E6DA-85CC-ABF6-B4E0-ED647837C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95371-D83A-D357-C0BA-444D8CA216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F2A47-5A8C-487B-9854-573CAE184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78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F8DD-CC3B-AE30-C7B0-12F927707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B35D1-778C-A2BF-1C7D-83D07FFB8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08572-57EA-784C-5127-6CDCC6D32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6EB1-8B7E-5199-57C0-B4C8CC11F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F2A47-5A8C-487B-9854-573CAE184C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3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E1601-4A01-9FD7-451D-3D48AFA67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30D1B-AAE4-A8FD-238F-EB4EAD46B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43CB8-B455-1A5D-ADC7-C2215E2A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FDFA2-BDAA-1976-0885-8EEE604A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E8B2C-49A5-C419-4C18-EB8F4997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7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DFF8-01FB-D44E-3012-E8B19D3A2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3886A2-7ACD-91C4-9DC4-C90BC144C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CAD1F-E5F4-5D57-D008-B531F2905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B5D96-3492-FA03-F546-6DA5133B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017D4-8A0F-69D6-0673-B68157AC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7DA31-2D0F-B869-0CDD-2A1D89C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5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3717-AE8D-CD24-59C2-72174A93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41F80-4BB3-3B61-00A5-ACB017ED5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0383-7219-FBB7-9E44-52CE773A0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453D8-0AA6-7DED-4451-1D242214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0A6D3-B019-88A6-B28D-382324E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6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436E9D-661A-2C72-6E84-CC2926BC6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49E86-8B38-0D18-A1E5-6A345642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D5B6C-469D-CB36-5F60-B3DFAE338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FB311-75F7-ACBC-CA03-28C577D1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F79D9-9BE4-1BC0-3229-ECE3DC77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0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FB1D-798A-92C6-29B8-887C998D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BDFFD-38C3-BFD4-9C79-F3A41AD3F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ECD51-E959-BB51-BB56-A52988B6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3817-302E-8020-CA45-73249025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C290B-06A6-0AA8-EE91-55C555F4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7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FB1D-798A-92C6-29B8-887C998D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BDFFD-38C3-BFD4-9C79-F3A41AD3F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ECD51-E959-BB51-BB56-A52988B6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3817-302E-8020-CA45-73249025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C290B-06A6-0AA8-EE91-55C555F4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0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7895-36EE-D407-40A1-7C6AE45F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B42B0-4E01-4CC1-F502-0BB3F66B4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683A7-E2E9-5D01-894E-A62D8EA9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DEE5D-F47E-92BF-016C-CAA7786D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09E21-37B3-B6F8-12A8-9965578D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5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91FA1-8B8E-652A-8C11-85584B12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8FE71-2E05-6FA3-39DA-CFCECE845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029AE-917B-FA6B-5836-8CA12DA1E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D9142-FAB1-0D71-FE3B-0C0490B4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510E5-513B-01B8-0379-8E4A2A12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80414-F034-9EA8-F4D6-2F1C78A9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6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C041-48FE-8FB1-709D-D69697AF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F55CD-5129-5853-E356-7630FF0C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73852-0EBE-35EE-4FB0-4B0301890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D5C3A-BDBA-BD9D-30B1-FC09CBDAB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6B325-C683-8FCD-7015-5CD7101CA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753AC-6386-50C9-8D11-142EDB29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FC5D17-7853-46BA-35D8-7C15A978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91166-14E3-5A52-4338-7025D863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4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61BA-2D34-768F-72F0-9132462A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148FE-726A-E432-B5CC-E7749BC51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DC2A7-A08D-DAA0-2950-803DE094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70CA0-EBF1-54DF-282E-0EB03FC2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51AE5-C185-DF5E-3C24-9D9006C6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D3941-80B0-ACC7-A577-C1A44870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16C08-838D-4569-323C-CE276913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7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BF56-56AF-CC05-1AE5-F7406D0B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74EF-8240-F9CA-3990-619A9D548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87514-366C-BE22-DE77-FD001E726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6C789-41B9-CEDD-FCB7-D090C711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F2AE8-D9A6-45F5-BF88-32980F54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54CE1-8446-6C23-7EC7-5ED3DB20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A6B07EA-8D40-BD9A-E285-A2178CB712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291BC-F2B2-0E65-750A-61A971F7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862DA-7346-B2E9-7B67-0A9543A9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AF2C4-45AC-2262-76D0-7B10BEF23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0150-24AC-4FFC-8003-00761CB9D3C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9F7D1-D26A-2A39-63EB-290023225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0D16A-3E58-ACC8-3FA4-524313703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6B099-32E6-4250-AFB9-06B9042E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0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4F28C-2F71-3833-055D-4A0DAF93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D31CBE-6062-CC9B-16F6-41AF77485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967"/>
            <a:ext cx="12192000" cy="6743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9ADABE-F2B2-02F5-8BD7-81E321057732}"/>
              </a:ext>
            </a:extLst>
          </p:cNvPr>
          <p:cNvSpPr/>
          <p:nvPr/>
        </p:nvSpPr>
        <p:spPr>
          <a:xfrm>
            <a:off x="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D458F7-0034-ED1B-EFEF-4563B6607FAA}"/>
              </a:ext>
            </a:extLst>
          </p:cNvPr>
          <p:cNvSpPr/>
          <p:nvPr/>
        </p:nvSpPr>
        <p:spPr>
          <a:xfrm>
            <a:off x="882716" y="547632"/>
            <a:ext cx="9837948" cy="1341847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custGeom>
                    <a:avLst/>
                    <a:gdLst>
                      <a:gd name="connsiteX0" fmla="*/ 0 w 9837948"/>
                      <a:gd name="connsiteY0" fmla="*/ 0 h 1341847"/>
                      <a:gd name="connsiteX1" fmla="*/ 578703 w 9837948"/>
                      <a:gd name="connsiteY1" fmla="*/ 0 h 1341847"/>
                      <a:gd name="connsiteX2" fmla="*/ 1059026 w 9837948"/>
                      <a:gd name="connsiteY2" fmla="*/ 0 h 1341847"/>
                      <a:gd name="connsiteX3" fmla="*/ 1539350 w 9837948"/>
                      <a:gd name="connsiteY3" fmla="*/ 0 h 1341847"/>
                      <a:gd name="connsiteX4" fmla="*/ 2216432 w 9837948"/>
                      <a:gd name="connsiteY4" fmla="*/ 0 h 1341847"/>
                      <a:gd name="connsiteX5" fmla="*/ 2696755 w 9837948"/>
                      <a:gd name="connsiteY5" fmla="*/ 0 h 1341847"/>
                      <a:gd name="connsiteX6" fmla="*/ 3078699 w 9837948"/>
                      <a:gd name="connsiteY6" fmla="*/ 0 h 1341847"/>
                      <a:gd name="connsiteX7" fmla="*/ 3559022 w 9837948"/>
                      <a:gd name="connsiteY7" fmla="*/ 0 h 1341847"/>
                      <a:gd name="connsiteX8" fmla="*/ 4334484 w 9837948"/>
                      <a:gd name="connsiteY8" fmla="*/ 0 h 1341847"/>
                      <a:gd name="connsiteX9" fmla="*/ 4618049 w 9837948"/>
                      <a:gd name="connsiteY9" fmla="*/ 0 h 1341847"/>
                      <a:gd name="connsiteX10" fmla="*/ 4999992 w 9837948"/>
                      <a:gd name="connsiteY10" fmla="*/ 0 h 1341847"/>
                      <a:gd name="connsiteX11" fmla="*/ 5775454 w 9837948"/>
                      <a:gd name="connsiteY11" fmla="*/ 0 h 1341847"/>
                      <a:gd name="connsiteX12" fmla="*/ 6550916 w 9837948"/>
                      <a:gd name="connsiteY12" fmla="*/ 0 h 1341847"/>
                      <a:gd name="connsiteX13" fmla="*/ 7031239 w 9837948"/>
                      <a:gd name="connsiteY13" fmla="*/ 0 h 1341847"/>
                      <a:gd name="connsiteX14" fmla="*/ 7413183 w 9837948"/>
                      <a:gd name="connsiteY14" fmla="*/ 0 h 1341847"/>
                      <a:gd name="connsiteX15" fmla="*/ 8090265 w 9837948"/>
                      <a:gd name="connsiteY15" fmla="*/ 0 h 1341847"/>
                      <a:gd name="connsiteX16" fmla="*/ 8767348 w 9837948"/>
                      <a:gd name="connsiteY16" fmla="*/ 0 h 1341847"/>
                      <a:gd name="connsiteX17" fmla="*/ 9837948 w 9837948"/>
                      <a:gd name="connsiteY17" fmla="*/ 0 h 1341847"/>
                      <a:gd name="connsiteX18" fmla="*/ 9837948 w 9837948"/>
                      <a:gd name="connsiteY18" fmla="*/ 433864 h 1341847"/>
                      <a:gd name="connsiteX19" fmla="*/ 9837948 w 9837948"/>
                      <a:gd name="connsiteY19" fmla="*/ 840891 h 1341847"/>
                      <a:gd name="connsiteX20" fmla="*/ 9837948 w 9837948"/>
                      <a:gd name="connsiteY20" fmla="*/ 1341847 h 1341847"/>
                      <a:gd name="connsiteX21" fmla="*/ 9357625 w 9837948"/>
                      <a:gd name="connsiteY21" fmla="*/ 1341847 h 1341847"/>
                      <a:gd name="connsiteX22" fmla="*/ 8680542 w 9837948"/>
                      <a:gd name="connsiteY22" fmla="*/ 1341847 h 1341847"/>
                      <a:gd name="connsiteX23" fmla="*/ 7905081 w 9837948"/>
                      <a:gd name="connsiteY23" fmla="*/ 1341847 h 1341847"/>
                      <a:gd name="connsiteX24" fmla="*/ 7326378 w 9837948"/>
                      <a:gd name="connsiteY24" fmla="*/ 1341847 h 1341847"/>
                      <a:gd name="connsiteX25" fmla="*/ 6944434 w 9837948"/>
                      <a:gd name="connsiteY25" fmla="*/ 1341847 h 1341847"/>
                      <a:gd name="connsiteX26" fmla="*/ 6365731 w 9837948"/>
                      <a:gd name="connsiteY26" fmla="*/ 1341847 h 1341847"/>
                      <a:gd name="connsiteX27" fmla="*/ 6082167 w 9837948"/>
                      <a:gd name="connsiteY27" fmla="*/ 1341847 h 1341847"/>
                      <a:gd name="connsiteX28" fmla="*/ 5601843 w 9837948"/>
                      <a:gd name="connsiteY28" fmla="*/ 1341847 h 1341847"/>
                      <a:gd name="connsiteX29" fmla="*/ 4826382 w 9837948"/>
                      <a:gd name="connsiteY29" fmla="*/ 1341847 h 1341847"/>
                      <a:gd name="connsiteX30" fmla="*/ 4050920 w 9837948"/>
                      <a:gd name="connsiteY30" fmla="*/ 1341847 h 1341847"/>
                      <a:gd name="connsiteX31" fmla="*/ 3570596 w 9837948"/>
                      <a:gd name="connsiteY31" fmla="*/ 1341847 h 1341847"/>
                      <a:gd name="connsiteX32" fmla="*/ 3188653 w 9837948"/>
                      <a:gd name="connsiteY32" fmla="*/ 1341847 h 1341847"/>
                      <a:gd name="connsiteX33" fmla="*/ 2905088 w 9837948"/>
                      <a:gd name="connsiteY33" fmla="*/ 1341847 h 1341847"/>
                      <a:gd name="connsiteX34" fmla="*/ 2228006 w 9837948"/>
                      <a:gd name="connsiteY34" fmla="*/ 1341847 h 1341847"/>
                      <a:gd name="connsiteX35" fmla="*/ 1649303 w 9837948"/>
                      <a:gd name="connsiteY35" fmla="*/ 1341847 h 1341847"/>
                      <a:gd name="connsiteX36" fmla="*/ 1070600 w 9837948"/>
                      <a:gd name="connsiteY36" fmla="*/ 1341847 h 1341847"/>
                      <a:gd name="connsiteX37" fmla="*/ 0 w 9837948"/>
                      <a:gd name="connsiteY37" fmla="*/ 1341847 h 1341847"/>
                      <a:gd name="connsiteX38" fmla="*/ 0 w 9837948"/>
                      <a:gd name="connsiteY38" fmla="*/ 867728 h 1341847"/>
                      <a:gd name="connsiteX39" fmla="*/ 0 w 9837948"/>
                      <a:gd name="connsiteY39" fmla="*/ 447282 h 1341847"/>
                      <a:gd name="connsiteX40" fmla="*/ 0 w 9837948"/>
                      <a:gd name="connsiteY40" fmla="*/ 0 h 1341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837948" h="1341847" fill="none" extrusionOk="0">
                        <a:moveTo>
                          <a:pt x="0" y="0"/>
                        </a:moveTo>
                        <a:cubicBezTo>
                          <a:pt x="196764" y="-21087"/>
                          <a:pt x="308872" y="21346"/>
                          <a:pt x="578703" y="0"/>
                        </a:cubicBezTo>
                        <a:cubicBezTo>
                          <a:pt x="848534" y="-21346"/>
                          <a:pt x="960379" y="16125"/>
                          <a:pt x="1059026" y="0"/>
                        </a:cubicBezTo>
                        <a:cubicBezTo>
                          <a:pt x="1157673" y="-16125"/>
                          <a:pt x="1382515" y="56771"/>
                          <a:pt x="1539350" y="0"/>
                        </a:cubicBezTo>
                        <a:cubicBezTo>
                          <a:pt x="1696185" y="-56771"/>
                          <a:pt x="1924197" y="76182"/>
                          <a:pt x="2216432" y="0"/>
                        </a:cubicBezTo>
                        <a:cubicBezTo>
                          <a:pt x="2508667" y="-76182"/>
                          <a:pt x="2567646" y="24201"/>
                          <a:pt x="2696755" y="0"/>
                        </a:cubicBezTo>
                        <a:cubicBezTo>
                          <a:pt x="2825864" y="-24201"/>
                          <a:pt x="2961564" y="9855"/>
                          <a:pt x="3078699" y="0"/>
                        </a:cubicBezTo>
                        <a:cubicBezTo>
                          <a:pt x="3195834" y="-9855"/>
                          <a:pt x="3410083" y="53101"/>
                          <a:pt x="3559022" y="0"/>
                        </a:cubicBezTo>
                        <a:cubicBezTo>
                          <a:pt x="3707961" y="-53101"/>
                          <a:pt x="4174229" y="83415"/>
                          <a:pt x="4334484" y="0"/>
                        </a:cubicBezTo>
                        <a:cubicBezTo>
                          <a:pt x="4494739" y="-83415"/>
                          <a:pt x="4476831" y="3836"/>
                          <a:pt x="4618049" y="0"/>
                        </a:cubicBezTo>
                        <a:cubicBezTo>
                          <a:pt x="4759267" y="-3836"/>
                          <a:pt x="4921241" y="26343"/>
                          <a:pt x="4999992" y="0"/>
                        </a:cubicBezTo>
                        <a:cubicBezTo>
                          <a:pt x="5078743" y="-26343"/>
                          <a:pt x="5572483" y="42733"/>
                          <a:pt x="5775454" y="0"/>
                        </a:cubicBezTo>
                        <a:cubicBezTo>
                          <a:pt x="5978425" y="-42733"/>
                          <a:pt x="6339800" y="8497"/>
                          <a:pt x="6550916" y="0"/>
                        </a:cubicBezTo>
                        <a:cubicBezTo>
                          <a:pt x="6762032" y="-8497"/>
                          <a:pt x="6931893" y="35330"/>
                          <a:pt x="7031239" y="0"/>
                        </a:cubicBezTo>
                        <a:cubicBezTo>
                          <a:pt x="7130585" y="-35330"/>
                          <a:pt x="7306451" y="2857"/>
                          <a:pt x="7413183" y="0"/>
                        </a:cubicBezTo>
                        <a:cubicBezTo>
                          <a:pt x="7519915" y="-2857"/>
                          <a:pt x="7851420" y="37591"/>
                          <a:pt x="8090265" y="0"/>
                        </a:cubicBezTo>
                        <a:cubicBezTo>
                          <a:pt x="8329110" y="-37591"/>
                          <a:pt x="8449141" y="62860"/>
                          <a:pt x="8767348" y="0"/>
                        </a:cubicBezTo>
                        <a:cubicBezTo>
                          <a:pt x="9085555" y="-62860"/>
                          <a:pt x="9401211" y="103316"/>
                          <a:pt x="9837948" y="0"/>
                        </a:cubicBezTo>
                        <a:cubicBezTo>
                          <a:pt x="9879422" y="153230"/>
                          <a:pt x="9797527" y="337152"/>
                          <a:pt x="9837948" y="433864"/>
                        </a:cubicBezTo>
                        <a:cubicBezTo>
                          <a:pt x="9878369" y="530576"/>
                          <a:pt x="9820163" y="687201"/>
                          <a:pt x="9837948" y="840891"/>
                        </a:cubicBezTo>
                        <a:cubicBezTo>
                          <a:pt x="9855733" y="994581"/>
                          <a:pt x="9785823" y="1198025"/>
                          <a:pt x="9837948" y="1341847"/>
                        </a:cubicBezTo>
                        <a:cubicBezTo>
                          <a:pt x="9641136" y="1387294"/>
                          <a:pt x="9562860" y="1293852"/>
                          <a:pt x="9357625" y="1341847"/>
                        </a:cubicBezTo>
                        <a:cubicBezTo>
                          <a:pt x="9152390" y="1389842"/>
                          <a:pt x="8858774" y="1297251"/>
                          <a:pt x="8680542" y="1341847"/>
                        </a:cubicBezTo>
                        <a:cubicBezTo>
                          <a:pt x="8502310" y="1386443"/>
                          <a:pt x="8172770" y="1333826"/>
                          <a:pt x="7905081" y="1341847"/>
                        </a:cubicBezTo>
                        <a:cubicBezTo>
                          <a:pt x="7637392" y="1349868"/>
                          <a:pt x="7527725" y="1292496"/>
                          <a:pt x="7326378" y="1341847"/>
                        </a:cubicBezTo>
                        <a:cubicBezTo>
                          <a:pt x="7125031" y="1391198"/>
                          <a:pt x="7063299" y="1310390"/>
                          <a:pt x="6944434" y="1341847"/>
                        </a:cubicBezTo>
                        <a:cubicBezTo>
                          <a:pt x="6825569" y="1373304"/>
                          <a:pt x="6529801" y="1283527"/>
                          <a:pt x="6365731" y="1341847"/>
                        </a:cubicBezTo>
                        <a:cubicBezTo>
                          <a:pt x="6201661" y="1400167"/>
                          <a:pt x="6174111" y="1318939"/>
                          <a:pt x="6082167" y="1341847"/>
                        </a:cubicBezTo>
                        <a:cubicBezTo>
                          <a:pt x="5990223" y="1364755"/>
                          <a:pt x="5772489" y="1338813"/>
                          <a:pt x="5601843" y="1341847"/>
                        </a:cubicBezTo>
                        <a:cubicBezTo>
                          <a:pt x="5431197" y="1344881"/>
                          <a:pt x="5089869" y="1262270"/>
                          <a:pt x="4826382" y="1341847"/>
                        </a:cubicBezTo>
                        <a:cubicBezTo>
                          <a:pt x="4562895" y="1421424"/>
                          <a:pt x="4416058" y="1314719"/>
                          <a:pt x="4050920" y="1341847"/>
                        </a:cubicBezTo>
                        <a:cubicBezTo>
                          <a:pt x="3685782" y="1368975"/>
                          <a:pt x="3751205" y="1315773"/>
                          <a:pt x="3570596" y="1341847"/>
                        </a:cubicBezTo>
                        <a:cubicBezTo>
                          <a:pt x="3389987" y="1367921"/>
                          <a:pt x="3281738" y="1328272"/>
                          <a:pt x="3188653" y="1341847"/>
                        </a:cubicBezTo>
                        <a:cubicBezTo>
                          <a:pt x="3095568" y="1355422"/>
                          <a:pt x="3010609" y="1313314"/>
                          <a:pt x="2905088" y="1341847"/>
                        </a:cubicBezTo>
                        <a:cubicBezTo>
                          <a:pt x="2799567" y="1370380"/>
                          <a:pt x="2403017" y="1312400"/>
                          <a:pt x="2228006" y="1341847"/>
                        </a:cubicBezTo>
                        <a:cubicBezTo>
                          <a:pt x="2052995" y="1371294"/>
                          <a:pt x="1795822" y="1295780"/>
                          <a:pt x="1649303" y="1341847"/>
                        </a:cubicBezTo>
                        <a:cubicBezTo>
                          <a:pt x="1502784" y="1387914"/>
                          <a:pt x="1216705" y="1284045"/>
                          <a:pt x="1070600" y="1341847"/>
                        </a:cubicBezTo>
                        <a:cubicBezTo>
                          <a:pt x="924495" y="1399649"/>
                          <a:pt x="258366" y="1247741"/>
                          <a:pt x="0" y="1341847"/>
                        </a:cubicBezTo>
                        <a:cubicBezTo>
                          <a:pt x="-43830" y="1222182"/>
                          <a:pt x="22519" y="1065555"/>
                          <a:pt x="0" y="867728"/>
                        </a:cubicBezTo>
                        <a:cubicBezTo>
                          <a:pt x="-22519" y="669901"/>
                          <a:pt x="4951" y="605039"/>
                          <a:pt x="0" y="447282"/>
                        </a:cubicBezTo>
                        <a:cubicBezTo>
                          <a:pt x="-4951" y="289525"/>
                          <a:pt x="23541" y="93880"/>
                          <a:pt x="0" y="0"/>
                        </a:cubicBezTo>
                        <a:close/>
                      </a:path>
                      <a:path w="9837948" h="1341847" stroke="0" extrusionOk="0">
                        <a:moveTo>
                          <a:pt x="0" y="0"/>
                        </a:moveTo>
                        <a:cubicBezTo>
                          <a:pt x="152579" y="-49539"/>
                          <a:pt x="405030" y="1050"/>
                          <a:pt x="578703" y="0"/>
                        </a:cubicBezTo>
                        <a:cubicBezTo>
                          <a:pt x="752376" y="-1050"/>
                          <a:pt x="856980" y="3708"/>
                          <a:pt x="960647" y="0"/>
                        </a:cubicBezTo>
                        <a:cubicBezTo>
                          <a:pt x="1064314" y="-3708"/>
                          <a:pt x="1129117" y="22154"/>
                          <a:pt x="1244211" y="0"/>
                        </a:cubicBezTo>
                        <a:cubicBezTo>
                          <a:pt x="1359305" y="-22154"/>
                          <a:pt x="1710621" y="39263"/>
                          <a:pt x="2019673" y="0"/>
                        </a:cubicBezTo>
                        <a:cubicBezTo>
                          <a:pt x="2328725" y="-39263"/>
                          <a:pt x="2635323" y="22919"/>
                          <a:pt x="2795135" y="0"/>
                        </a:cubicBezTo>
                        <a:cubicBezTo>
                          <a:pt x="2954947" y="-22919"/>
                          <a:pt x="3159766" y="53612"/>
                          <a:pt x="3275458" y="0"/>
                        </a:cubicBezTo>
                        <a:cubicBezTo>
                          <a:pt x="3391150" y="-53612"/>
                          <a:pt x="3519348" y="5100"/>
                          <a:pt x="3755781" y="0"/>
                        </a:cubicBezTo>
                        <a:cubicBezTo>
                          <a:pt x="3992214" y="-5100"/>
                          <a:pt x="4141384" y="15536"/>
                          <a:pt x="4334484" y="0"/>
                        </a:cubicBezTo>
                        <a:cubicBezTo>
                          <a:pt x="4527584" y="-15536"/>
                          <a:pt x="4702058" y="30082"/>
                          <a:pt x="4814807" y="0"/>
                        </a:cubicBezTo>
                        <a:cubicBezTo>
                          <a:pt x="4927556" y="-30082"/>
                          <a:pt x="5238866" y="24360"/>
                          <a:pt x="5590269" y="0"/>
                        </a:cubicBezTo>
                        <a:cubicBezTo>
                          <a:pt x="5941672" y="-24360"/>
                          <a:pt x="5775714" y="5912"/>
                          <a:pt x="5873834" y="0"/>
                        </a:cubicBezTo>
                        <a:cubicBezTo>
                          <a:pt x="5971954" y="-5912"/>
                          <a:pt x="6234707" y="11381"/>
                          <a:pt x="6452536" y="0"/>
                        </a:cubicBezTo>
                        <a:cubicBezTo>
                          <a:pt x="6670365" y="-11381"/>
                          <a:pt x="6781976" y="2445"/>
                          <a:pt x="6932860" y="0"/>
                        </a:cubicBezTo>
                        <a:cubicBezTo>
                          <a:pt x="7083744" y="-2445"/>
                          <a:pt x="7292710" y="77047"/>
                          <a:pt x="7609942" y="0"/>
                        </a:cubicBezTo>
                        <a:cubicBezTo>
                          <a:pt x="7927174" y="-77047"/>
                          <a:pt x="7771512" y="7202"/>
                          <a:pt x="7893507" y="0"/>
                        </a:cubicBezTo>
                        <a:cubicBezTo>
                          <a:pt x="8015502" y="-7202"/>
                          <a:pt x="8066065" y="4466"/>
                          <a:pt x="8177071" y="0"/>
                        </a:cubicBezTo>
                        <a:cubicBezTo>
                          <a:pt x="8288077" y="-4466"/>
                          <a:pt x="8386501" y="44255"/>
                          <a:pt x="8559015" y="0"/>
                        </a:cubicBezTo>
                        <a:cubicBezTo>
                          <a:pt x="8731529" y="-44255"/>
                          <a:pt x="8915745" y="55959"/>
                          <a:pt x="9039338" y="0"/>
                        </a:cubicBezTo>
                        <a:cubicBezTo>
                          <a:pt x="9162931" y="-55959"/>
                          <a:pt x="9557761" y="49488"/>
                          <a:pt x="9837948" y="0"/>
                        </a:cubicBezTo>
                        <a:cubicBezTo>
                          <a:pt x="9842338" y="141554"/>
                          <a:pt x="9825774" y="321068"/>
                          <a:pt x="9837948" y="460701"/>
                        </a:cubicBezTo>
                        <a:cubicBezTo>
                          <a:pt x="9850122" y="600334"/>
                          <a:pt x="9792641" y="762174"/>
                          <a:pt x="9837948" y="881146"/>
                        </a:cubicBezTo>
                        <a:cubicBezTo>
                          <a:pt x="9883255" y="1000118"/>
                          <a:pt x="9787928" y="1235594"/>
                          <a:pt x="9837948" y="1341847"/>
                        </a:cubicBezTo>
                        <a:cubicBezTo>
                          <a:pt x="9660381" y="1402271"/>
                          <a:pt x="9221774" y="1333916"/>
                          <a:pt x="9062486" y="1341847"/>
                        </a:cubicBezTo>
                        <a:cubicBezTo>
                          <a:pt x="8903198" y="1349778"/>
                          <a:pt x="8816932" y="1338152"/>
                          <a:pt x="8680542" y="1341847"/>
                        </a:cubicBezTo>
                        <a:cubicBezTo>
                          <a:pt x="8544152" y="1345542"/>
                          <a:pt x="8101381" y="1294489"/>
                          <a:pt x="7905081" y="1341847"/>
                        </a:cubicBezTo>
                        <a:cubicBezTo>
                          <a:pt x="7708781" y="1389205"/>
                          <a:pt x="7553835" y="1317195"/>
                          <a:pt x="7227998" y="1341847"/>
                        </a:cubicBezTo>
                        <a:cubicBezTo>
                          <a:pt x="6902161" y="1366499"/>
                          <a:pt x="7034901" y="1330399"/>
                          <a:pt x="6846054" y="1341847"/>
                        </a:cubicBezTo>
                        <a:cubicBezTo>
                          <a:pt x="6657207" y="1353295"/>
                          <a:pt x="6496784" y="1285842"/>
                          <a:pt x="6267352" y="1341847"/>
                        </a:cubicBezTo>
                        <a:cubicBezTo>
                          <a:pt x="6037920" y="1397852"/>
                          <a:pt x="6048138" y="1328245"/>
                          <a:pt x="5983787" y="1341847"/>
                        </a:cubicBezTo>
                        <a:cubicBezTo>
                          <a:pt x="5919436" y="1355449"/>
                          <a:pt x="5383710" y="1339139"/>
                          <a:pt x="5208325" y="1341847"/>
                        </a:cubicBezTo>
                        <a:cubicBezTo>
                          <a:pt x="5032940" y="1344555"/>
                          <a:pt x="4937961" y="1328962"/>
                          <a:pt x="4826382" y="1341847"/>
                        </a:cubicBezTo>
                        <a:cubicBezTo>
                          <a:pt x="4714803" y="1354732"/>
                          <a:pt x="4403346" y="1293481"/>
                          <a:pt x="4247679" y="1341847"/>
                        </a:cubicBezTo>
                        <a:cubicBezTo>
                          <a:pt x="4092012" y="1390213"/>
                          <a:pt x="3955513" y="1327049"/>
                          <a:pt x="3865735" y="1341847"/>
                        </a:cubicBezTo>
                        <a:cubicBezTo>
                          <a:pt x="3775957" y="1356645"/>
                          <a:pt x="3479095" y="1305056"/>
                          <a:pt x="3287032" y="1341847"/>
                        </a:cubicBezTo>
                        <a:cubicBezTo>
                          <a:pt x="3094969" y="1378638"/>
                          <a:pt x="2959870" y="1310784"/>
                          <a:pt x="2806709" y="1341847"/>
                        </a:cubicBezTo>
                        <a:cubicBezTo>
                          <a:pt x="2653548" y="1372910"/>
                          <a:pt x="2650237" y="1320714"/>
                          <a:pt x="2523144" y="1341847"/>
                        </a:cubicBezTo>
                        <a:cubicBezTo>
                          <a:pt x="2396051" y="1362980"/>
                          <a:pt x="2306059" y="1323603"/>
                          <a:pt x="2239580" y="1341847"/>
                        </a:cubicBezTo>
                        <a:cubicBezTo>
                          <a:pt x="2173101" y="1360091"/>
                          <a:pt x="1927789" y="1294155"/>
                          <a:pt x="1759257" y="1341847"/>
                        </a:cubicBezTo>
                        <a:cubicBezTo>
                          <a:pt x="1590725" y="1389539"/>
                          <a:pt x="1296192" y="1321636"/>
                          <a:pt x="1082174" y="1341847"/>
                        </a:cubicBezTo>
                        <a:cubicBezTo>
                          <a:pt x="868156" y="1362058"/>
                          <a:pt x="871928" y="1308082"/>
                          <a:pt x="700230" y="1341847"/>
                        </a:cubicBezTo>
                        <a:cubicBezTo>
                          <a:pt x="528532" y="1375612"/>
                          <a:pt x="295135" y="1320340"/>
                          <a:pt x="0" y="1341847"/>
                        </a:cubicBezTo>
                        <a:cubicBezTo>
                          <a:pt x="-22943" y="1201805"/>
                          <a:pt x="7151" y="1111273"/>
                          <a:pt x="0" y="921402"/>
                        </a:cubicBezTo>
                        <a:cubicBezTo>
                          <a:pt x="-7151" y="731532"/>
                          <a:pt x="36205" y="671346"/>
                          <a:pt x="0" y="474119"/>
                        </a:cubicBezTo>
                        <a:cubicBezTo>
                          <a:pt x="-36205" y="276892"/>
                          <a:pt x="53191" y="1569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6988DE-4597-F06F-7ECA-C4418CCB4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896" y="5053060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2D777315-B17C-ED60-761A-8CE507BF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3601" y="5029684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F8E3BC0-BC4B-AB0B-0A1A-4D6CB1D8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42291722-2A59-51D7-4FDC-74AEA042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64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E60A49-1702-0AEB-B1C3-BE18A93BD34B}"/>
              </a:ext>
            </a:extLst>
          </p:cNvPr>
          <p:cNvSpPr txBox="1"/>
          <p:nvPr/>
        </p:nvSpPr>
        <p:spPr>
          <a:xfrm>
            <a:off x="2076978" y="1687868"/>
            <a:ext cx="7286141" cy="156966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prstClr val="black"/>
                </a:solidFill>
                <a:latin typeface="Calibri" panose="020F0502020204030204"/>
              </a:rPr>
              <a:t>CHÀO MỪNG CÁC THẦY CÔ </a:t>
            </a:r>
          </a:p>
          <a:p>
            <a:pPr lvl="0" algn="ctr"/>
            <a:r>
              <a:rPr lang="vi-VN" sz="4800" b="1">
                <a:solidFill>
                  <a:prstClr val="black"/>
                </a:solidFill>
                <a:latin typeface="Calibri" panose="020F0502020204030204"/>
              </a:rPr>
              <a:t>VỀ DỰ GIỜ THĂM LỚP 4A3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A8A5CD0-6DD4-F4C0-36BE-7D50247D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40" y="3634523"/>
            <a:ext cx="3572498" cy="35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46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B30D7-D7A3-20EE-A9C7-D013752FFEAB}"/>
              </a:ext>
            </a:extLst>
          </p:cNvPr>
          <p:cNvSpPr txBox="1"/>
          <p:nvPr/>
        </p:nvSpPr>
        <p:spPr>
          <a:xfrm>
            <a:off x="4048018" y="3503488"/>
            <a:ext cx="532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8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8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35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20A170-0EC2-0582-65B6-D8B0D5824CEC}"/>
              </a:ext>
            </a:extLst>
          </p:cNvPr>
          <p:cNvSpPr txBox="1"/>
          <p:nvPr/>
        </p:nvSpPr>
        <p:spPr>
          <a:xfrm>
            <a:off x="3879741" y="1923003"/>
            <a:ext cx="4711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6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mà đẹp – Hình nền PP, PPT đẹp">
            <a:extLst>
              <a:ext uri="{FF2B5EF4-FFF2-40B4-BE49-F238E27FC236}">
                <a16:creationId xmlns:a16="http://schemas.microsoft.com/office/drawing/2014/main" id="{9539B106-0C65-30EC-81E6-3B68E748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GK Scan] ✓ Tập đọc: Tuổi Ngựa - Sách Giáo Khoa - Học Online Cùng  Sachgiaibaitap.com">
            <a:extLst>
              <a:ext uri="{FF2B5EF4-FFF2-40B4-BE49-F238E27FC236}">
                <a16:creationId xmlns:a16="http://schemas.microsoft.com/office/drawing/2014/main" id="{6411B233-5429-2D98-18F6-1CEDB007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73" y="0"/>
            <a:ext cx="70583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9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mà đẹp – Hình nền PP, PPT đẹp">
            <a:extLst>
              <a:ext uri="{FF2B5EF4-FFF2-40B4-BE49-F238E27FC236}">
                <a16:creationId xmlns:a16="http://schemas.microsoft.com/office/drawing/2014/main" id="{1C6CFEC8-5A6A-AFFF-6A7F-25C646B2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ài thơ Ngày mai lên sao Kim (Phùng Ngọc Hùng) | GợiÝ.vn">
            <a:extLst>
              <a:ext uri="{FF2B5EF4-FFF2-40B4-BE49-F238E27FC236}">
                <a16:creationId xmlns:a16="http://schemas.microsoft.com/office/drawing/2014/main" id="{C7BCF030-5B5C-53BC-6630-7829CDD3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7" y="71919"/>
            <a:ext cx="11732637" cy="65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0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72 bài thơ về ước mơ hay, chùm thơ về ước mơ hoài bão ý nghĩa nhất - Bút  Chì Xanh">
            <a:extLst>
              <a:ext uri="{FF2B5EF4-FFF2-40B4-BE49-F238E27FC236}">
                <a16:creationId xmlns:a16="http://schemas.microsoft.com/office/drawing/2014/main" id="{C9042767-E425-F3DF-C8C1-B3DFB287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: Ước Mơ Của Bé - YouTube">
            <a:extLst>
              <a:ext uri="{FF2B5EF4-FFF2-40B4-BE49-F238E27FC236}">
                <a16:creationId xmlns:a16="http://schemas.microsoft.com/office/drawing/2014/main" id="{E4C76F4F-8B8B-C7F8-1E23-74666729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6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6BC0F-48D7-B552-AA20-10ED3222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mà đẹp – Hình nền PP, PPT đẹp">
            <a:extLst>
              <a:ext uri="{FF2B5EF4-FFF2-40B4-BE49-F238E27FC236}">
                <a16:creationId xmlns:a16="http://schemas.microsoft.com/office/drawing/2014/main" id="{B56A7BDB-1A33-FEE0-3648-1C707079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02802-C22C-9311-74E5-8C795D9CA9D3}"/>
              </a:ext>
            </a:extLst>
          </p:cNvPr>
          <p:cNvSpPr txBox="1"/>
          <p:nvPr/>
        </p:nvSpPr>
        <p:spPr>
          <a:xfrm>
            <a:off x="423614" y="1736332"/>
            <a:ext cx="113447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/>
              <a:t>BÀI TẬP PHÁT TRIỂN</a:t>
            </a:r>
          </a:p>
          <a:p>
            <a:pPr algn="ctr"/>
            <a:endParaRPr lang="vi-VN" sz="4400"/>
          </a:p>
          <a:p>
            <a:pPr algn="ctr"/>
            <a:r>
              <a:rPr lang="vi-VN" sz="4400" b="1">
                <a:solidFill>
                  <a:srgbClr val="FF0000"/>
                </a:solidFill>
              </a:rPr>
              <a:t>Em hãy viết đoạn văn về ước mơ của em.</a:t>
            </a:r>
          </a:p>
        </p:txBody>
      </p:sp>
    </p:spTree>
    <p:extLst>
      <p:ext uri="{BB962C8B-B14F-4D97-AF65-F5344CB8AC3E}">
        <p14:creationId xmlns:p14="http://schemas.microsoft.com/office/powerpoint/2010/main" val="20626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211">
            <a:hlinkClick r:id="" action="ppaction://media"/>
            <a:extLst>
              <a:ext uri="{FF2B5EF4-FFF2-40B4-BE49-F238E27FC236}">
                <a16:creationId xmlns:a16="http://schemas.microsoft.com/office/drawing/2014/main" id="{4994FBCE-DFC5-F36D-420C-F9793E83D7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36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A43485-DAFE-C55B-87C6-2FDE18E9ECAA}"/>
              </a:ext>
            </a:extLst>
          </p:cNvPr>
          <p:cNvSpPr/>
          <p:nvPr/>
        </p:nvSpPr>
        <p:spPr>
          <a:xfrm>
            <a:off x="2026170" y="318541"/>
            <a:ext cx="8139659" cy="62209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9F685-EA23-8262-6E66-FDE54B966211}"/>
              </a:ext>
            </a:extLst>
          </p:cNvPr>
          <p:cNvSpPr txBox="1"/>
          <p:nvPr/>
        </p:nvSpPr>
        <p:spPr>
          <a:xfrm>
            <a:off x="2370594" y="1118319"/>
            <a:ext cx="7450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lang="en-US" sz="2800" b="1">
                <a:solidFill>
                  <a:prstClr val="black"/>
                </a:solidFill>
              </a:rPr>
              <a:t> </a:t>
            </a:r>
            <a:r>
              <a:rPr lang="vi-VN" sz="2800" b="1">
                <a:solidFill>
                  <a:prstClr val="black"/>
                </a:solidFill>
              </a:rPr>
              <a:t>Sáu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 </a:t>
            </a:r>
            <a:r>
              <a:rPr lang="en-US" sz="2800" b="1">
                <a:solidFill>
                  <a:prstClr val="black"/>
                </a:solidFill>
              </a:rPr>
              <a:t>20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12 năm</a:t>
            </a:r>
            <a:r>
              <a:rPr lang="en-US" sz="2800" b="1">
                <a:solidFill>
                  <a:prstClr val="black"/>
                </a:solidFill>
              </a:rPr>
              <a:t> 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Picture 18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36FA98FF-B9BD-097C-6D02-F5FA851F7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3355" r="96805">
                        <a14:foregroundMark x1="5751" y1="40735" x2="5751" y2="40735"/>
                        <a14:foregroundMark x1="9265" y1="35304" x2="9265" y2="35304"/>
                        <a14:foregroundMark x1="91693" y1="37540" x2="92971" y2="46326"/>
                        <a14:foregroundMark x1="95847" y1="37061" x2="95847" y2="37061"/>
                        <a14:foregroundMark x1="3355" y1="78914" x2="3355" y2="78914"/>
                        <a14:foregroundMark x1="52556" y1="63419" x2="58626" y2="73482"/>
                        <a14:foregroundMark x1="47444" y1="64377" x2="62620" y2="82109"/>
                        <a14:foregroundMark x1="33387" y1="75399" x2="42013" y2="84824"/>
                        <a14:foregroundMark x1="36581" y1="84984" x2="36581" y2="84984"/>
                        <a14:foregroundMark x1="37061" y1="85783" x2="37061" y2="85783"/>
                        <a14:foregroundMark x1="64856" y1="73163" x2="80351" y2="72204"/>
                        <a14:foregroundMark x1="96645" y1="72684" x2="96645" y2="72684"/>
                        <a14:foregroundMark x1="96805" y1="39457" x2="96805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29" b="13760"/>
          <a:stretch/>
        </p:blipFill>
        <p:spPr>
          <a:xfrm rot="21258709">
            <a:off x="52098" y="1754930"/>
            <a:ext cx="2528288" cy="1823163"/>
          </a:xfrm>
          <a:prstGeom prst="rect">
            <a:avLst/>
          </a:prstGeom>
        </p:spPr>
      </p:pic>
      <p:pic>
        <p:nvPicPr>
          <p:cNvPr id="38" name="Picture 37" descr="Cartoon kids flying on a book&#10;&#10;Description automatically generated">
            <a:extLst>
              <a:ext uri="{FF2B5EF4-FFF2-40B4-BE49-F238E27FC236}">
                <a16:creationId xmlns:a16="http://schemas.microsoft.com/office/drawing/2014/main" id="{A1A2134F-8E3D-9A0B-C7D9-0654FE8C5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355" r="98882">
                        <a14:foregroundMark x1="5272" y1="48302" x2="5272" y2="48302"/>
                        <a14:foregroundMark x1="21246" y1="46226" x2="28914" y2="46226"/>
                        <a14:foregroundMark x1="80032" y1="26604" x2="84824" y2="46226"/>
                        <a14:foregroundMark x1="74920" y1="32075" x2="78115" y2="43396"/>
                        <a14:foregroundMark x1="78115" y1="43396" x2="78115" y2="43396"/>
                        <a14:foregroundMark x1="78914" y1="49245" x2="78914" y2="49245"/>
                        <a14:foregroundMark x1="78435" y1="49245" x2="81150" y2="46226"/>
                        <a14:foregroundMark x1="73642" y1="48679" x2="79872" y2="43396"/>
                        <a14:foregroundMark x1="3514" y1="64340" x2="32428" y2="69434"/>
                        <a14:foregroundMark x1="32428" y1="69434" x2="82588" y2="63208"/>
                        <a14:foregroundMark x1="82588" y1="63208" x2="82588" y2="63208"/>
                        <a14:foregroundMark x1="12620" y1="69057" x2="28115" y2="71887"/>
                        <a14:foregroundMark x1="40256" y1="78302" x2="62939" y2="79811"/>
                        <a14:foregroundMark x1="67572" y1="54151" x2="98882" y2="64528"/>
                        <a14:foregroundMark x1="81789" y1="65472" x2="96326" y2="73019"/>
                        <a14:foregroundMark x1="54313" y1="41132" x2="60863" y2="56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19" y="611317"/>
            <a:ext cx="3037681" cy="2571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25EE6-524B-DE07-A516-15B67505E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340" y="1545589"/>
            <a:ext cx="2435892" cy="94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517B1-4D15-A218-6FB3-CD7B717FC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6503" y="2269509"/>
            <a:ext cx="3609495" cy="801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851BB8-C1C2-C286-2077-F31BB249D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063" y="2269509"/>
            <a:ext cx="3037681" cy="17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5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20A170-0EC2-0582-65B6-D8B0D5824CEC}"/>
              </a:ext>
            </a:extLst>
          </p:cNvPr>
          <p:cNvSpPr txBox="1"/>
          <p:nvPr/>
        </p:nvSpPr>
        <p:spPr>
          <a:xfrm>
            <a:off x="3835326" y="1820974"/>
            <a:ext cx="4711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- Nói được ước mơ của bản thân.</a:t>
            </a:r>
          </a:p>
          <a:p>
            <a:r>
              <a:rPr lang="vi-VN" sz="2800"/>
              <a:t>- Biết và trân trọng ước mơ của bản thân và mọi người.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27A8D-E531-26CB-ADA8-A2DB66A0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60" y="1675353"/>
            <a:ext cx="1053562" cy="105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DA5D2-3E7C-68CF-DE4B-9D87ED958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789" y="420201"/>
            <a:ext cx="50540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F1933-E32B-7E8F-159D-FD87F69B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04770B-9284-6CC4-234C-C8E759F4A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967"/>
            <a:ext cx="12192000" cy="6743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DA6187-B6CD-63CB-49B0-58021F504FEC}"/>
              </a:ext>
            </a:extLst>
          </p:cNvPr>
          <p:cNvSpPr/>
          <p:nvPr/>
        </p:nvSpPr>
        <p:spPr>
          <a:xfrm>
            <a:off x="0" y="-6550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Chuẩn bị: Cá nhân (vẽ sơ đồ tư duy trên phần mềm Napkin AI) – cặp đôi</a:t>
            </a:r>
            <a:endParaRPr lang="vi-VN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Chia sẻ: Cả lớp</a:t>
            </a:r>
            <a:endParaRPr lang="vi-VN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Vận dụng: Tra tìm goole bài thơ về ước mơ.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10E589-E1B0-8159-FD56-6380012726F4}"/>
              </a:ext>
            </a:extLst>
          </p:cNvPr>
          <p:cNvSpPr/>
          <p:nvPr/>
        </p:nvSpPr>
        <p:spPr>
          <a:xfrm>
            <a:off x="882716" y="547632"/>
            <a:ext cx="9837948" cy="1341847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custGeom>
                    <a:avLst/>
                    <a:gdLst>
                      <a:gd name="connsiteX0" fmla="*/ 0 w 9837948"/>
                      <a:gd name="connsiteY0" fmla="*/ 0 h 1341847"/>
                      <a:gd name="connsiteX1" fmla="*/ 578703 w 9837948"/>
                      <a:gd name="connsiteY1" fmla="*/ 0 h 1341847"/>
                      <a:gd name="connsiteX2" fmla="*/ 1059026 w 9837948"/>
                      <a:gd name="connsiteY2" fmla="*/ 0 h 1341847"/>
                      <a:gd name="connsiteX3" fmla="*/ 1539350 w 9837948"/>
                      <a:gd name="connsiteY3" fmla="*/ 0 h 1341847"/>
                      <a:gd name="connsiteX4" fmla="*/ 2216432 w 9837948"/>
                      <a:gd name="connsiteY4" fmla="*/ 0 h 1341847"/>
                      <a:gd name="connsiteX5" fmla="*/ 2696755 w 9837948"/>
                      <a:gd name="connsiteY5" fmla="*/ 0 h 1341847"/>
                      <a:gd name="connsiteX6" fmla="*/ 3078699 w 9837948"/>
                      <a:gd name="connsiteY6" fmla="*/ 0 h 1341847"/>
                      <a:gd name="connsiteX7" fmla="*/ 3559022 w 9837948"/>
                      <a:gd name="connsiteY7" fmla="*/ 0 h 1341847"/>
                      <a:gd name="connsiteX8" fmla="*/ 4334484 w 9837948"/>
                      <a:gd name="connsiteY8" fmla="*/ 0 h 1341847"/>
                      <a:gd name="connsiteX9" fmla="*/ 4618049 w 9837948"/>
                      <a:gd name="connsiteY9" fmla="*/ 0 h 1341847"/>
                      <a:gd name="connsiteX10" fmla="*/ 4999992 w 9837948"/>
                      <a:gd name="connsiteY10" fmla="*/ 0 h 1341847"/>
                      <a:gd name="connsiteX11" fmla="*/ 5775454 w 9837948"/>
                      <a:gd name="connsiteY11" fmla="*/ 0 h 1341847"/>
                      <a:gd name="connsiteX12" fmla="*/ 6550916 w 9837948"/>
                      <a:gd name="connsiteY12" fmla="*/ 0 h 1341847"/>
                      <a:gd name="connsiteX13" fmla="*/ 7031239 w 9837948"/>
                      <a:gd name="connsiteY13" fmla="*/ 0 h 1341847"/>
                      <a:gd name="connsiteX14" fmla="*/ 7413183 w 9837948"/>
                      <a:gd name="connsiteY14" fmla="*/ 0 h 1341847"/>
                      <a:gd name="connsiteX15" fmla="*/ 8090265 w 9837948"/>
                      <a:gd name="connsiteY15" fmla="*/ 0 h 1341847"/>
                      <a:gd name="connsiteX16" fmla="*/ 8767348 w 9837948"/>
                      <a:gd name="connsiteY16" fmla="*/ 0 h 1341847"/>
                      <a:gd name="connsiteX17" fmla="*/ 9837948 w 9837948"/>
                      <a:gd name="connsiteY17" fmla="*/ 0 h 1341847"/>
                      <a:gd name="connsiteX18" fmla="*/ 9837948 w 9837948"/>
                      <a:gd name="connsiteY18" fmla="*/ 433864 h 1341847"/>
                      <a:gd name="connsiteX19" fmla="*/ 9837948 w 9837948"/>
                      <a:gd name="connsiteY19" fmla="*/ 840891 h 1341847"/>
                      <a:gd name="connsiteX20" fmla="*/ 9837948 w 9837948"/>
                      <a:gd name="connsiteY20" fmla="*/ 1341847 h 1341847"/>
                      <a:gd name="connsiteX21" fmla="*/ 9357625 w 9837948"/>
                      <a:gd name="connsiteY21" fmla="*/ 1341847 h 1341847"/>
                      <a:gd name="connsiteX22" fmla="*/ 8680542 w 9837948"/>
                      <a:gd name="connsiteY22" fmla="*/ 1341847 h 1341847"/>
                      <a:gd name="connsiteX23" fmla="*/ 7905081 w 9837948"/>
                      <a:gd name="connsiteY23" fmla="*/ 1341847 h 1341847"/>
                      <a:gd name="connsiteX24" fmla="*/ 7326378 w 9837948"/>
                      <a:gd name="connsiteY24" fmla="*/ 1341847 h 1341847"/>
                      <a:gd name="connsiteX25" fmla="*/ 6944434 w 9837948"/>
                      <a:gd name="connsiteY25" fmla="*/ 1341847 h 1341847"/>
                      <a:gd name="connsiteX26" fmla="*/ 6365731 w 9837948"/>
                      <a:gd name="connsiteY26" fmla="*/ 1341847 h 1341847"/>
                      <a:gd name="connsiteX27" fmla="*/ 6082167 w 9837948"/>
                      <a:gd name="connsiteY27" fmla="*/ 1341847 h 1341847"/>
                      <a:gd name="connsiteX28" fmla="*/ 5601843 w 9837948"/>
                      <a:gd name="connsiteY28" fmla="*/ 1341847 h 1341847"/>
                      <a:gd name="connsiteX29" fmla="*/ 4826382 w 9837948"/>
                      <a:gd name="connsiteY29" fmla="*/ 1341847 h 1341847"/>
                      <a:gd name="connsiteX30" fmla="*/ 4050920 w 9837948"/>
                      <a:gd name="connsiteY30" fmla="*/ 1341847 h 1341847"/>
                      <a:gd name="connsiteX31" fmla="*/ 3570596 w 9837948"/>
                      <a:gd name="connsiteY31" fmla="*/ 1341847 h 1341847"/>
                      <a:gd name="connsiteX32" fmla="*/ 3188653 w 9837948"/>
                      <a:gd name="connsiteY32" fmla="*/ 1341847 h 1341847"/>
                      <a:gd name="connsiteX33" fmla="*/ 2905088 w 9837948"/>
                      <a:gd name="connsiteY33" fmla="*/ 1341847 h 1341847"/>
                      <a:gd name="connsiteX34" fmla="*/ 2228006 w 9837948"/>
                      <a:gd name="connsiteY34" fmla="*/ 1341847 h 1341847"/>
                      <a:gd name="connsiteX35" fmla="*/ 1649303 w 9837948"/>
                      <a:gd name="connsiteY35" fmla="*/ 1341847 h 1341847"/>
                      <a:gd name="connsiteX36" fmla="*/ 1070600 w 9837948"/>
                      <a:gd name="connsiteY36" fmla="*/ 1341847 h 1341847"/>
                      <a:gd name="connsiteX37" fmla="*/ 0 w 9837948"/>
                      <a:gd name="connsiteY37" fmla="*/ 1341847 h 1341847"/>
                      <a:gd name="connsiteX38" fmla="*/ 0 w 9837948"/>
                      <a:gd name="connsiteY38" fmla="*/ 867728 h 1341847"/>
                      <a:gd name="connsiteX39" fmla="*/ 0 w 9837948"/>
                      <a:gd name="connsiteY39" fmla="*/ 447282 h 1341847"/>
                      <a:gd name="connsiteX40" fmla="*/ 0 w 9837948"/>
                      <a:gd name="connsiteY40" fmla="*/ 0 h 1341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837948" h="1341847" fill="none" extrusionOk="0">
                        <a:moveTo>
                          <a:pt x="0" y="0"/>
                        </a:moveTo>
                        <a:cubicBezTo>
                          <a:pt x="196764" y="-21087"/>
                          <a:pt x="308872" y="21346"/>
                          <a:pt x="578703" y="0"/>
                        </a:cubicBezTo>
                        <a:cubicBezTo>
                          <a:pt x="848534" y="-21346"/>
                          <a:pt x="960379" y="16125"/>
                          <a:pt x="1059026" y="0"/>
                        </a:cubicBezTo>
                        <a:cubicBezTo>
                          <a:pt x="1157673" y="-16125"/>
                          <a:pt x="1382515" y="56771"/>
                          <a:pt x="1539350" y="0"/>
                        </a:cubicBezTo>
                        <a:cubicBezTo>
                          <a:pt x="1696185" y="-56771"/>
                          <a:pt x="1924197" y="76182"/>
                          <a:pt x="2216432" y="0"/>
                        </a:cubicBezTo>
                        <a:cubicBezTo>
                          <a:pt x="2508667" y="-76182"/>
                          <a:pt x="2567646" y="24201"/>
                          <a:pt x="2696755" y="0"/>
                        </a:cubicBezTo>
                        <a:cubicBezTo>
                          <a:pt x="2825864" y="-24201"/>
                          <a:pt x="2961564" y="9855"/>
                          <a:pt x="3078699" y="0"/>
                        </a:cubicBezTo>
                        <a:cubicBezTo>
                          <a:pt x="3195834" y="-9855"/>
                          <a:pt x="3410083" y="53101"/>
                          <a:pt x="3559022" y="0"/>
                        </a:cubicBezTo>
                        <a:cubicBezTo>
                          <a:pt x="3707961" y="-53101"/>
                          <a:pt x="4174229" y="83415"/>
                          <a:pt x="4334484" y="0"/>
                        </a:cubicBezTo>
                        <a:cubicBezTo>
                          <a:pt x="4494739" y="-83415"/>
                          <a:pt x="4476831" y="3836"/>
                          <a:pt x="4618049" y="0"/>
                        </a:cubicBezTo>
                        <a:cubicBezTo>
                          <a:pt x="4759267" y="-3836"/>
                          <a:pt x="4921241" y="26343"/>
                          <a:pt x="4999992" y="0"/>
                        </a:cubicBezTo>
                        <a:cubicBezTo>
                          <a:pt x="5078743" y="-26343"/>
                          <a:pt x="5572483" y="42733"/>
                          <a:pt x="5775454" y="0"/>
                        </a:cubicBezTo>
                        <a:cubicBezTo>
                          <a:pt x="5978425" y="-42733"/>
                          <a:pt x="6339800" y="8497"/>
                          <a:pt x="6550916" y="0"/>
                        </a:cubicBezTo>
                        <a:cubicBezTo>
                          <a:pt x="6762032" y="-8497"/>
                          <a:pt x="6931893" y="35330"/>
                          <a:pt x="7031239" y="0"/>
                        </a:cubicBezTo>
                        <a:cubicBezTo>
                          <a:pt x="7130585" y="-35330"/>
                          <a:pt x="7306451" y="2857"/>
                          <a:pt x="7413183" y="0"/>
                        </a:cubicBezTo>
                        <a:cubicBezTo>
                          <a:pt x="7519915" y="-2857"/>
                          <a:pt x="7851420" y="37591"/>
                          <a:pt x="8090265" y="0"/>
                        </a:cubicBezTo>
                        <a:cubicBezTo>
                          <a:pt x="8329110" y="-37591"/>
                          <a:pt x="8449141" y="62860"/>
                          <a:pt x="8767348" y="0"/>
                        </a:cubicBezTo>
                        <a:cubicBezTo>
                          <a:pt x="9085555" y="-62860"/>
                          <a:pt x="9401211" y="103316"/>
                          <a:pt x="9837948" y="0"/>
                        </a:cubicBezTo>
                        <a:cubicBezTo>
                          <a:pt x="9879422" y="153230"/>
                          <a:pt x="9797527" y="337152"/>
                          <a:pt x="9837948" y="433864"/>
                        </a:cubicBezTo>
                        <a:cubicBezTo>
                          <a:pt x="9878369" y="530576"/>
                          <a:pt x="9820163" y="687201"/>
                          <a:pt x="9837948" y="840891"/>
                        </a:cubicBezTo>
                        <a:cubicBezTo>
                          <a:pt x="9855733" y="994581"/>
                          <a:pt x="9785823" y="1198025"/>
                          <a:pt x="9837948" y="1341847"/>
                        </a:cubicBezTo>
                        <a:cubicBezTo>
                          <a:pt x="9641136" y="1387294"/>
                          <a:pt x="9562860" y="1293852"/>
                          <a:pt x="9357625" y="1341847"/>
                        </a:cubicBezTo>
                        <a:cubicBezTo>
                          <a:pt x="9152390" y="1389842"/>
                          <a:pt x="8858774" y="1297251"/>
                          <a:pt x="8680542" y="1341847"/>
                        </a:cubicBezTo>
                        <a:cubicBezTo>
                          <a:pt x="8502310" y="1386443"/>
                          <a:pt x="8172770" y="1333826"/>
                          <a:pt x="7905081" y="1341847"/>
                        </a:cubicBezTo>
                        <a:cubicBezTo>
                          <a:pt x="7637392" y="1349868"/>
                          <a:pt x="7527725" y="1292496"/>
                          <a:pt x="7326378" y="1341847"/>
                        </a:cubicBezTo>
                        <a:cubicBezTo>
                          <a:pt x="7125031" y="1391198"/>
                          <a:pt x="7063299" y="1310390"/>
                          <a:pt x="6944434" y="1341847"/>
                        </a:cubicBezTo>
                        <a:cubicBezTo>
                          <a:pt x="6825569" y="1373304"/>
                          <a:pt x="6529801" y="1283527"/>
                          <a:pt x="6365731" y="1341847"/>
                        </a:cubicBezTo>
                        <a:cubicBezTo>
                          <a:pt x="6201661" y="1400167"/>
                          <a:pt x="6174111" y="1318939"/>
                          <a:pt x="6082167" y="1341847"/>
                        </a:cubicBezTo>
                        <a:cubicBezTo>
                          <a:pt x="5990223" y="1364755"/>
                          <a:pt x="5772489" y="1338813"/>
                          <a:pt x="5601843" y="1341847"/>
                        </a:cubicBezTo>
                        <a:cubicBezTo>
                          <a:pt x="5431197" y="1344881"/>
                          <a:pt x="5089869" y="1262270"/>
                          <a:pt x="4826382" y="1341847"/>
                        </a:cubicBezTo>
                        <a:cubicBezTo>
                          <a:pt x="4562895" y="1421424"/>
                          <a:pt x="4416058" y="1314719"/>
                          <a:pt x="4050920" y="1341847"/>
                        </a:cubicBezTo>
                        <a:cubicBezTo>
                          <a:pt x="3685782" y="1368975"/>
                          <a:pt x="3751205" y="1315773"/>
                          <a:pt x="3570596" y="1341847"/>
                        </a:cubicBezTo>
                        <a:cubicBezTo>
                          <a:pt x="3389987" y="1367921"/>
                          <a:pt x="3281738" y="1328272"/>
                          <a:pt x="3188653" y="1341847"/>
                        </a:cubicBezTo>
                        <a:cubicBezTo>
                          <a:pt x="3095568" y="1355422"/>
                          <a:pt x="3010609" y="1313314"/>
                          <a:pt x="2905088" y="1341847"/>
                        </a:cubicBezTo>
                        <a:cubicBezTo>
                          <a:pt x="2799567" y="1370380"/>
                          <a:pt x="2403017" y="1312400"/>
                          <a:pt x="2228006" y="1341847"/>
                        </a:cubicBezTo>
                        <a:cubicBezTo>
                          <a:pt x="2052995" y="1371294"/>
                          <a:pt x="1795822" y="1295780"/>
                          <a:pt x="1649303" y="1341847"/>
                        </a:cubicBezTo>
                        <a:cubicBezTo>
                          <a:pt x="1502784" y="1387914"/>
                          <a:pt x="1216705" y="1284045"/>
                          <a:pt x="1070600" y="1341847"/>
                        </a:cubicBezTo>
                        <a:cubicBezTo>
                          <a:pt x="924495" y="1399649"/>
                          <a:pt x="258366" y="1247741"/>
                          <a:pt x="0" y="1341847"/>
                        </a:cubicBezTo>
                        <a:cubicBezTo>
                          <a:pt x="-43830" y="1222182"/>
                          <a:pt x="22519" y="1065555"/>
                          <a:pt x="0" y="867728"/>
                        </a:cubicBezTo>
                        <a:cubicBezTo>
                          <a:pt x="-22519" y="669901"/>
                          <a:pt x="4951" y="605039"/>
                          <a:pt x="0" y="447282"/>
                        </a:cubicBezTo>
                        <a:cubicBezTo>
                          <a:pt x="-4951" y="289525"/>
                          <a:pt x="23541" y="93880"/>
                          <a:pt x="0" y="0"/>
                        </a:cubicBezTo>
                        <a:close/>
                      </a:path>
                      <a:path w="9837948" h="1341847" stroke="0" extrusionOk="0">
                        <a:moveTo>
                          <a:pt x="0" y="0"/>
                        </a:moveTo>
                        <a:cubicBezTo>
                          <a:pt x="152579" y="-49539"/>
                          <a:pt x="405030" y="1050"/>
                          <a:pt x="578703" y="0"/>
                        </a:cubicBezTo>
                        <a:cubicBezTo>
                          <a:pt x="752376" y="-1050"/>
                          <a:pt x="856980" y="3708"/>
                          <a:pt x="960647" y="0"/>
                        </a:cubicBezTo>
                        <a:cubicBezTo>
                          <a:pt x="1064314" y="-3708"/>
                          <a:pt x="1129117" y="22154"/>
                          <a:pt x="1244211" y="0"/>
                        </a:cubicBezTo>
                        <a:cubicBezTo>
                          <a:pt x="1359305" y="-22154"/>
                          <a:pt x="1710621" y="39263"/>
                          <a:pt x="2019673" y="0"/>
                        </a:cubicBezTo>
                        <a:cubicBezTo>
                          <a:pt x="2328725" y="-39263"/>
                          <a:pt x="2635323" y="22919"/>
                          <a:pt x="2795135" y="0"/>
                        </a:cubicBezTo>
                        <a:cubicBezTo>
                          <a:pt x="2954947" y="-22919"/>
                          <a:pt x="3159766" y="53612"/>
                          <a:pt x="3275458" y="0"/>
                        </a:cubicBezTo>
                        <a:cubicBezTo>
                          <a:pt x="3391150" y="-53612"/>
                          <a:pt x="3519348" y="5100"/>
                          <a:pt x="3755781" y="0"/>
                        </a:cubicBezTo>
                        <a:cubicBezTo>
                          <a:pt x="3992214" y="-5100"/>
                          <a:pt x="4141384" y="15536"/>
                          <a:pt x="4334484" y="0"/>
                        </a:cubicBezTo>
                        <a:cubicBezTo>
                          <a:pt x="4527584" y="-15536"/>
                          <a:pt x="4702058" y="30082"/>
                          <a:pt x="4814807" y="0"/>
                        </a:cubicBezTo>
                        <a:cubicBezTo>
                          <a:pt x="4927556" y="-30082"/>
                          <a:pt x="5238866" y="24360"/>
                          <a:pt x="5590269" y="0"/>
                        </a:cubicBezTo>
                        <a:cubicBezTo>
                          <a:pt x="5941672" y="-24360"/>
                          <a:pt x="5775714" y="5912"/>
                          <a:pt x="5873834" y="0"/>
                        </a:cubicBezTo>
                        <a:cubicBezTo>
                          <a:pt x="5971954" y="-5912"/>
                          <a:pt x="6234707" y="11381"/>
                          <a:pt x="6452536" y="0"/>
                        </a:cubicBezTo>
                        <a:cubicBezTo>
                          <a:pt x="6670365" y="-11381"/>
                          <a:pt x="6781976" y="2445"/>
                          <a:pt x="6932860" y="0"/>
                        </a:cubicBezTo>
                        <a:cubicBezTo>
                          <a:pt x="7083744" y="-2445"/>
                          <a:pt x="7292710" y="77047"/>
                          <a:pt x="7609942" y="0"/>
                        </a:cubicBezTo>
                        <a:cubicBezTo>
                          <a:pt x="7927174" y="-77047"/>
                          <a:pt x="7771512" y="7202"/>
                          <a:pt x="7893507" y="0"/>
                        </a:cubicBezTo>
                        <a:cubicBezTo>
                          <a:pt x="8015502" y="-7202"/>
                          <a:pt x="8066065" y="4466"/>
                          <a:pt x="8177071" y="0"/>
                        </a:cubicBezTo>
                        <a:cubicBezTo>
                          <a:pt x="8288077" y="-4466"/>
                          <a:pt x="8386501" y="44255"/>
                          <a:pt x="8559015" y="0"/>
                        </a:cubicBezTo>
                        <a:cubicBezTo>
                          <a:pt x="8731529" y="-44255"/>
                          <a:pt x="8915745" y="55959"/>
                          <a:pt x="9039338" y="0"/>
                        </a:cubicBezTo>
                        <a:cubicBezTo>
                          <a:pt x="9162931" y="-55959"/>
                          <a:pt x="9557761" y="49488"/>
                          <a:pt x="9837948" y="0"/>
                        </a:cubicBezTo>
                        <a:cubicBezTo>
                          <a:pt x="9842338" y="141554"/>
                          <a:pt x="9825774" y="321068"/>
                          <a:pt x="9837948" y="460701"/>
                        </a:cubicBezTo>
                        <a:cubicBezTo>
                          <a:pt x="9850122" y="600334"/>
                          <a:pt x="9792641" y="762174"/>
                          <a:pt x="9837948" y="881146"/>
                        </a:cubicBezTo>
                        <a:cubicBezTo>
                          <a:pt x="9883255" y="1000118"/>
                          <a:pt x="9787928" y="1235594"/>
                          <a:pt x="9837948" y="1341847"/>
                        </a:cubicBezTo>
                        <a:cubicBezTo>
                          <a:pt x="9660381" y="1402271"/>
                          <a:pt x="9221774" y="1333916"/>
                          <a:pt x="9062486" y="1341847"/>
                        </a:cubicBezTo>
                        <a:cubicBezTo>
                          <a:pt x="8903198" y="1349778"/>
                          <a:pt x="8816932" y="1338152"/>
                          <a:pt x="8680542" y="1341847"/>
                        </a:cubicBezTo>
                        <a:cubicBezTo>
                          <a:pt x="8544152" y="1345542"/>
                          <a:pt x="8101381" y="1294489"/>
                          <a:pt x="7905081" y="1341847"/>
                        </a:cubicBezTo>
                        <a:cubicBezTo>
                          <a:pt x="7708781" y="1389205"/>
                          <a:pt x="7553835" y="1317195"/>
                          <a:pt x="7227998" y="1341847"/>
                        </a:cubicBezTo>
                        <a:cubicBezTo>
                          <a:pt x="6902161" y="1366499"/>
                          <a:pt x="7034901" y="1330399"/>
                          <a:pt x="6846054" y="1341847"/>
                        </a:cubicBezTo>
                        <a:cubicBezTo>
                          <a:pt x="6657207" y="1353295"/>
                          <a:pt x="6496784" y="1285842"/>
                          <a:pt x="6267352" y="1341847"/>
                        </a:cubicBezTo>
                        <a:cubicBezTo>
                          <a:pt x="6037920" y="1397852"/>
                          <a:pt x="6048138" y="1328245"/>
                          <a:pt x="5983787" y="1341847"/>
                        </a:cubicBezTo>
                        <a:cubicBezTo>
                          <a:pt x="5919436" y="1355449"/>
                          <a:pt x="5383710" y="1339139"/>
                          <a:pt x="5208325" y="1341847"/>
                        </a:cubicBezTo>
                        <a:cubicBezTo>
                          <a:pt x="5032940" y="1344555"/>
                          <a:pt x="4937961" y="1328962"/>
                          <a:pt x="4826382" y="1341847"/>
                        </a:cubicBezTo>
                        <a:cubicBezTo>
                          <a:pt x="4714803" y="1354732"/>
                          <a:pt x="4403346" y="1293481"/>
                          <a:pt x="4247679" y="1341847"/>
                        </a:cubicBezTo>
                        <a:cubicBezTo>
                          <a:pt x="4092012" y="1390213"/>
                          <a:pt x="3955513" y="1327049"/>
                          <a:pt x="3865735" y="1341847"/>
                        </a:cubicBezTo>
                        <a:cubicBezTo>
                          <a:pt x="3775957" y="1356645"/>
                          <a:pt x="3479095" y="1305056"/>
                          <a:pt x="3287032" y="1341847"/>
                        </a:cubicBezTo>
                        <a:cubicBezTo>
                          <a:pt x="3094969" y="1378638"/>
                          <a:pt x="2959870" y="1310784"/>
                          <a:pt x="2806709" y="1341847"/>
                        </a:cubicBezTo>
                        <a:cubicBezTo>
                          <a:pt x="2653548" y="1372910"/>
                          <a:pt x="2650237" y="1320714"/>
                          <a:pt x="2523144" y="1341847"/>
                        </a:cubicBezTo>
                        <a:cubicBezTo>
                          <a:pt x="2396051" y="1362980"/>
                          <a:pt x="2306059" y="1323603"/>
                          <a:pt x="2239580" y="1341847"/>
                        </a:cubicBezTo>
                        <a:cubicBezTo>
                          <a:pt x="2173101" y="1360091"/>
                          <a:pt x="1927789" y="1294155"/>
                          <a:pt x="1759257" y="1341847"/>
                        </a:cubicBezTo>
                        <a:cubicBezTo>
                          <a:pt x="1590725" y="1389539"/>
                          <a:pt x="1296192" y="1321636"/>
                          <a:pt x="1082174" y="1341847"/>
                        </a:cubicBezTo>
                        <a:cubicBezTo>
                          <a:pt x="868156" y="1362058"/>
                          <a:pt x="871928" y="1308082"/>
                          <a:pt x="700230" y="1341847"/>
                        </a:cubicBezTo>
                        <a:cubicBezTo>
                          <a:pt x="528532" y="1375612"/>
                          <a:pt x="295135" y="1320340"/>
                          <a:pt x="0" y="1341847"/>
                        </a:cubicBezTo>
                        <a:cubicBezTo>
                          <a:pt x="-22943" y="1201805"/>
                          <a:pt x="7151" y="1111273"/>
                          <a:pt x="0" y="921402"/>
                        </a:cubicBezTo>
                        <a:cubicBezTo>
                          <a:pt x="-7151" y="731532"/>
                          <a:pt x="36205" y="671346"/>
                          <a:pt x="0" y="474119"/>
                        </a:cubicBezTo>
                        <a:cubicBezTo>
                          <a:pt x="-36205" y="276892"/>
                          <a:pt x="53191" y="1569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D27EDE-6E5C-8315-B020-E6D14C3C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896" y="5053060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89F78DE4-9EE9-99E2-2B65-EEB234D4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3601" y="5029684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6D3645B-BAE3-CE8F-16DF-A573EC1E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5D5DBA33-5CF5-1CE2-04B4-26401A52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64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FBF86-566B-F888-55CD-911C8428E6FB}"/>
              </a:ext>
            </a:extLst>
          </p:cNvPr>
          <p:cNvSpPr txBox="1"/>
          <p:nvPr/>
        </p:nvSpPr>
        <p:spPr>
          <a:xfrm>
            <a:off x="2710615" y="834143"/>
            <a:ext cx="618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DẪN CÁC HOẠT 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B9ED693A-B069-F70B-EC3B-6FFDB1D3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40" y="3634523"/>
            <a:ext cx="3572498" cy="35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2226B-0F05-DBDF-F9BA-1605EA11E238}"/>
              </a:ext>
            </a:extLst>
          </p:cNvPr>
          <p:cNvSpPr txBox="1"/>
          <p:nvPr/>
        </p:nvSpPr>
        <p:spPr>
          <a:xfrm>
            <a:off x="1465422" y="2206970"/>
            <a:ext cx="9404994" cy="203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Chuẩn bị: </a:t>
            </a: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 lớp</a:t>
            </a:r>
            <a:endParaRPr lang="en-US" sz="3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sẻ: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ặp đôi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lớp</a:t>
            </a:r>
            <a:endParaRPr lang="vi-VN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Vận dụng: </a:t>
            </a: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 tìm goole bài thơ về ước mơ</a:t>
            </a:r>
            <a:r>
              <a:rPr lang="en-US" sz="36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2069033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127191" y="72217"/>
            <a:ext cx="3109169" cy="943219"/>
          </a:xfrm>
          <a:custGeom>
            <a:avLst/>
            <a:gdLst>
              <a:gd name="connsiteX0" fmla="*/ 0 w 3109169"/>
              <a:gd name="connsiteY0" fmla="*/ 0 h 943219"/>
              <a:gd name="connsiteX1" fmla="*/ 559650 w 3109169"/>
              <a:gd name="connsiteY1" fmla="*/ 0 h 943219"/>
              <a:gd name="connsiteX2" fmla="*/ 1243668 w 3109169"/>
              <a:gd name="connsiteY2" fmla="*/ 0 h 943219"/>
              <a:gd name="connsiteX3" fmla="*/ 1834410 w 3109169"/>
              <a:gd name="connsiteY3" fmla="*/ 0 h 943219"/>
              <a:gd name="connsiteX4" fmla="*/ 2394060 w 3109169"/>
              <a:gd name="connsiteY4" fmla="*/ 0 h 943219"/>
              <a:gd name="connsiteX5" fmla="*/ 3109169 w 3109169"/>
              <a:gd name="connsiteY5" fmla="*/ 0 h 943219"/>
              <a:gd name="connsiteX6" fmla="*/ 3109169 w 3109169"/>
              <a:gd name="connsiteY6" fmla="*/ 471610 h 943219"/>
              <a:gd name="connsiteX7" fmla="*/ 3109169 w 3109169"/>
              <a:gd name="connsiteY7" fmla="*/ 943219 h 943219"/>
              <a:gd name="connsiteX8" fmla="*/ 2487335 w 3109169"/>
              <a:gd name="connsiteY8" fmla="*/ 943219 h 943219"/>
              <a:gd name="connsiteX9" fmla="*/ 1803318 w 3109169"/>
              <a:gd name="connsiteY9" fmla="*/ 943219 h 943219"/>
              <a:gd name="connsiteX10" fmla="*/ 1119301 w 3109169"/>
              <a:gd name="connsiteY10" fmla="*/ 943219 h 943219"/>
              <a:gd name="connsiteX11" fmla="*/ 0 w 3109169"/>
              <a:gd name="connsiteY11" fmla="*/ 943219 h 943219"/>
              <a:gd name="connsiteX12" fmla="*/ 0 w 3109169"/>
              <a:gd name="connsiteY12" fmla="*/ 490474 h 943219"/>
              <a:gd name="connsiteX13" fmla="*/ 0 w 3109169"/>
              <a:gd name="connsiteY13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9169" h="943219" fill="none" extrusionOk="0">
                <a:moveTo>
                  <a:pt x="0" y="0"/>
                </a:moveTo>
                <a:cubicBezTo>
                  <a:pt x="181307" y="-6012"/>
                  <a:pt x="349440" y="-18028"/>
                  <a:pt x="559650" y="0"/>
                </a:cubicBezTo>
                <a:cubicBezTo>
                  <a:pt x="769860" y="18028"/>
                  <a:pt x="971197" y="-13724"/>
                  <a:pt x="1243668" y="0"/>
                </a:cubicBezTo>
                <a:cubicBezTo>
                  <a:pt x="1516139" y="13724"/>
                  <a:pt x="1664226" y="14918"/>
                  <a:pt x="1834410" y="0"/>
                </a:cubicBezTo>
                <a:cubicBezTo>
                  <a:pt x="2004594" y="-14918"/>
                  <a:pt x="2171082" y="11774"/>
                  <a:pt x="2394060" y="0"/>
                </a:cubicBezTo>
                <a:cubicBezTo>
                  <a:pt x="2617038" y="-11774"/>
                  <a:pt x="2846314" y="1312"/>
                  <a:pt x="3109169" y="0"/>
                </a:cubicBezTo>
                <a:cubicBezTo>
                  <a:pt x="3097738" y="215529"/>
                  <a:pt x="3120816" y="286119"/>
                  <a:pt x="3109169" y="471610"/>
                </a:cubicBezTo>
                <a:cubicBezTo>
                  <a:pt x="3097523" y="657101"/>
                  <a:pt x="3116908" y="754269"/>
                  <a:pt x="3109169" y="943219"/>
                </a:cubicBezTo>
                <a:cubicBezTo>
                  <a:pt x="2873147" y="945309"/>
                  <a:pt x="2645376" y="923241"/>
                  <a:pt x="2487335" y="943219"/>
                </a:cubicBezTo>
                <a:cubicBezTo>
                  <a:pt x="2329294" y="963197"/>
                  <a:pt x="2061808" y="936825"/>
                  <a:pt x="1803318" y="943219"/>
                </a:cubicBezTo>
                <a:cubicBezTo>
                  <a:pt x="1544828" y="949613"/>
                  <a:pt x="1257257" y="936811"/>
                  <a:pt x="1119301" y="943219"/>
                </a:cubicBezTo>
                <a:cubicBezTo>
                  <a:pt x="981345" y="949627"/>
                  <a:pt x="429148" y="965943"/>
                  <a:pt x="0" y="943219"/>
                </a:cubicBezTo>
                <a:cubicBezTo>
                  <a:pt x="-6394" y="806876"/>
                  <a:pt x="-16742" y="581029"/>
                  <a:pt x="0" y="490474"/>
                </a:cubicBezTo>
                <a:cubicBezTo>
                  <a:pt x="16742" y="399919"/>
                  <a:pt x="5775" y="119655"/>
                  <a:pt x="0" y="0"/>
                </a:cubicBezTo>
                <a:close/>
              </a:path>
              <a:path w="3109169" h="943219" stroke="0" extrusionOk="0">
                <a:moveTo>
                  <a:pt x="0" y="0"/>
                </a:moveTo>
                <a:cubicBezTo>
                  <a:pt x="193877" y="-859"/>
                  <a:pt x="406395" y="-20457"/>
                  <a:pt x="684017" y="0"/>
                </a:cubicBezTo>
                <a:cubicBezTo>
                  <a:pt x="961639" y="20457"/>
                  <a:pt x="1008189" y="20774"/>
                  <a:pt x="1305851" y="0"/>
                </a:cubicBezTo>
                <a:cubicBezTo>
                  <a:pt x="1603513" y="-20774"/>
                  <a:pt x="1652395" y="784"/>
                  <a:pt x="1865501" y="0"/>
                </a:cubicBezTo>
                <a:cubicBezTo>
                  <a:pt x="2078607" y="-784"/>
                  <a:pt x="2203799" y="-26751"/>
                  <a:pt x="2487335" y="0"/>
                </a:cubicBezTo>
                <a:cubicBezTo>
                  <a:pt x="2770871" y="26751"/>
                  <a:pt x="2902411" y="-26754"/>
                  <a:pt x="3109169" y="0"/>
                </a:cubicBezTo>
                <a:cubicBezTo>
                  <a:pt x="3104163" y="151738"/>
                  <a:pt x="3106905" y="322099"/>
                  <a:pt x="3109169" y="452745"/>
                </a:cubicBezTo>
                <a:cubicBezTo>
                  <a:pt x="3111433" y="583392"/>
                  <a:pt x="3109047" y="804175"/>
                  <a:pt x="3109169" y="943219"/>
                </a:cubicBezTo>
                <a:cubicBezTo>
                  <a:pt x="2978835" y="955531"/>
                  <a:pt x="2718019" y="949136"/>
                  <a:pt x="2580610" y="943219"/>
                </a:cubicBezTo>
                <a:cubicBezTo>
                  <a:pt x="2443201" y="937302"/>
                  <a:pt x="2199567" y="966242"/>
                  <a:pt x="2052052" y="943219"/>
                </a:cubicBezTo>
                <a:cubicBezTo>
                  <a:pt x="1904537" y="920196"/>
                  <a:pt x="1579926" y="958383"/>
                  <a:pt x="1461309" y="943219"/>
                </a:cubicBezTo>
                <a:cubicBezTo>
                  <a:pt x="1342692" y="928055"/>
                  <a:pt x="1098144" y="952812"/>
                  <a:pt x="870567" y="943219"/>
                </a:cubicBezTo>
                <a:cubicBezTo>
                  <a:pt x="642990" y="933626"/>
                  <a:pt x="369338" y="938972"/>
                  <a:pt x="0" y="943219"/>
                </a:cubicBezTo>
                <a:cubicBezTo>
                  <a:pt x="21516" y="852203"/>
                  <a:pt x="7925" y="655962"/>
                  <a:pt x="0" y="490474"/>
                </a:cubicBezTo>
                <a:cubicBezTo>
                  <a:pt x="-7925" y="324986"/>
                  <a:pt x="17958" y="1923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127192" y="178644"/>
            <a:ext cx="3047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7CA4225F-6C82-A031-C5A1-D6ADDCC8AB49}"/>
              </a:ext>
            </a:extLst>
          </p:cNvPr>
          <p:cNvSpPr/>
          <p:nvPr/>
        </p:nvSpPr>
        <p:spPr>
          <a:xfrm>
            <a:off x="4078840" y="600075"/>
            <a:ext cx="4671104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5" name="Google Shape;970;p16">
            <a:extLst>
              <a:ext uri="{FF2B5EF4-FFF2-40B4-BE49-F238E27FC236}">
                <a16:creationId xmlns:a16="http://schemas.microsoft.com/office/drawing/2014/main" id="{D96E80AA-0ECF-69A0-3940-46BD52FE0D0F}"/>
              </a:ext>
            </a:extLst>
          </p:cNvPr>
          <p:cNvGrpSpPr/>
          <p:nvPr/>
        </p:nvGrpSpPr>
        <p:grpSpPr>
          <a:xfrm>
            <a:off x="1212352" y="2738876"/>
            <a:ext cx="2822718" cy="1155029"/>
            <a:chOff x="6019800" y="2256123"/>
            <a:chExt cx="2819400" cy="1066800"/>
          </a:xfrm>
        </p:grpSpPr>
        <p:sp>
          <p:nvSpPr>
            <p:cNvPr id="16" name="Google Shape;971;p16">
              <a:extLst>
                <a:ext uri="{FF2B5EF4-FFF2-40B4-BE49-F238E27FC236}">
                  <a16:creationId xmlns:a16="http://schemas.microsoft.com/office/drawing/2014/main" id="{AEE431B7-285D-6F9E-6FF1-484AE4DF983A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72;p16">
              <a:extLst>
                <a:ext uri="{FF2B5EF4-FFF2-40B4-BE49-F238E27FC236}">
                  <a16:creationId xmlns:a16="http://schemas.microsoft.com/office/drawing/2014/main" id="{5F8793C5-48AC-1693-61A7-16A4FBA6C8A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Bản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thân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em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07F550-D563-DECA-0737-9F207FCCE83F}"/>
              </a:ext>
            </a:extLst>
          </p:cNvPr>
          <p:cNvCxnSpPr>
            <a:cxnSpLocks/>
          </p:cNvCxnSpPr>
          <p:nvPr/>
        </p:nvCxnSpPr>
        <p:spPr>
          <a:xfrm flipH="1">
            <a:off x="3406419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oogle Shape;970;p16">
            <a:extLst>
              <a:ext uri="{FF2B5EF4-FFF2-40B4-BE49-F238E27FC236}">
                <a16:creationId xmlns:a16="http://schemas.microsoft.com/office/drawing/2014/main" id="{F925D876-25A6-5059-06D7-D6F9ACABC78B}"/>
              </a:ext>
            </a:extLst>
          </p:cNvPr>
          <p:cNvGrpSpPr/>
          <p:nvPr/>
        </p:nvGrpSpPr>
        <p:grpSpPr>
          <a:xfrm>
            <a:off x="5373385" y="2759424"/>
            <a:ext cx="2822718" cy="1155029"/>
            <a:chOff x="6019800" y="2256123"/>
            <a:chExt cx="2819400" cy="1066800"/>
          </a:xfrm>
        </p:grpSpPr>
        <p:sp>
          <p:nvSpPr>
            <p:cNvPr id="23" name="Google Shape;971;p16">
              <a:extLst>
                <a:ext uri="{FF2B5EF4-FFF2-40B4-BE49-F238E27FC236}">
                  <a16:creationId xmlns:a16="http://schemas.microsoft.com/office/drawing/2014/main" id="{0FEBB680-FA4D-ED2E-4972-51195A1DD004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972;p16">
              <a:extLst>
                <a:ext uri="{FF2B5EF4-FFF2-40B4-BE49-F238E27FC236}">
                  <a16:creationId xmlns:a16="http://schemas.microsoft.com/office/drawing/2014/main" id="{165C342F-27F4-FB80-2EAA-29B1578E9BAE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Gia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đình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,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bạn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bè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262F09-4B76-7E2F-2069-A03E727FC250}"/>
              </a:ext>
            </a:extLst>
          </p:cNvPr>
          <p:cNvCxnSpPr>
            <a:cxnSpLocks/>
          </p:cNvCxnSpPr>
          <p:nvPr/>
        </p:nvCxnSpPr>
        <p:spPr>
          <a:xfrm>
            <a:off x="6565187" y="1869897"/>
            <a:ext cx="1002265" cy="9319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970;p16">
            <a:extLst>
              <a:ext uri="{FF2B5EF4-FFF2-40B4-BE49-F238E27FC236}">
                <a16:creationId xmlns:a16="http://schemas.microsoft.com/office/drawing/2014/main" id="{687C6144-DD0D-C0F3-9844-8165A91FBDF9}"/>
              </a:ext>
            </a:extLst>
          </p:cNvPr>
          <p:cNvGrpSpPr/>
          <p:nvPr/>
        </p:nvGrpSpPr>
        <p:grpSpPr>
          <a:xfrm>
            <a:off x="9287839" y="2666957"/>
            <a:ext cx="2822718" cy="1155029"/>
            <a:chOff x="6019800" y="2256123"/>
            <a:chExt cx="2819400" cy="1066800"/>
          </a:xfrm>
        </p:grpSpPr>
        <p:sp>
          <p:nvSpPr>
            <p:cNvPr id="34" name="Google Shape;971;p16">
              <a:extLst>
                <a:ext uri="{FF2B5EF4-FFF2-40B4-BE49-F238E27FC236}">
                  <a16:creationId xmlns:a16="http://schemas.microsoft.com/office/drawing/2014/main" id="{1A2EC6CF-E24E-511A-3636-21226D0B516E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72;p16">
              <a:extLst>
                <a:ext uri="{FF2B5EF4-FFF2-40B4-BE49-F238E27FC236}">
                  <a16:creationId xmlns:a16="http://schemas.microsoft.com/office/drawing/2014/main" id="{A8B96863-031A-3961-5FB1-126754DC12D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DAB3D31-9744-F1F5-6B53-278D497E1AB5}"/>
              </a:ext>
            </a:extLst>
          </p:cNvPr>
          <p:cNvCxnSpPr>
            <a:cxnSpLocks/>
          </p:cNvCxnSpPr>
          <p:nvPr/>
        </p:nvCxnSpPr>
        <p:spPr>
          <a:xfrm>
            <a:off x="7520684" y="1890445"/>
            <a:ext cx="3961222" cy="8189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">
            <a:extLst>
              <a:ext uri="{FF2B5EF4-FFF2-40B4-BE49-F238E27FC236}">
                <a16:creationId xmlns:a16="http://schemas.microsoft.com/office/drawing/2014/main" id="{B0922BFD-6795-0B35-90A7-EA0BA52D59A9}"/>
              </a:ext>
            </a:extLst>
          </p:cNvPr>
          <p:cNvSpPr/>
          <p:nvPr/>
        </p:nvSpPr>
        <p:spPr>
          <a:xfrm>
            <a:off x="205482" y="4709738"/>
            <a:ext cx="5024063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ước mơ điều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8F8BFD14-5C04-C046-46F3-C5AD207AB6A8}"/>
              </a:ext>
            </a:extLst>
          </p:cNvPr>
          <p:cNvSpPr/>
          <p:nvPr/>
        </p:nvSpPr>
        <p:spPr>
          <a:xfrm>
            <a:off x="6596008" y="4802206"/>
            <a:ext cx="5024063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làm gì để thực hiện ước mơ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98955" y="4356243"/>
            <a:ext cx="4594160" cy="25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3671E0B-A3E1-83C0-3FEC-5B75CA08C72D}"/>
              </a:ext>
            </a:extLst>
          </p:cNvPr>
          <p:cNvSpPr/>
          <p:nvPr/>
        </p:nvSpPr>
        <p:spPr>
          <a:xfrm>
            <a:off x="2363056" y="271302"/>
            <a:ext cx="7428215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ước mơ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12B41-E499-1FF4-E000-9DF9D17A94D0}"/>
              </a:ext>
            </a:extLst>
          </p:cNvPr>
          <p:cNvSpPr txBox="1"/>
          <p:nvPr/>
        </p:nvSpPr>
        <p:spPr>
          <a:xfrm>
            <a:off x="1530850" y="1849348"/>
            <a:ext cx="954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</a:p>
          <a:p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</a:t>
            </a:r>
            <a:r>
              <a:rPr lang="vi-VN" sz="3200" b="0" i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 ảnh, phương tiện 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hoạ để nội dung nói rõ ràng, thuyết phục hơn.</a:t>
            </a:r>
          </a:p>
          <a:p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Dùng cử chỉ và từ ngữ bộc lộ cảm xúc để phần nói hấp dẫn, thu hút hơn.</a:t>
            </a:r>
          </a:p>
        </p:txBody>
      </p:sp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98955" y="4356243"/>
            <a:ext cx="4594160" cy="25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3671E0B-A3E1-83C0-3FEC-5B75CA08C72D}"/>
              </a:ext>
            </a:extLst>
          </p:cNvPr>
          <p:cNvSpPr/>
          <p:nvPr/>
        </p:nvSpPr>
        <p:spPr>
          <a:xfrm>
            <a:off x="2363056" y="271302"/>
            <a:ext cx="7428215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12B41-E499-1FF4-E000-9DF9D17A94D0}"/>
              </a:ext>
            </a:extLst>
          </p:cNvPr>
          <p:cNvSpPr txBox="1"/>
          <p:nvPr/>
        </p:nvSpPr>
        <p:spPr>
          <a:xfrm>
            <a:off x="1541124" y="2034283"/>
            <a:ext cx="9544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Chú ý lắng nghe, không ngắt lời bạn.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Khích lệ bạn khi bạn đã nói xong, đặt câu hỏi nếu còn chưa hiểu rõ (hoặc chưa nghe rõ).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lại những ước mơ của bạn mà em thấy thú vị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40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8CE48-4702-EF29-681E-7B04348C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084A94-815B-7B3A-67F3-5C107A5E5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528" y="1829843"/>
            <a:ext cx="8979361" cy="4178515"/>
          </a:xfrm>
        </p:spPr>
      </p:pic>
    </p:spTree>
    <p:extLst>
      <p:ext uri="{BB962C8B-B14F-4D97-AF65-F5344CB8AC3E}">
        <p14:creationId xmlns:p14="http://schemas.microsoft.com/office/powerpoint/2010/main" val="41552727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181</TotalTime>
  <Words>299</Words>
  <Application>Microsoft Office PowerPoint</Application>
  <PresentationFormat>Widescreen</PresentationFormat>
  <Paragraphs>34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Lan Vũ</cp:lastModifiedBy>
  <cp:revision>25</cp:revision>
  <dcterms:created xsi:type="dcterms:W3CDTF">2023-10-09T15:17:53Z</dcterms:created>
  <dcterms:modified xsi:type="dcterms:W3CDTF">2024-12-20T02:05:55Z</dcterms:modified>
  <cp:category>9Slide.vn</cp:category>
</cp:coreProperties>
</file>