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0" r:id="rId3"/>
    <p:sldMasterId id="2147483692" r:id="rId4"/>
    <p:sldMasterId id="2147483704" r:id="rId5"/>
    <p:sldMasterId id="2147483718" r:id="rId6"/>
    <p:sldMasterId id="2147483730" r:id="rId7"/>
  </p:sldMasterIdLst>
  <p:notesMasterIdLst>
    <p:notesMasterId r:id="rId25"/>
  </p:notesMasterIdLst>
  <p:sldIdLst>
    <p:sldId id="258" r:id="rId8"/>
    <p:sldId id="474" r:id="rId9"/>
    <p:sldId id="554" r:id="rId10"/>
    <p:sldId id="555" r:id="rId11"/>
    <p:sldId id="261" r:id="rId12"/>
    <p:sldId id="262" r:id="rId13"/>
    <p:sldId id="263" r:id="rId14"/>
    <p:sldId id="320" r:id="rId15"/>
    <p:sldId id="497" r:id="rId16"/>
    <p:sldId id="564" r:id="rId17"/>
    <p:sldId id="509" r:id="rId18"/>
    <p:sldId id="563" r:id="rId19"/>
    <p:sldId id="565" r:id="rId20"/>
    <p:sldId id="566" r:id="rId21"/>
    <p:sldId id="567" r:id="rId22"/>
    <p:sldId id="515" r:id="rId23"/>
    <p:sldId id="4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254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12/15/2024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192443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12/15/2024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247226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12/15/2024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297995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12/15/2024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140025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12/15/2024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3734434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12/15/2024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11715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12/15/2024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5416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124114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6095920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19732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12/15/2024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867512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72388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991094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44214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335340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28142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622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931501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36607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6945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8820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12/15/2024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2713755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B30-4822-4810-9CE4-E08130D8E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2A6CD2-61AF-48F1-A124-07FA9F12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A46A1-CC30-4CE7-A203-875741250C1F}"/>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75EC94D1-AA20-40FC-91DF-48D490D51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54AA9-C5BA-4989-B711-DE50F6F50A9F}"/>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585015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2F691-4147-4067-8091-5A75C2FDDE9E}"/>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0A13CEE6-0091-4B97-B2A3-2EACD5377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7FBDB-A13D-45F7-9E93-FF2014FDFD0A}"/>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083762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A538-13DC-4B1B-A673-1BAD8A8EA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83EF61-E106-490B-8C82-1E0226423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BF44F2-4265-4159-9A67-CBD48898C249}"/>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AAE7979D-0B56-49FF-A61B-19874332C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9A3B-58D2-4F86-8EE8-19CFB73E62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88193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8910A-7DC9-45ED-AA9F-D95404E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E4A2A-ECB1-4071-A8B3-D027E0172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A8BA32-CD1B-455F-87C9-6B09B0660C87}"/>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6" name="Footer Placeholder 5">
            <a:extLst>
              <a:ext uri="{FF2B5EF4-FFF2-40B4-BE49-F238E27FC236}">
                <a16:creationId xmlns:a16="http://schemas.microsoft.com/office/drawing/2014/main" id="{6FF19B83-BDC8-491C-9BD3-7542D6092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D8928-0E14-437F-BD67-2130D1DCE52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306207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B2C1-5FD8-4CF9-A365-0EA6713FA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F44BD-5D8C-45C8-937B-1A3F9670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564EA-74A6-42BC-93CF-21136AA47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A5BDE-53A9-462B-AB3E-5CF6EA44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1B068-017E-4495-8E6D-A7D34494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45E42-2886-42A2-9DE1-0C21490B3FC0}"/>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8" name="Footer Placeholder 7">
            <a:extLst>
              <a:ext uri="{FF2B5EF4-FFF2-40B4-BE49-F238E27FC236}">
                <a16:creationId xmlns:a16="http://schemas.microsoft.com/office/drawing/2014/main" id="{988995A9-6437-4890-A073-34B1B4454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D5B07-E95C-44A5-8EA3-377BC1E6640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560565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5BBA7-A64C-4FA9-9F7C-0112DE1580D1}"/>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4" name="Footer Placeholder 3">
            <a:extLst>
              <a:ext uri="{FF2B5EF4-FFF2-40B4-BE49-F238E27FC236}">
                <a16:creationId xmlns:a16="http://schemas.microsoft.com/office/drawing/2014/main" id="{6B27E15B-28CC-4272-A030-B6A307B469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431BCA-3F24-420E-85C4-8D5F354098F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61270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2B3D3-D5FD-41B7-8809-7B88D0071797}"/>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3" name="Footer Placeholder 2">
            <a:extLst>
              <a:ext uri="{FF2B5EF4-FFF2-40B4-BE49-F238E27FC236}">
                <a16:creationId xmlns:a16="http://schemas.microsoft.com/office/drawing/2014/main" id="{DD64B94B-C3D9-46FD-A420-6350DEB10D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A2C36A-E333-46D7-AA88-62CAE4E0A96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135193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AA08-AE4E-4F4C-ADF3-38584E8E5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12721-B04B-4991-B1DB-76915DF1E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799A2-3E9A-48CD-8E37-74EDFF3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83EE9-BD5F-46CD-9EE3-AF484B2BEDC1}"/>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6" name="Footer Placeholder 5">
            <a:extLst>
              <a:ext uri="{FF2B5EF4-FFF2-40B4-BE49-F238E27FC236}">
                <a16:creationId xmlns:a16="http://schemas.microsoft.com/office/drawing/2014/main" id="{20613A77-6FA0-46D3-8E06-D597221CC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7A6A6-DDF5-47DC-B117-5A42737C2C3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46551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F9BA-5354-4648-AEF2-F55D33FF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631F1-27FB-4815-8916-36F28E6A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0A6B13-8A56-4B9B-9EC5-E8E77A201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46E71-127F-4719-8E52-48AD557F5E83}"/>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6" name="Footer Placeholder 5">
            <a:extLst>
              <a:ext uri="{FF2B5EF4-FFF2-40B4-BE49-F238E27FC236}">
                <a16:creationId xmlns:a16="http://schemas.microsoft.com/office/drawing/2014/main" id="{1D351EAA-711E-4416-9605-D04FC58FF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C916C-12CA-482E-AE87-A4C553B997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131340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18889-BA45-4B67-8AB4-4C78520B6D6E}"/>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DA19368F-7D28-4288-871F-7F433EB4E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C8175-8437-4955-85AE-5832E2097A8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36118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3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ABFBA-0372-43FB-8256-380C81218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1EA19-A12C-4C06-B1A0-CC7064F31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2FA2C-87D9-4ECF-A8A7-EF2042A49AB8}"/>
              </a:ext>
            </a:extLst>
          </p:cNvPr>
          <p:cNvSpPr>
            <a:spLocks noGrp="1"/>
          </p:cNvSpPr>
          <p:nvPr>
            <p:ph type="dt" sz="half" idx="10"/>
          </p:nvPr>
        </p:nvSpPr>
        <p:spPr/>
        <p:txBody>
          <a:body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8E232BCA-4A51-4842-8715-493F67EC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33D62-6FE4-4972-99F2-7D845F5F3B85}"/>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135280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9928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86268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27178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785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41643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74005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98626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0071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833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64814761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46480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30623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06601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3237396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62656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255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78492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37109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183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12/15/2024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2502350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160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4665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7675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2582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28502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6465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99328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845982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41044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1957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12/15/2024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0048668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9372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22188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581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67230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21040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6396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12/15/2024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248151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12/15/2024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1309847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9.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12/15/2024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5531437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12/15/2024</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3997370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C345F-7563-41A1-BDC7-1DC7F96CB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960DE-6759-4AFA-8E5D-8B394C1DE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0891B-4EC0-41E6-8DF8-447521D7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B3AC9-6F66-442D-8A61-F06030142A82}" type="datetimeFigureOut">
              <a:rPr lang="en-US" smtClean="0"/>
              <a:t>12/15/2024</a:t>
            </a:fld>
            <a:endParaRPr lang="en-US"/>
          </a:p>
        </p:txBody>
      </p:sp>
      <p:sp>
        <p:nvSpPr>
          <p:cNvPr id="5" name="Footer Placeholder 4">
            <a:extLst>
              <a:ext uri="{FF2B5EF4-FFF2-40B4-BE49-F238E27FC236}">
                <a16:creationId xmlns:a16="http://schemas.microsoft.com/office/drawing/2014/main" id="{280F496E-6E33-49FD-924D-613E2CF58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C9ABD8-50DA-44B4-814A-DCBA7CC78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6E06-0DD9-48EC-8D3A-7CC625600D6C}" type="slidenum">
              <a:rPr lang="en-US" smtClean="0"/>
              <a:t>‹#›</a:t>
            </a:fld>
            <a:endParaRPr lang="en-US"/>
          </a:p>
        </p:txBody>
      </p:sp>
    </p:spTree>
    <p:extLst>
      <p:ext uri="{BB962C8B-B14F-4D97-AF65-F5344CB8AC3E}">
        <p14:creationId xmlns:p14="http://schemas.microsoft.com/office/powerpoint/2010/main" val="5701091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2643500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12/15/2024</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418614967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91120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6.xml"/><Relationship Id="rId18" Type="http://schemas.openxmlformats.org/officeDocument/2006/relationships/slide" Target="slide5.xml"/><Relationship Id="rId3" Type="http://schemas.openxmlformats.org/officeDocument/2006/relationships/image" Target="../media/image17.png"/><Relationship Id="rId21" Type="http://schemas.openxmlformats.org/officeDocument/2006/relationships/slide" Target="slide7.xml"/><Relationship Id="rId7" Type="http://schemas.openxmlformats.org/officeDocument/2006/relationships/image" Target="../media/image21.png"/><Relationship Id="rId12" Type="http://schemas.openxmlformats.org/officeDocument/2006/relationships/image" Target="../media/image26.gif"/><Relationship Id="rId17"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slide" Target="slide4.xml"/><Relationship Id="rId20"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20.png"/><Relationship Id="rId11" Type="http://schemas.openxmlformats.org/officeDocument/2006/relationships/image" Target="../media/image25.gif"/><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4.gif"/><Relationship Id="rId19"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3.gif"/><Relationship Id="rId14" Type="http://schemas.openxmlformats.org/officeDocument/2006/relationships/image" Target="../media/image27.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30" y="2815620"/>
            <a:ext cx="905893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Chào</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mừng</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các</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em</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đến</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với</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T</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iếng</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a:t>
            </a:r>
            <a:r>
              <a:rPr kumimoji="0" lang="en-US" altLang="zh-CN" sz="36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iệt</a:t>
            </a:r>
            <a:r>
              <a:rPr kumimoji="0" lang="en-US" altLang="zh-CN" sz="36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AD1AE7-E74A-1270-4C5A-F49CD403C022}"/>
              </a:ext>
            </a:extLst>
          </p:cNvPr>
          <p:cNvPicPr>
            <a:picLocks noChangeAspect="1"/>
          </p:cNvPicPr>
          <p:nvPr/>
        </p:nvPicPr>
        <p:blipFill>
          <a:blip r:embed="rId2"/>
          <a:stretch>
            <a:fillRect/>
          </a:stretch>
        </p:blipFill>
        <p:spPr>
          <a:xfrm>
            <a:off x="4282283" y="2148729"/>
            <a:ext cx="3627434" cy="2560542"/>
          </a:xfrm>
          <a:prstGeom prst="rect">
            <a:avLst/>
          </a:prstGeom>
        </p:spPr>
      </p:pic>
    </p:spTree>
    <p:extLst>
      <p:ext uri="{BB962C8B-B14F-4D97-AF65-F5344CB8AC3E}">
        <p14:creationId xmlns:p14="http://schemas.microsoft.com/office/powerpoint/2010/main" val="207873438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508812" y="43639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4997302"/>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180CE-6292-9A9F-13DD-57B65BCC2FB7}"/>
              </a:ext>
            </a:extLst>
          </p:cNvPr>
          <p:cNvPicPr>
            <a:picLocks noChangeAspect="1"/>
          </p:cNvPicPr>
          <p:nvPr/>
        </p:nvPicPr>
        <p:blipFill>
          <a:blip r:embed="rId2"/>
          <a:stretch>
            <a:fillRect/>
          </a:stretch>
        </p:blipFill>
        <p:spPr>
          <a:xfrm>
            <a:off x="149902" y="356976"/>
            <a:ext cx="12042098" cy="6144048"/>
          </a:xfrm>
          <a:prstGeom prst="rect">
            <a:avLst/>
          </a:prstGeom>
        </p:spPr>
      </p:pic>
    </p:spTree>
    <p:extLst>
      <p:ext uri="{BB962C8B-B14F-4D97-AF65-F5344CB8AC3E}">
        <p14:creationId xmlns:p14="http://schemas.microsoft.com/office/powerpoint/2010/main" val="36432703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AC465A-127B-115D-41B2-B46E3041DD91}"/>
              </a:ext>
            </a:extLst>
          </p:cNvPr>
          <p:cNvPicPr>
            <a:picLocks noChangeAspect="1"/>
          </p:cNvPicPr>
          <p:nvPr/>
        </p:nvPicPr>
        <p:blipFill>
          <a:blip r:embed="rId2"/>
          <a:stretch>
            <a:fillRect/>
          </a:stretch>
        </p:blipFill>
        <p:spPr>
          <a:xfrm>
            <a:off x="5026059" y="2398686"/>
            <a:ext cx="2139881" cy="2060627"/>
          </a:xfrm>
          <a:prstGeom prst="rect">
            <a:avLst/>
          </a:prstGeom>
        </p:spPr>
      </p:pic>
      <p:pic>
        <p:nvPicPr>
          <p:cNvPr id="4" name="Picture 3">
            <a:extLst>
              <a:ext uri="{FF2B5EF4-FFF2-40B4-BE49-F238E27FC236}">
                <a16:creationId xmlns:a16="http://schemas.microsoft.com/office/drawing/2014/main" id="{C90916FF-012E-3823-0AB4-7D3BCF76C49B}"/>
              </a:ext>
            </a:extLst>
          </p:cNvPr>
          <p:cNvPicPr>
            <a:picLocks noChangeAspect="1"/>
          </p:cNvPicPr>
          <p:nvPr/>
        </p:nvPicPr>
        <p:blipFill>
          <a:blip r:embed="rId3"/>
          <a:stretch>
            <a:fillRect/>
          </a:stretch>
        </p:blipFill>
        <p:spPr>
          <a:xfrm>
            <a:off x="4166449" y="2947374"/>
            <a:ext cx="3859102" cy="963251"/>
          </a:xfrm>
          <a:prstGeom prst="rect">
            <a:avLst/>
          </a:prstGeom>
        </p:spPr>
      </p:pic>
      <p:sp>
        <p:nvSpPr>
          <p:cNvPr id="6" name="TextBox 5">
            <a:extLst>
              <a:ext uri="{FF2B5EF4-FFF2-40B4-BE49-F238E27FC236}">
                <a16:creationId xmlns:a16="http://schemas.microsoft.com/office/drawing/2014/main" id="{8215DE70-8F35-23E5-1688-D53B5E62001E}"/>
              </a:ext>
            </a:extLst>
          </p:cNvPr>
          <p:cNvSpPr txBox="1"/>
          <p:nvPr/>
        </p:nvSpPr>
        <p:spPr>
          <a:xfrm>
            <a:off x="845036" y="1937021"/>
            <a:ext cx="1568380" cy="523220"/>
          </a:xfrm>
          <a:prstGeom prst="rect">
            <a:avLst/>
          </a:prstGeom>
          <a:noFill/>
        </p:spPr>
        <p:txBody>
          <a:bodyPr wrap="square">
            <a:spAutoFit/>
          </a:bodyPr>
          <a:lstStyle/>
          <a:p>
            <a:endParaRPr lang="en-US" sz="2800" dirty="0">
              <a:solidFill>
                <a:srgbClr val="FF0000"/>
              </a:solidFill>
            </a:endParaRPr>
          </a:p>
        </p:txBody>
      </p:sp>
      <p:sp>
        <p:nvSpPr>
          <p:cNvPr id="9" name="TextBox 8">
            <a:extLst>
              <a:ext uri="{FF2B5EF4-FFF2-40B4-BE49-F238E27FC236}">
                <a16:creationId xmlns:a16="http://schemas.microsoft.com/office/drawing/2014/main" id="{69FA7015-07D0-A3A7-9C9A-CDDE1C29F51C}"/>
              </a:ext>
            </a:extLst>
          </p:cNvPr>
          <p:cNvSpPr txBox="1"/>
          <p:nvPr/>
        </p:nvSpPr>
        <p:spPr>
          <a:xfrm>
            <a:off x="3120696" y="559635"/>
            <a:ext cx="3278192" cy="1508104"/>
          </a:xfrm>
          <a:prstGeom prst="rect">
            <a:avLst/>
          </a:prstGeom>
          <a:noFill/>
        </p:spPr>
        <p:txBody>
          <a:bodyPr wrap="square" rtlCol="0">
            <a:spAutoFit/>
          </a:bodyPr>
          <a:lstStyle/>
          <a:p>
            <a:pPr algn="ctr" defTabSz="913256" fontAlgn="base">
              <a:spcBef>
                <a:spcPct val="0"/>
              </a:spcBef>
              <a:spcAft>
                <a:spcPct val="0"/>
              </a:spcAft>
              <a:defRPr/>
            </a:pP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xạt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3256" fontAlgn="base">
              <a:spcBef>
                <a:spcPct val="0"/>
              </a:spcBef>
              <a:spcAft>
                <a:spcPct val="0"/>
              </a:spcAft>
              <a:defRPr/>
            </a:pP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va</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chạm</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lá</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khô</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TextBox 9">
            <a:extLst>
              <a:ext uri="{FF2B5EF4-FFF2-40B4-BE49-F238E27FC236}">
                <a16:creationId xmlns:a16="http://schemas.microsoft.com/office/drawing/2014/main" id="{8DAA63FB-F454-32E0-63C7-D6F852DC0B02}"/>
              </a:ext>
            </a:extLst>
          </p:cNvPr>
          <p:cNvSpPr txBox="1"/>
          <p:nvPr/>
        </p:nvSpPr>
        <p:spPr>
          <a:xfrm>
            <a:off x="2941208" y="3499897"/>
            <a:ext cx="3103025" cy="1508104"/>
          </a:xfrm>
          <a:prstGeom prst="rect">
            <a:avLst/>
          </a:prstGeom>
          <a:noFill/>
        </p:spPr>
        <p:txBody>
          <a:bodyPr wrap="square" rtlCol="0">
            <a:spAutoFit/>
          </a:bodyPr>
          <a:lstStyle/>
          <a:p>
            <a:pPr algn="ctr" defTabSz="913256" fontAlgn="base">
              <a:spcBef>
                <a:spcPct val="0"/>
              </a:spcBef>
              <a:spcAft>
                <a:spcPct val="0"/>
              </a:spcAft>
              <a:defRPr/>
            </a:pP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Xuýt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xoa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3256" fontAlgn="base">
              <a:spcBef>
                <a:spcPct val="0"/>
              </a:spcBef>
              <a:spcAft>
                <a:spcPct val="0"/>
              </a:spcAft>
              <a:defRPr/>
            </a:pP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Cách</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thể</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hiện</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cảm</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xúc</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2" name="TextBox 11">
            <a:extLst>
              <a:ext uri="{FF2B5EF4-FFF2-40B4-BE49-F238E27FC236}">
                <a16:creationId xmlns:a16="http://schemas.microsoft.com/office/drawing/2014/main" id="{8536DD4F-C583-CCB5-2454-EE416A19D49E}"/>
              </a:ext>
            </a:extLst>
          </p:cNvPr>
          <p:cNvSpPr txBox="1"/>
          <p:nvPr/>
        </p:nvSpPr>
        <p:spPr>
          <a:xfrm>
            <a:off x="7420377" y="3215473"/>
            <a:ext cx="3278192" cy="1938992"/>
          </a:xfrm>
          <a:prstGeom prst="rect">
            <a:avLst/>
          </a:prstGeom>
          <a:noFill/>
        </p:spPr>
        <p:txBody>
          <a:bodyPr wrap="square" rtlCol="0">
            <a:spAutoFit/>
          </a:bodyPr>
          <a:lstStyle/>
          <a:p>
            <a:pPr algn="ctr" defTabSz="913256" fontAlgn="base">
              <a:spcBef>
                <a:spcPct val="0"/>
              </a:spcBef>
              <a:spcAft>
                <a:spcPct val="0"/>
              </a:spcAft>
              <a:defRPr/>
            </a:pP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Thanh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mai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3256" fontAlgn="base">
              <a:spcBef>
                <a:spcPct val="0"/>
              </a:spcBef>
              <a:spcAft>
                <a:spcPct val="0"/>
              </a:spcAft>
              <a:defRPr/>
            </a:pP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Cây</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bụ</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thấp</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quả</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mọng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trông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quả</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dâu</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3" name="TextBox 12">
            <a:extLst>
              <a:ext uri="{FF2B5EF4-FFF2-40B4-BE49-F238E27FC236}">
                <a16:creationId xmlns:a16="http://schemas.microsoft.com/office/drawing/2014/main" id="{539844E7-138D-FAB2-1B86-26B617B6814B}"/>
              </a:ext>
            </a:extLst>
          </p:cNvPr>
          <p:cNvSpPr txBox="1"/>
          <p:nvPr/>
        </p:nvSpPr>
        <p:spPr>
          <a:xfrm>
            <a:off x="7730086" y="559635"/>
            <a:ext cx="3278192" cy="1938992"/>
          </a:xfrm>
          <a:prstGeom prst="rect">
            <a:avLst/>
          </a:prstGeom>
          <a:noFill/>
        </p:spPr>
        <p:txBody>
          <a:bodyPr wrap="square" rtlCol="0">
            <a:spAutoFit/>
          </a:bodyPr>
          <a:lstStyle/>
          <a:p>
            <a:pPr algn="ctr" defTabSz="913256" fontAlgn="base">
              <a:spcBef>
                <a:spcPct val="0"/>
              </a:spcBef>
              <a:spcAft>
                <a:spcPct val="0"/>
              </a:spcAft>
              <a:defRPr/>
            </a:pP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Xôn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xao</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3256" fontAlgn="base">
              <a:spcBef>
                <a:spcPct val="0"/>
              </a:spcBef>
              <a:spcAft>
                <a:spcPct val="0"/>
              </a:spcAft>
              <a:defRPr/>
            </a:pP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âm</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thanh</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phát</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ra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lúc</a:t>
            </a:r>
            <a:endParaRPr lang="zh-CN" altLang="en-US" sz="2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4" name="Oval 13">
            <a:extLst>
              <a:ext uri="{FF2B5EF4-FFF2-40B4-BE49-F238E27FC236}">
                <a16:creationId xmlns:a16="http://schemas.microsoft.com/office/drawing/2014/main" id="{53321DD3-4840-BB4B-0E54-0B26F605F1FF}"/>
              </a:ext>
            </a:extLst>
          </p:cNvPr>
          <p:cNvSpPr/>
          <p:nvPr/>
        </p:nvSpPr>
        <p:spPr>
          <a:xfrm>
            <a:off x="425066" y="1730541"/>
            <a:ext cx="1951996" cy="25575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t>GIẢI NGHĨA TỪ</a:t>
            </a:r>
          </a:p>
        </p:txBody>
      </p:sp>
    </p:spTree>
    <p:extLst>
      <p:ext uri="{BB962C8B-B14F-4D97-AF65-F5344CB8AC3E}">
        <p14:creationId xmlns:p14="http://schemas.microsoft.com/office/powerpoint/2010/main" val="51066399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5DF1EA1-E5D5-E078-4EDA-512E40835A2F}"/>
              </a:ext>
            </a:extLst>
          </p:cNvPr>
          <p:cNvSpPr/>
          <p:nvPr/>
        </p:nvSpPr>
        <p:spPr>
          <a:xfrm>
            <a:off x="419726" y="824458"/>
            <a:ext cx="1514006" cy="51416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Trả lời câu hỏi</a:t>
            </a:r>
          </a:p>
        </p:txBody>
      </p:sp>
      <p:pic>
        <p:nvPicPr>
          <p:cNvPr id="13" name="Picture 12">
            <a:extLst>
              <a:ext uri="{FF2B5EF4-FFF2-40B4-BE49-F238E27FC236}">
                <a16:creationId xmlns:a16="http://schemas.microsoft.com/office/drawing/2014/main" id="{CC382E75-594A-07F0-9198-789BEF02C803}"/>
              </a:ext>
            </a:extLst>
          </p:cNvPr>
          <p:cNvPicPr>
            <a:picLocks noChangeAspect="1"/>
          </p:cNvPicPr>
          <p:nvPr/>
        </p:nvPicPr>
        <p:blipFill>
          <a:blip r:embed="rId2"/>
          <a:stretch>
            <a:fillRect/>
          </a:stretch>
        </p:blipFill>
        <p:spPr>
          <a:xfrm>
            <a:off x="3016267" y="4343087"/>
            <a:ext cx="9845893" cy="646232"/>
          </a:xfrm>
          <a:prstGeom prst="rect">
            <a:avLst/>
          </a:prstGeom>
        </p:spPr>
      </p:pic>
      <p:pic>
        <p:nvPicPr>
          <p:cNvPr id="14" name="Picture 13">
            <a:extLst>
              <a:ext uri="{FF2B5EF4-FFF2-40B4-BE49-F238E27FC236}">
                <a16:creationId xmlns:a16="http://schemas.microsoft.com/office/drawing/2014/main" id="{D905EB1C-402A-3880-3515-8CAA511785A9}"/>
              </a:ext>
            </a:extLst>
          </p:cNvPr>
          <p:cNvPicPr>
            <a:picLocks noChangeAspect="1"/>
          </p:cNvPicPr>
          <p:nvPr/>
        </p:nvPicPr>
        <p:blipFill>
          <a:blip r:embed="rId3"/>
          <a:stretch>
            <a:fillRect/>
          </a:stretch>
        </p:blipFill>
        <p:spPr>
          <a:xfrm>
            <a:off x="2461956" y="5073674"/>
            <a:ext cx="9876376" cy="755970"/>
          </a:xfrm>
          <a:prstGeom prst="rect">
            <a:avLst/>
          </a:prstGeom>
        </p:spPr>
      </p:pic>
      <p:pic>
        <p:nvPicPr>
          <p:cNvPr id="15" name="Picture 14">
            <a:extLst>
              <a:ext uri="{FF2B5EF4-FFF2-40B4-BE49-F238E27FC236}">
                <a16:creationId xmlns:a16="http://schemas.microsoft.com/office/drawing/2014/main" id="{AF08C4F5-E405-3DF4-7038-5C70548952C7}"/>
              </a:ext>
            </a:extLst>
          </p:cNvPr>
          <p:cNvPicPr>
            <a:picLocks noChangeAspect="1"/>
          </p:cNvPicPr>
          <p:nvPr/>
        </p:nvPicPr>
        <p:blipFill>
          <a:blip r:embed="rId4"/>
          <a:stretch>
            <a:fillRect/>
          </a:stretch>
        </p:blipFill>
        <p:spPr>
          <a:xfrm>
            <a:off x="2910051" y="5871855"/>
            <a:ext cx="8980186" cy="646232"/>
          </a:xfrm>
          <a:prstGeom prst="rect">
            <a:avLst/>
          </a:prstGeom>
        </p:spPr>
      </p:pic>
      <p:pic>
        <p:nvPicPr>
          <p:cNvPr id="16" name="Picture 15">
            <a:extLst>
              <a:ext uri="{FF2B5EF4-FFF2-40B4-BE49-F238E27FC236}">
                <a16:creationId xmlns:a16="http://schemas.microsoft.com/office/drawing/2014/main" id="{BCA5AEE6-F61D-25F4-D9A0-0EFA0F444444}"/>
              </a:ext>
            </a:extLst>
          </p:cNvPr>
          <p:cNvPicPr>
            <a:picLocks noChangeAspect="1"/>
          </p:cNvPicPr>
          <p:nvPr/>
        </p:nvPicPr>
        <p:blipFill>
          <a:blip r:embed="rId5"/>
          <a:stretch>
            <a:fillRect/>
          </a:stretch>
        </p:blipFill>
        <p:spPr>
          <a:xfrm>
            <a:off x="2045045" y="244806"/>
            <a:ext cx="9041152" cy="859611"/>
          </a:xfrm>
          <a:prstGeom prst="rect">
            <a:avLst/>
          </a:prstGeom>
        </p:spPr>
      </p:pic>
      <p:pic>
        <p:nvPicPr>
          <p:cNvPr id="17" name="Picture 16">
            <a:extLst>
              <a:ext uri="{FF2B5EF4-FFF2-40B4-BE49-F238E27FC236}">
                <a16:creationId xmlns:a16="http://schemas.microsoft.com/office/drawing/2014/main" id="{45E120D6-31E5-1D94-2BC5-95C8FAA1F257}"/>
              </a:ext>
            </a:extLst>
          </p:cNvPr>
          <p:cNvPicPr>
            <a:picLocks noChangeAspect="1"/>
          </p:cNvPicPr>
          <p:nvPr/>
        </p:nvPicPr>
        <p:blipFill>
          <a:blip r:embed="rId6"/>
          <a:stretch>
            <a:fillRect/>
          </a:stretch>
        </p:blipFill>
        <p:spPr>
          <a:xfrm>
            <a:off x="3016267" y="982678"/>
            <a:ext cx="9876376" cy="755970"/>
          </a:xfrm>
          <a:prstGeom prst="rect">
            <a:avLst/>
          </a:prstGeom>
        </p:spPr>
      </p:pic>
      <p:pic>
        <p:nvPicPr>
          <p:cNvPr id="18" name="Picture 17">
            <a:extLst>
              <a:ext uri="{FF2B5EF4-FFF2-40B4-BE49-F238E27FC236}">
                <a16:creationId xmlns:a16="http://schemas.microsoft.com/office/drawing/2014/main" id="{4C4B426B-EAA0-16A1-B3FE-828583F79B1F}"/>
              </a:ext>
            </a:extLst>
          </p:cNvPr>
          <p:cNvPicPr>
            <a:picLocks noChangeAspect="1"/>
          </p:cNvPicPr>
          <p:nvPr/>
        </p:nvPicPr>
        <p:blipFill>
          <a:blip r:embed="rId7"/>
          <a:stretch>
            <a:fillRect/>
          </a:stretch>
        </p:blipFill>
        <p:spPr>
          <a:xfrm>
            <a:off x="1886535" y="1582995"/>
            <a:ext cx="9358171" cy="859611"/>
          </a:xfrm>
          <a:prstGeom prst="rect">
            <a:avLst/>
          </a:prstGeom>
        </p:spPr>
      </p:pic>
      <p:pic>
        <p:nvPicPr>
          <p:cNvPr id="19" name="Picture 18">
            <a:extLst>
              <a:ext uri="{FF2B5EF4-FFF2-40B4-BE49-F238E27FC236}">
                <a16:creationId xmlns:a16="http://schemas.microsoft.com/office/drawing/2014/main" id="{843A89EC-2200-CCDD-A19A-4A9AD53FF9D0}"/>
              </a:ext>
            </a:extLst>
          </p:cNvPr>
          <p:cNvPicPr>
            <a:picLocks noChangeAspect="1"/>
          </p:cNvPicPr>
          <p:nvPr/>
        </p:nvPicPr>
        <p:blipFill>
          <a:blip r:embed="rId8"/>
          <a:stretch>
            <a:fillRect/>
          </a:stretch>
        </p:blipFill>
        <p:spPr>
          <a:xfrm>
            <a:off x="2853052" y="2383247"/>
            <a:ext cx="8858256" cy="1012024"/>
          </a:xfrm>
          <a:prstGeom prst="rect">
            <a:avLst/>
          </a:prstGeom>
        </p:spPr>
      </p:pic>
      <p:pic>
        <p:nvPicPr>
          <p:cNvPr id="20" name="Picture 19">
            <a:extLst>
              <a:ext uri="{FF2B5EF4-FFF2-40B4-BE49-F238E27FC236}">
                <a16:creationId xmlns:a16="http://schemas.microsoft.com/office/drawing/2014/main" id="{A1A773A3-3230-FAC3-D4B8-0B977675E6EF}"/>
              </a:ext>
            </a:extLst>
          </p:cNvPr>
          <p:cNvPicPr>
            <a:picLocks noChangeAspect="1"/>
          </p:cNvPicPr>
          <p:nvPr/>
        </p:nvPicPr>
        <p:blipFill>
          <a:blip r:embed="rId9"/>
          <a:stretch>
            <a:fillRect/>
          </a:stretch>
        </p:blipFill>
        <p:spPr>
          <a:xfrm>
            <a:off x="2352203" y="3323626"/>
            <a:ext cx="9839797" cy="963251"/>
          </a:xfrm>
          <a:prstGeom prst="rect">
            <a:avLst/>
          </a:prstGeom>
        </p:spPr>
      </p:pic>
    </p:spTree>
    <p:extLst>
      <p:ext uri="{BB962C8B-B14F-4D97-AF65-F5344CB8AC3E}">
        <p14:creationId xmlns:p14="http://schemas.microsoft.com/office/powerpoint/2010/main" val="295488488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C3040-F55C-26E2-654A-FF5C4B855D89}"/>
              </a:ext>
            </a:extLst>
          </p:cNvPr>
          <p:cNvPicPr>
            <a:picLocks noChangeAspect="1"/>
          </p:cNvPicPr>
          <p:nvPr/>
        </p:nvPicPr>
        <p:blipFill>
          <a:blip r:embed="rId2"/>
          <a:stretch>
            <a:fillRect/>
          </a:stretch>
        </p:blipFill>
        <p:spPr>
          <a:xfrm>
            <a:off x="324494" y="352535"/>
            <a:ext cx="11412804" cy="786452"/>
          </a:xfrm>
          <a:prstGeom prst="rect">
            <a:avLst/>
          </a:prstGeom>
        </p:spPr>
      </p:pic>
      <p:sp>
        <p:nvSpPr>
          <p:cNvPr id="3" name="Rectangle: Rounded Corners 2">
            <a:extLst>
              <a:ext uri="{FF2B5EF4-FFF2-40B4-BE49-F238E27FC236}">
                <a16:creationId xmlns:a16="http://schemas.microsoft.com/office/drawing/2014/main" id="{0AD19B9D-DC8A-3720-4E1F-D14F12FFB041}"/>
              </a:ext>
            </a:extLst>
          </p:cNvPr>
          <p:cNvSpPr/>
          <p:nvPr/>
        </p:nvSpPr>
        <p:spPr>
          <a:xfrm>
            <a:off x="467831" y="1818864"/>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Đẹp</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BF6537E2-0F20-F4B9-1E7F-7AD992E3C36F}"/>
              </a:ext>
            </a:extLst>
          </p:cNvPr>
          <p:cNvSpPr/>
          <p:nvPr/>
        </p:nvSpPr>
        <p:spPr>
          <a:xfrm>
            <a:off x="4882579" y="1797598"/>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Lóng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lánh</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E172002A-5953-BB3A-73CA-2CD0A0D13380}"/>
              </a:ext>
            </a:extLst>
          </p:cNvPr>
          <p:cNvSpPr/>
          <p:nvPr/>
        </p:nvSpPr>
        <p:spPr>
          <a:xfrm>
            <a:off x="8581440" y="180178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1DB102D4-B727-BD3C-5EE7-E291600117A0}"/>
              </a:ext>
            </a:extLst>
          </p:cNvPr>
          <p:cNvSpPr/>
          <p:nvPr/>
        </p:nvSpPr>
        <p:spPr>
          <a:xfrm>
            <a:off x="2585946" y="3614373"/>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Rounded" panose="020B0500000000000000" pitchFamily="34" charset="0"/>
                <a:ea typeface="Arial-Rounded" panose="020B0500000000000000" pitchFamily="34" charset="0"/>
                <a:cs typeface="Arial-Rounded" panose="020B0500000000000000" pitchFamily="34" charset="0"/>
              </a:rPr>
              <a:t>Bay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9040E8A5-C530-440D-8DE1-E431581C4A1E}"/>
              </a:ext>
            </a:extLst>
          </p:cNvPr>
          <p:cNvSpPr/>
          <p:nvPr/>
        </p:nvSpPr>
        <p:spPr>
          <a:xfrm>
            <a:off x="6786384" y="3631455"/>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biếc</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12271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 grpId="1"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12652" y="308344"/>
            <a:ext cx="107814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hổ</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4429953B-E585-41C2-A20C-5C25E8ACA96E}"/>
              </a:ext>
            </a:extLst>
          </p:cNvPr>
          <p:cNvSpPr txBox="1"/>
          <p:nvPr/>
        </p:nvSpPr>
        <p:spPr>
          <a:xfrm>
            <a:off x="372140" y="954675"/>
            <a:ext cx="107814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tiếc</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11623C27-0571-4292-9DBC-07A3C543DE12}"/>
              </a:ext>
            </a:extLst>
          </p:cNvPr>
          <p:cNvSpPr txBox="1"/>
          <p:nvPr/>
        </p:nvSpPr>
        <p:spPr>
          <a:xfrm>
            <a:off x="372140" y="1604179"/>
            <a:ext cx="116050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tiếc</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D65892F2-A771-4DB9-98B7-FC64D4C15657}"/>
              </a:ext>
            </a:extLst>
          </p:cNvPr>
          <p:cNvPicPr>
            <a:picLocks noChangeAspect="1"/>
          </p:cNvPicPr>
          <p:nvPr/>
        </p:nvPicPr>
        <p:blipFill>
          <a:blip r:embed="rId2"/>
          <a:stretch>
            <a:fillRect/>
          </a:stretch>
        </p:blipFill>
        <p:spPr>
          <a:xfrm>
            <a:off x="7674964" y="2614525"/>
            <a:ext cx="4302176" cy="3935131"/>
          </a:xfrm>
          <a:prstGeom prst="rect">
            <a:avLst/>
          </a:prstGeom>
        </p:spPr>
      </p:pic>
      <p:sp>
        <p:nvSpPr>
          <p:cNvPr id="3" name="Rectangle 2">
            <a:extLst>
              <a:ext uri="{FF2B5EF4-FFF2-40B4-BE49-F238E27FC236}">
                <a16:creationId xmlns:a16="http://schemas.microsoft.com/office/drawing/2014/main" id="{A9AADBC5-A159-8F1A-E9B8-68246198175B}"/>
              </a:ext>
            </a:extLst>
          </p:cNvPr>
          <p:cNvSpPr/>
          <p:nvPr/>
        </p:nvSpPr>
        <p:spPr>
          <a:xfrm>
            <a:off x="212652" y="2614525"/>
            <a:ext cx="7462311" cy="39351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chemeClr val="accent6">
                    <a:lumMod val="20000"/>
                    <a:lumOff val="80000"/>
                  </a:schemeClr>
                </a:solidFill>
                <a:effectLst/>
                <a:latin typeface="Open Sans" panose="020B0606030504020204" pitchFamily="34" charset="0"/>
              </a:rPr>
              <a:t>-</a:t>
            </a:r>
            <a:r>
              <a:rPr lang="vi-VN" sz="2800" b="0" i="0" dirty="0">
                <a:solidFill>
                  <a:srgbClr val="FF0000"/>
                </a:solidFill>
                <a:effectLst/>
                <a:latin typeface="Open Sans" panose="020B0606030504020204" pitchFamily="34" charset="0"/>
              </a:rPr>
              <a:t> </a:t>
            </a:r>
            <a:r>
              <a:rPr lang="vi-VN" sz="2800" b="0" i="0" dirty="0">
                <a:solidFill>
                  <a:schemeClr val="accent6">
                    <a:lumMod val="20000"/>
                    <a:lumOff val="80000"/>
                  </a:schemeClr>
                </a:solidFill>
                <a:effectLst/>
                <a:latin typeface="Open Sans" panose="020B0606030504020204" pitchFamily="34" charset="0"/>
              </a:rPr>
              <a:t>Mình rất tiếc vì đã không mở mắt để được thấy con chim xanh.</a:t>
            </a:r>
          </a:p>
          <a:p>
            <a:pPr algn="just"/>
            <a:r>
              <a:rPr lang="vi-VN" sz="2800" b="0" i="0" dirty="0">
                <a:solidFill>
                  <a:schemeClr val="accent6">
                    <a:lumMod val="20000"/>
                    <a:lumOff val="80000"/>
                  </a:schemeClr>
                </a:solidFill>
                <a:effectLst/>
                <a:latin typeface="Open Sans" panose="020B0606030504020204" pitchFamily="34" charset="0"/>
              </a:rPr>
              <a:t>- Mình rất tiếc vì đã không thể vượt qua nỗi sợ của mình. </a:t>
            </a:r>
          </a:p>
          <a:p>
            <a:pPr algn="just"/>
            <a:r>
              <a:rPr lang="vi-VN" sz="2800" b="0" i="0" dirty="0">
                <a:solidFill>
                  <a:schemeClr val="accent6">
                    <a:lumMod val="20000"/>
                    <a:lumOff val="80000"/>
                  </a:schemeClr>
                </a:solidFill>
                <a:effectLst/>
                <a:latin typeface="Open Sans" panose="020B0606030504020204" pitchFamily="34" charset="0"/>
              </a:rPr>
              <a:t>- Mình rất tiếc vì đã quá nhút nhát nên đã nhắm mắt lại không nhìn thấy con chim xanh.</a:t>
            </a:r>
          </a:p>
        </p:txBody>
      </p:sp>
    </p:spTree>
    <p:extLst>
      <p:ext uri="{BB962C8B-B14F-4D97-AF65-F5344CB8AC3E}">
        <p14:creationId xmlns:p14="http://schemas.microsoft.com/office/powerpoint/2010/main" val="35590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02"/>
            <a:ext cx="12191995"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817" y="1099333"/>
            <a:ext cx="3218967" cy="224352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5165" y="1099333"/>
            <a:ext cx="3212870"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063" y="3417188"/>
            <a:ext cx="3194581"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264" y="3438230"/>
            <a:ext cx="3176291" cy="2225233"/>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59008">
            <a:off x="11579833" y="2857144"/>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7446645" y="6219825"/>
            <a:ext cx="1506247" cy="558165"/>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947817" y="1099332"/>
            <a:ext cx="6619737" cy="4341884"/>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00572" y="850205"/>
            <a:ext cx="3449389" cy="238468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62092" y="778664"/>
            <a:ext cx="3235685" cy="2437320"/>
          </a:xfrm>
          <a:prstGeom prst="rect">
            <a:avLst/>
          </a:prstGeom>
        </p:spPr>
      </p:pic>
      <p:pic>
        <p:nvPicPr>
          <p:cNvPr id="23" name="3a">
            <a:hlinkClick r:id="rId13"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47816" y="3005504"/>
            <a:ext cx="3371991" cy="2601079"/>
          </a:xfrm>
          <a:prstGeom prst="rect">
            <a:avLst/>
          </a:prstGeom>
        </p:spPr>
      </p:pic>
      <p:pic>
        <p:nvPicPr>
          <p:cNvPr id="24" name="4a">
            <a:hlinkClick r:id="rId21"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19806" y="2985757"/>
            <a:ext cx="3294993" cy="2677705"/>
          </a:xfrm>
          <a:prstGeom prst="rect">
            <a:avLst/>
          </a:prstGeom>
        </p:spPr>
      </p:pic>
    </p:spTree>
    <p:extLst>
      <p:ext uri="{BB962C8B-B14F-4D97-AF65-F5344CB8AC3E}">
        <p14:creationId xmlns:p14="http://schemas.microsoft.com/office/powerpoint/2010/main" val="25340026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4"/>
                                        </p:tgtEl>
                                        <p:attrNameLst>
                                          <p:attrName>r</p:attrName>
                                        </p:attrNameLst>
                                      </p:cBhvr>
                                    </p:animRot>
                                    <p:animRot by="-240000">
                                      <p:cBhvr>
                                        <p:cTn id="46" dur="200" fill="hold">
                                          <p:stCondLst>
                                            <p:cond delay="200"/>
                                          </p:stCondLst>
                                        </p:cTn>
                                        <p:tgtEl>
                                          <p:spTgt spid="4"/>
                                        </p:tgtEl>
                                        <p:attrNameLst>
                                          <p:attrName>r</p:attrName>
                                        </p:attrNameLst>
                                      </p:cBhvr>
                                    </p:animRot>
                                    <p:animRot by="240000">
                                      <p:cBhvr>
                                        <p:cTn id="47" dur="200" fill="hold">
                                          <p:stCondLst>
                                            <p:cond delay="400"/>
                                          </p:stCondLst>
                                        </p:cTn>
                                        <p:tgtEl>
                                          <p:spTgt spid="4"/>
                                        </p:tgtEl>
                                        <p:attrNameLst>
                                          <p:attrName>r</p:attrName>
                                        </p:attrNameLst>
                                      </p:cBhvr>
                                    </p:animRot>
                                    <p:animRot by="-240000">
                                      <p:cBhvr>
                                        <p:cTn id="48" dur="200" fill="hold">
                                          <p:stCondLst>
                                            <p:cond delay="600"/>
                                          </p:stCondLst>
                                        </p:cTn>
                                        <p:tgtEl>
                                          <p:spTgt spid="4"/>
                                        </p:tgtEl>
                                        <p:attrNameLst>
                                          <p:attrName>r</p:attrName>
                                        </p:attrNameLst>
                                      </p:cBhvr>
                                    </p:animRot>
                                    <p:animRot by="120000">
                                      <p:cBhvr>
                                        <p:cTn id="49"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50" restart="whenNotActive" fill="hold" evtFilter="cancelBubble" nodeType="interactiveSeq">
                <p:stCondLst>
                  <p:cond evt="onClick" delay="0">
                    <p:tgtEl>
                      <p:spTgt spid="2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1250066" y="1354238"/>
            <a:ext cx="5949064" cy="1569660"/>
          </a:xfrm>
          <a:prstGeom prst="rect">
            <a:avLst/>
          </a:prstGeom>
          <a:noFill/>
        </p:spPr>
        <p:txBody>
          <a:bodyPr wrap="none" rtlCol="0">
            <a:spAutoFit/>
          </a:bodyPr>
          <a:lstStyle/>
          <a:p>
            <a:pPr lvl="0">
              <a:defRPr/>
            </a:pPr>
            <a:r>
              <a:rPr lang="vi-VN" sz="3200" dirty="0">
                <a:solidFill>
                  <a:prstClr val="white"/>
                </a:solidFill>
                <a:latin typeface="Times New Roman" panose="02020603050405020304" pitchFamily="18" charset="0"/>
                <a:cs typeface="Times New Roman" panose="02020603050405020304" pitchFamily="18" charset="0"/>
              </a:rPr>
              <a:t>Cây gì có tên người cười, </a:t>
            </a:r>
            <a:endParaRPr lang="en-US" sz="3200" dirty="0">
              <a:solidFill>
                <a:prstClr val="white"/>
              </a:solidFill>
              <a:latin typeface="Times New Roman" panose="02020603050405020304" pitchFamily="18" charset="0"/>
              <a:cs typeface="Times New Roman" panose="02020603050405020304" pitchFamily="18" charset="0"/>
            </a:endParaRPr>
          </a:p>
          <a:p>
            <a:pPr lvl="0">
              <a:defRPr/>
            </a:pPr>
            <a:r>
              <a:rPr lang="vi-VN" sz="3200" dirty="0">
                <a:solidFill>
                  <a:prstClr val="white"/>
                </a:solidFill>
                <a:latin typeface="Times New Roman" panose="02020603050405020304" pitchFamily="18" charset="0"/>
                <a:cs typeface="Times New Roman" panose="02020603050405020304" pitchFamily="18" charset="0"/>
              </a:rPr>
              <a:t>Hễ ai chạm phải đang tươi héo liền</a:t>
            </a:r>
            <a:endParaRPr lang="en-US" sz="3200" dirty="0">
              <a:solidFill>
                <a:prstClr val="white"/>
              </a:solidFill>
              <a:latin typeface="Times New Roman" panose="02020603050405020304" pitchFamily="18" charset="0"/>
              <a:cs typeface="Times New Roman" panose="02020603050405020304" pitchFamily="18" charset="0"/>
            </a:endParaRPr>
          </a:p>
          <a:p>
            <a:pPr lvl="0">
              <a:defRPr/>
            </a:pPr>
            <a:r>
              <a:rPr lang="vi-VN" sz="3200" dirty="0">
                <a:solidFill>
                  <a:prstClr val="white"/>
                </a:solidFill>
                <a:latin typeface="Times New Roman" panose="02020603050405020304" pitchFamily="18" charset="0"/>
                <a:cs typeface="Times New Roman" panose="02020603050405020304" pitchFamily="18" charset="0"/>
              </a:rPr>
              <a:t>- Là cây gì?</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1250066" y="3300714"/>
            <a:ext cx="344677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Cây</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xấu</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hổ</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1250066" y="1354238"/>
            <a:ext cx="28857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Lúng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túng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F8CDD6E-C461-48F3-9247-612D53219014}"/>
              </a:ext>
            </a:extLst>
          </p:cNvPr>
          <p:cNvSpPr txBox="1"/>
          <p:nvPr/>
        </p:nvSpPr>
        <p:spPr>
          <a:xfrm>
            <a:off x="1101210" y="2844225"/>
            <a:ext cx="60452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nói</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hoặc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thế</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nào</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95C452F0-327C-442F-8D09-E2EFF02F8AF8}"/>
              </a:ext>
            </a:extLst>
          </p:cNvPr>
          <p:cNvSpPr txBox="1"/>
          <p:nvPr/>
        </p:nvSpPr>
        <p:spPr>
          <a:xfrm>
            <a:off x="1101210" y="3749437"/>
            <a:ext cx="808644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tục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việc</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đã</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định</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mà</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không</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nản</a:t>
            </a:r>
            <a:r>
              <a:rPr kumimoji="0" lang="en-US" sz="32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lòng</a:t>
            </a:r>
            <a:endPar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Oval 1">
            <a:extLst>
              <a:ext uri="{FF2B5EF4-FFF2-40B4-BE49-F238E27FC236}">
                <a16:creationId xmlns:a16="http://schemas.microsoft.com/office/drawing/2014/main" id="{B4A1DFEB-8D5C-4575-BB4C-6DFF59C37176}"/>
              </a:ext>
            </a:extLst>
          </p:cNvPr>
          <p:cNvSpPr/>
          <p:nvPr/>
        </p:nvSpPr>
        <p:spPr>
          <a:xfrm>
            <a:off x="946298" y="2844225"/>
            <a:ext cx="712381" cy="67515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79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250066" y="1354238"/>
            <a:ext cx="6672019" cy="1569660"/>
          </a:xfrm>
          <a:prstGeom prst="rect">
            <a:avLst/>
          </a:prstGeom>
          <a:noFill/>
        </p:spPr>
        <p:txBody>
          <a:bodyPr wrap="none" rtlCol="0">
            <a:spAutoFit/>
          </a:bodyPr>
          <a:lstStyle/>
          <a:p>
            <a:pPr lvl="0"/>
            <a:r>
              <a:rPr lang="en-US" sz="3200" dirty="0" err="1">
                <a:solidFill>
                  <a:prstClr val="white"/>
                </a:solidFill>
                <a:latin typeface="Times New Roman" panose="02020603050405020304" pitchFamily="18" charset="0"/>
                <a:cs typeface="Times New Roman" panose="02020603050405020304" pitchFamily="18" charset="0"/>
              </a:rPr>
              <a:t>Cái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1 </a:t>
            </a:r>
            <a:r>
              <a:rPr lang="en-US" sz="3200" dirty="0" err="1">
                <a:solidFill>
                  <a:prstClr val="white"/>
                </a:solidFill>
                <a:latin typeface="Times New Roman" panose="02020603050405020304" pitchFamily="18" charset="0"/>
                <a:cs typeface="Times New Roman" panose="02020603050405020304" pitchFamily="18" charset="0"/>
              </a:rPr>
              <a:t>cặp</a:t>
            </a:r>
            <a:r>
              <a:rPr lang="en-US" sz="3200" dirty="0">
                <a:solidFill>
                  <a:prstClr val="white"/>
                </a:solidFill>
                <a:latin typeface="Times New Roman" panose="02020603050405020304" pitchFamily="18" charset="0"/>
                <a:cs typeface="Times New Roman" panose="02020603050405020304" pitchFamily="18" charset="0"/>
              </a:rPr>
              <a:t> song </a:t>
            </a:r>
            <a:r>
              <a:rPr lang="en-US" sz="3200" dirty="0" err="1">
                <a:solidFill>
                  <a:prstClr val="white"/>
                </a:solidFill>
                <a:latin typeface="Times New Roman" panose="02020603050405020304" pitchFamily="18" charset="0"/>
                <a:cs typeface="Times New Roman" panose="02020603050405020304" pitchFamily="18" charset="0"/>
              </a:rPr>
              <a:t>sinh</a:t>
            </a:r>
            <a:r>
              <a:rPr lang="en-US" sz="3200" dirty="0">
                <a:solidFill>
                  <a:prstClr val="white"/>
                </a:solidFill>
                <a:latin typeface="Times New Roman" panose="02020603050405020304" pitchFamily="18" charset="0"/>
                <a:cs typeface="Times New Roman" panose="02020603050405020304" pitchFamily="18" charset="0"/>
              </a:rPr>
              <a:t>.</a:t>
            </a:r>
          </a:p>
          <a:p>
            <a:pPr lvl="0"/>
            <a:r>
              <a:rPr lang="en-US" sz="3200" dirty="0">
                <a:solidFill>
                  <a:prstClr val="white"/>
                </a:solidFill>
                <a:latin typeface="Times New Roman" panose="02020603050405020304" pitchFamily="18" charset="0"/>
                <a:cs typeface="Times New Roman" panose="02020603050405020304" pitchFamily="18" charset="0"/>
              </a:rPr>
              <a:t>Long </a:t>
            </a:r>
            <a:r>
              <a:rPr lang="en-US" sz="3200" dirty="0" err="1">
                <a:solidFill>
                  <a:prstClr val="white"/>
                </a:solidFill>
                <a:latin typeface="Times New Roman" panose="02020603050405020304" pitchFamily="18" charset="0"/>
                <a:cs typeface="Times New Roman" panose="02020603050405020304" pitchFamily="18" charset="0"/>
              </a:rPr>
              <a:t>lanh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sáng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tỏ</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để</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nhìn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xung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quanh</a:t>
            </a:r>
            <a:r>
              <a:rPr lang="en-US" sz="3200" dirty="0">
                <a:solidFill>
                  <a:prstClr val="white"/>
                </a:solidFill>
                <a:latin typeface="Times New Roman" panose="02020603050405020304" pitchFamily="18" charset="0"/>
                <a:cs typeface="Times New Roman" panose="02020603050405020304" pitchFamily="18" charset="0"/>
              </a:rPr>
              <a:t>?</a:t>
            </a:r>
          </a:p>
          <a:p>
            <a:pPr lvl="0"/>
            <a:r>
              <a:rPr lang="en-US" sz="3200" dirty="0">
                <a:solidFill>
                  <a:prstClr val="white"/>
                </a:solidFill>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DBA46285-AC70-4F24-87DC-EF5358B6E211}"/>
              </a:ext>
            </a:extLst>
          </p:cNvPr>
          <p:cNvSpPr txBox="1"/>
          <p:nvPr/>
        </p:nvSpPr>
        <p:spPr>
          <a:xfrm>
            <a:off x="1250066" y="3300714"/>
            <a:ext cx="29097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Đôi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mắt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1250066" y="1354238"/>
            <a:ext cx="2807179" cy="2554545"/>
          </a:xfrm>
          <a:prstGeom prst="rect">
            <a:avLst/>
          </a:prstGeom>
          <a:noFill/>
        </p:spPr>
        <p:txBody>
          <a:bodyPr wrap="none" rtlCol="0">
            <a:spAutoFit/>
          </a:bodyPr>
          <a:lstStyle/>
          <a:p>
            <a:pPr lvl="0"/>
            <a:r>
              <a:rPr lang="vi-VN" sz="3200" dirty="0">
                <a:solidFill>
                  <a:prstClr val="white"/>
                </a:solidFill>
                <a:latin typeface="Times New Roman" panose="02020603050405020304" pitchFamily="18" charset="0"/>
                <a:cs typeface="Times New Roman" panose="02020603050405020304" pitchFamily="18" charset="0"/>
              </a:rPr>
              <a:t>Lúc vươn cổ</a:t>
            </a:r>
          </a:p>
          <a:p>
            <a:pPr lvl="0"/>
            <a:r>
              <a:rPr lang="vi-VN" sz="3200" dirty="0">
                <a:solidFill>
                  <a:prstClr val="white"/>
                </a:solidFill>
                <a:latin typeface="Times New Roman" panose="02020603050405020304" pitchFamily="18" charset="0"/>
                <a:cs typeface="Times New Roman" panose="02020603050405020304" pitchFamily="18" charset="0"/>
              </a:rPr>
              <a:t>Lúc rụt đầu</a:t>
            </a:r>
          </a:p>
          <a:p>
            <a:pPr lvl="0"/>
            <a:r>
              <a:rPr lang="vi-VN" sz="3200" dirty="0">
                <a:solidFill>
                  <a:prstClr val="white"/>
                </a:solidFill>
                <a:latin typeface="Times New Roman" panose="02020603050405020304" pitchFamily="18" charset="0"/>
                <a:cs typeface="Times New Roman" panose="02020603050405020304" pitchFamily="18" charset="0"/>
              </a:rPr>
              <a:t>Hễ đi đâu</a:t>
            </a:r>
          </a:p>
          <a:p>
            <a:pPr lvl="0"/>
            <a:r>
              <a:rPr lang="vi-VN" sz="3200" dirty="0">
                <a:solidFill>
                  <a:prstClr val="white"/>
                </a:solidFill>
                <a:latin typeface="Times New Roman" panose="02020603050405020304" pitchFamily="18" charset="0"/>
                <a:cs typeface="Times New Roman" panose="02020603050405020304" pitchFamily="18" charset="0"/>
              </a:rPr>
              <a:t>Cõng nhà đi đó.</a:t>
            </a:r>
          </a:p>
          <a:p>
            <a:pPr lvl="0"/>
            <a:r>
              <a:rPr lang="vi-VN" sz="3200" dirty="0">
                <a:solidFill>
                  <a:prstClr val="white"/>
                </a:solidFill>
                <a:latin typeface="Times New Roman" panose="02020603050405020304" pitchFamily="18" charset="0"/>
                <a:cs typeface="Times New Roman" panose="02020603050405020304" pitchFamily="18" charset="0"/>
              </a:rPr>
              <a:t>(Là con gì?</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6E535D8-67EC-45C9-8FD9-E06670C45FE9}"/>
              </a:ext>
            </a:extLst>
          </p:cNvPr>
          <p:cNvSpPr txBox="1"/>
          <p:nvPr/>
        </p:nvSpPr>
        <p:spPr>
          <a:xfrm>
            <a:off x="1250066" y="4108788"/>
            <a:ext cx="31951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Đáp</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án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Quyển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vở</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 name="3">
            <a:extLst>
              <a:ext uri="{FF2B5EF4-FFF2-40B4-BE49-F238E27FC236}">
                <a16:creationId xmlns:a16="http://schemas.microsoft.com/office/drawing/2014/main"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6">
            <a:extLst>
              <a:ext uri="{FF2B5EF4-FFF2-40B4-BE49-F238E27FC236}">
                <a16:creationId xmlns:a16="http://schemas.microsoft.com/office/drawing/2014/main"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252282" y="-917042"/>
            <a:ext cx="5468049" cy="8556553"/>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30">
            <a:extLst>
              <a:ext uri="{FF2B5EF4-FFF2-40B4-BE49-F238E27FC236}">
                <a16:creationId xmlns:a16="http://schemas.microsoft.com/office/drawing/2014/main"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31">
            <a:extLst>
              <a:ext uri="{FF2B5EF4-FFF2-40B4-BE49-F238E27FC236}">
                <a16:creationId xmlns:a16="http://schemas.microsoft.com/office/drawing/2014/main"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32">
            <a:extLst>
              <a:ext uri="{FF2B5EF4-FFF2-40B4-BE49-F238E27FC236}">
                <a16:creationId xmlns:a16="http://schemas.microsoft.com/office/drawing/2014/main"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33">
            <a:extLst>
              <a:ext uri="{FF2B5EF4-FFF2-40B4-BE49-F238E27FC236}">
                <a16:creationId xmlns:a16="http://schemas.microsoft.com/office/drawing/2014/main"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34">
            <a:extLst>
              <a:ext uri="{FF2B5EF4-FFF2-40B4-BE49-F238E27FC236}">
                <a16:creationId xmlns:a16="http://schemas.microsoft.com/office/drawing/2014/main"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35">
            <a:extLst>
              <a:ext uri="{FF2B5EF4-FFF2-40B4-BE49-F238E27FC236}">
                <a16:creationId xmlns:a16="http://schemas.microsoft.com/office/drawing/2014/main"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36">
            <a:extLst>
              <a:ext uri="{FF2B5EF4-FFF2-40B4-BE49-F238E27FC236}">
                <a16:creationId xmlns:a16="http://schemas.microsoft.com/office/drawing/2014/main"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37">
            <a:extLst>
              <a:ext uri="{FF2B5EF4-FFF2-40B4-BE49-F238E27FC236}">
                <a16:creationId xmlns:a16="http://schemas.microsoft.com/office/drawing/2014/main"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38">
            <a:extLst>
              <a:ext uri="{FF2B5EF4-FFF2-40B4-BE49-F238E27FC236}">
                <a16:creationId xmlns:a16="http://schemas.microsoft.com/office/drawing/2014/main"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39">
            <a:extLst>
              <a:ext uri="{FF2B5EF4-FFF2-40B4-BE49-F238E27FC236}">
                <a16:creationId xmlns:a16="http://schemas.microsoft.com/office/drawing/2014/main"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id="{D2498525-6E24-4DAE-87BF-7802486B196A}"/>
              </a:ext>
            </a:extLst>
          </p:cNvPr>
          <p:cNvSpPr txBox="1"/>
          <p:nvPr/>
        </p:nvSpPr>
        <p:spPr>
          <a:xfrm>
            <a:off x="1124224" y="2657725"/>
            <a:ext cx="93940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7: </a:t>
            </a:r>
            <a:r>
              <a:rPr kumimoji="0" lang="en-US" sz="5400" b="1" i="0" u="none" strike="noStrike" kern="1200" cap="none" spc="0" normalizeH="0" baseline="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5400" b="1" i="0" u="none" strike="noStrike" kern="1200" cap="none" spc="0" normalizeH="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xấu</a:t>
            </a:r>
            <a:r>
              <a:rPr kumimoji="0" lang="en-US" sz="5400" b="1" i="0" u="none" strike="noStrike" kern="1200" cap="none" spc="0" normalizeH="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hổ</a:t>
            </a:r>
            <a:endParaRPr kumimoji="0" lang="en-US" sz="54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686" y="2664441"/>
            <a:ext cx="2997677" cy="4193560"/>
          </a:xfrm>
          <a:prstGeom prst="rect">
            <a:avLst/>
          </a:prstGeom>
        </p:spPr>
      </p:pic>
    </p:spTree>
    <p:extLst>
      <p:ext uri="{BB962C8B-B14F-4D97-AF65-F5344CB8AC3E}">
        <p14:creationId xmlns:p14="http://schemas.microsoft.com/office/powerpoint/2010/main" val="36153378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2" presetClass="entr" presetSubtype="4"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3985260" y="1401445"/>
            <a:ext cx="350647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323</Words>
  <Application>Microsoft Office PowerPoint</Application>
  <PresentationFormat>Widescreen</PresentationFormat>
  <Paragraphs>49</Paragraphs>
  <Slides>17</Slides>
  <Notes>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17</vt:i4>
      </vt:variant>
    </vt:vector>
  </HeadingPairs>
  <TitlesOfParts>
    <vt:vector size="33" baseType="lpstr">
      <vt:lpstr>Microsoft YaHei</vt:lpstr>
      <vt:lpstr>Arial</vt:lpstr>
      <vt:lpstr>Arial Rounded MT Bold</vt:lpstr>
      <vt:lpstr>Arial-Rounded</vt:lpstr>
      <vt:lpstr>Calibri</vt:lpstr>
      <vt:lpstr>Calibri Light</vt:lpstr>
      <vt:lpstr>Montserrat Medium</vt:lpstr>
      <vt:lpstr>Open Sans</vt:lpstr>
      <vt:lpstr>Times New Roman</vt:lpstr>
      <vt:lpstr>Office 主题</vt:lpstr>
      <vt:lpstr>3_Office Theme</vt:lpstr>
      <vt:lpstr>1_Office Theme</vt:lpstr>
      <vt:lpstr>4_Office Theme</vt:lpstr>
      <vt:lpstr>5_Office Theme</vt:lpstr>
      <vt:lpstr>6_Office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cp:lastModifiedBy>
  <cp:revision>40</cp:revision>
  <dcterms:created xsi:type="dcterms:W3CDTF">2021-05-22T10:10:43Z</dcterms:created>
  <dcterms:modified xsi:type="dcterms:W3CDTF">2024-12-15T10:33:05Z</dcterms:modified>
</cp:coreProperties>
</file>