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705" r:id="rId5"/>
  </p:sldMasterIdLst>
  <p:notesMasterIdLst>
    <p:notesMasterId r:id="rId20"/>
  </p:notesMasterIdLst>
  <p:sldIdLst>
    <p:sldId id="257" r:id="rId6"/>
    <p:sldId id="283" r:id="rId7"/>
    <p:sldId id="261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8.GIF"/><Relationship Id="rId26" Type="http://schemas.microsoft.com/office/2007/relationships/hdphoto" Target="../media/hdphoto10.wdp"/><Relationship Id="rId3" Type="http://schemas.openxmlformats.org/officeDocument/2006/relationships/image" Target="../media/image19.png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5" Type="http://schemas.openxmlformats.org/officeDocument/2006/relationships/image" Target="../media/image32.png"/><Relationship Id="rId2" Type="http://schemas.openxmlformats.org/officeDocument/2006/relationships/image" Target="../media/image18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34.GIF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11" Type="http://schemas.openxmlformats.org/officeDocument/2006/relationships/image" Target="../media/image23.GIF"/><Relationship Id="rId24" Type="http://schemas.microsoft.com/office/2007/relationships/hdphoto" Target="../media/hdphoto9.wdp"/><Relationship Id="rId32" Type="http://schemas.openxmlformats.org/officeDocument/2006/relationships/image" Target="../media/image36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29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33.png"/><Relationship Id="rId30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203960"/>
            <a:ext cx="8778240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035" y="179387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35" y="957580"/>
            <a:ext cx="24155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725" y="4459605"/>
            <a:ext cx="2701290" cy="1782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003" y="-164624"/>
            <a:ext cx="10891602" cy="132556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464695" y="3418840"/>
            <a:ext cx="11362544" cy="9133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hàng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cây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mát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khung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sổ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….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838200" y="422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741003" y="5202107"/>
            <a:ext cx="11086236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ngọt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ngào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040765" y="760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1. Từ nào trong bài thơ thể hiện rõ nhất tình cảm của bạn nhỏ dành cho trường lớp?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01185" y="24193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4681" y="2328946"/>
            <a:ext cx="4720590" cy="1159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4681" y="3803015"/>
            <a:ext cx="4720590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4680" y="5101590"/>
            <a:ext cx="4720590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cxnSpLocks/>
            <a:stCxn id="7" idx="3"/>
            <a:endCxn id="12" idx="1"/>
          </p:cNvCxnSpPr>
          <p:nvPr/>
        </p:nvCxnSpPr>
        <p:spPr>
          <a:xfrm>
            <a:off x="5335271" y="2908860"/>
            <a:ext cx="1123949" cy="2593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8" idx="3"/>
            <a:endCxn id="11" idx="1"/>
          </p:cNvCxnSpPr>
          <p:nvPr/>
        </p:nvCxnSpPr>
        <p:spPr>
          <a:xfrm>
            <a:off x="5335271" y="4203700"/>
            <a:ext cx="1184909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D53FFD-1C97-F596-FD9E-3C94B9EB336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83511" y="2298094"/>
            <a:ext cx="11424978" cy="226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49704" y="1815465"/>
            <a:ext cx="11407515" cy="302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3699" y="239395"/>
            <a:ext cx="575041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910818" y="239395"/>
            <a:ext cx="45124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4182257"/>
            <a:ext cx="1998345" cy="184770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3698" y="239395"/>
            <a:ext cx="47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242216"/>
            <a:ext cx="2078990" cy="17877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282</Words>
  <Application>Microsoft Office PowerPoint</Application>
  <PresentationFormat>Widescreen</PresentationFormat>
  <Paragraphs>49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Arial</vt:lpstr>
      <vt:lpstr>Arial Rounded MT Bold</vt:lpstr>
      <vt:lpstr>Arial-Rounded</vt:lpstr>
      <vt:lpstr>Calibri</vt:lpstr>
      <vt:lpstr>Calibri Light</vt:lpstr>
      <vt:lpstr>1_Office Theme</vt:lpstr>
      <vt:lpstr>4_Office 主题</vt:lpstr>
      <vt:lpstr>2_Office Theme</vt:lpstr>
      <vt:lpstr>2_Office 主题​​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đây:</vt:lpstr>
      <vt:lpstr>2. Tìm những câu thơ tả các bạn học sinh trong giờ ra chơi.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</dc:creator>
  <cp:lastModifiedBy>ad</cp:lastModifiedBy>
  <cp:revision>21</cp:revision>
  <dcterms:created xsi:type="dcterms:W3CDTF">2021-05-25T03:09:35Z</dcterms:created>
  <dcterms:modified xsi:type="dcterms:W3CDTF">2024-12-15T10:37:13Z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