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8"/>
  </p:notesMasterIdLst>
  <p:sldIdLst>
    <p:sldId id="257" r:id="rId3"/>
    <p:sldId id="263" r:id="rId4"/>
    <p:sldId id="296" r:id="rId5"/>
    <p:sldId id="566" r:id="rId6"/>
    <p:sldId id="265" r:id="rId7"/>
    <p:sldId id="567" r:id="rId8"/>
    <p:sldId id="266" r:id="rId9"/>
    <p:sldId id="571" r:id="rId10"/>
    <p:sldId id="572" r:id="rId11"/>
    <p:sldId id="573" r:id="rId12"/>
    <p:sldId id="574" r:id="rId13"/>
    <p:sldId id="575" r:id="rId14"/>
    <p:sldId id="576" r:id="rId15"/>
    <p:sldId id="267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D5293-28BC-4731-8F69-8F717D01E43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FE235-4241-47DE-B999-78673E40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2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2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88388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523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75242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47434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3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9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3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7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AD28-2D6B-4827-AF35-37B0A7B8158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05A2-171F-401A-8DCE-6DD564C8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2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53670A4-C616-4E50-9CDA-FA7866F4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7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83" y="3241236"/>
            <a:ext cx="9157083" cy="2759515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58"/>
          <a:stretch/>
        </p:blipFill>
        <p:spPr>
          <a:xfrm>
            <a:off x="22164" y="3600450"/>
            <a:ext cx="3679782" cy="2091173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49174" y="4053608"/>
            <a:ext cx="2830073" cy="2028885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95" y="669486"/>
            <a:ext cx="7352414" cy="2759515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4062039" y="3823771"/>
            <a:ext cx="603135" cy="28091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599" y="1195230"/>
            <a:ext cx="3348997" cy="1746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597766" y="1596316"/>
            <a:ext cx="6002247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6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con </a:t>
            </a:r>
            <a:r>
              <a:rPr lang="en-US" altLang="zh-CN" sz="36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lang="en-US" altLang="zh-CN" sz="36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học</a:t>
            </a:r>
            <a:endParaRPr lang="en-US" altLang="zh-CN" sz="3600" b="1" i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1" name="1">
            <a:extLst>
              <a:ext uri="{FF2B5EF4-FFF2-40B4-BE49-F238E27FC236}">
                <a16:creationId xmlns:a16="http://schemas.microsoft.com/office/drawing/2014/main" id="{137122D1-2467-476F-910C-DA51E53AE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319" b="66390"/>
          <a:stretch/>
        </p:blipFill>
        <p:spPr>
          <a:xfrm>
            <a:off x="2471904" y="647541"/>
            <a:ext cx="1165786" cy="1003465"/>
          </a:xfrm>
          <a:prstGeom prst="rect">
            <a:avLst/>
          </a:prstGeom>
        </p:spPr>
      </p:pic>
      <p:pic>
        <p:nvPicPr>
          <p:cNvPr id="22" name="17">
            <a:extLst>
              <a:ext uri="{FF2B5EF4-FFF2-40B4-BE49-F238E27FC236}">
                <a16:creationId xmlns:a16="http://schemas.microsoft.com/office/drawing/2014/main" id="{F58CA1D3-FC3A-4658-AB31-FD1B4C7D84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86" t="44059" r="38315" b="27894"/>
          <a:stretch/>
        </p:blipFill>
        <p:spPr>
          <a:xfrm flipH="1">
            <a:off x="292899" y="2870574"/>
            <a:ext cx="805693" cy="7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>
            <a:extLst>
              <a:ext uri="{FF2B5EF4-FFF2-40B4-BE49-F238E27FC236}">
                <a16:creationId xmlns:a16="http://schemas.microsoft.com/office/drawing/2014/main" id="{4FE1F643-F3B0-458C-AFE1-499CB0EB9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50" t="36141" r="24333" b="38214"/>
          <a:stretch/>
        </p:blipFill>
        <p:spPr>
          <a:xfrm>
            <a:off x="5884524" y="857250"/>
            <a:ext cx="3259477" cy="34031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DE25FB-8535-4D03-88FB-92D031054532}"/>
              </a:ext>
            </a:extLst>
          </p:cNvPr>
          <p:cNvGrpSpPr/>
          <p:nvPr/>
        </p:nvGrpSpPr>
        <p:grpSpPr>
          <a:xfrm>
            <a:off x="210296" y="1811034"/>
            <a:ext cx="1086174" cy="419636"/>
            <a:chOff x="-50800" y="6096000"/>
            <a:chExt cx="1752600" cy="7239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BBFE00-D91C-45DA-BF09-3315F9B6735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E3D2F63-67E0-4375-9D7E-EB341B5CDE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11B38A-38FB-4BB1-A5DB-C4AE3CB92B57}"/>
              </a:ext>
            </a:extLst>
          </p:cNvPr>
          <p:cNvGrpSpPr/>
          <p:nvPr/>
        </p:nvGrpSpPr>
        <p:grpSpPr>
          <a:xfrm>
            <a:off x="210296" y="2344434"/>
            <a:ext cx="1086174" cy="419636"/>
            <a:chOff x="-50800" y="6096000"/>
            <a:chExt cx="1752600" cy="7239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E437269-6B69-4006-96B2-C677260928E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98A913-9BFA-4AF7-9C86-CF45572FCF6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0E2FA6-FFEA-46B3-8475-F4FD25697D4C}"/>
              </a:ext>
            </a:extLst>
          </p:cNvPr>
          <p:cNvGrpSpPr/>
          <p:nvPr/>
        </p:nvGrpSpPr>
        <p:grpSpPr>
          <a:xfrm>
            <a:off x="210296" y="2877834"/>
            <a:ext cx="1086174" cy="419636"/>
            <a:chOff x="-50800" y="6096000"/>
            <a:chExt cx="1752600" cy="7239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668404-FBC7-4B86-9196-69843F800AA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001146-EC37-424F-82C8-35DF68684BC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8D952-53A4-4881-AA2F-34D77ABEDF3A}"/>
              </a:ext>
            </a:extLst>
          </p:cNvPr>
          <p:cNvGrpSpPr/>
          <p:nvPr/>
        </p:nvGrpSpPr>
        <p:grpSpPr>
          <a:xfrm>
            <a:off x="210296" y="3411234"/>
            <a:ext cx="1086174" cy="419636"/>
            <a:chOff x="-50800" y="6096000"/>
            <a:chExt cx="1752600" cy="7239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09CEDCC-3316-4DB8-8FF0-1BD33AC7BB3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18D37E-7F97-45D9-8330-1F1977BAE55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362A66-48F2-486C-87DE-BFA83EAE98CA}"/>
              </a:ext>
            </a:extLst>
          </p:cNvPr>
          <p:cNvGrpSpPr/>
          <p:nvPr/>
        </p:nvGrpSpPr>
        <p:grpSpPr>
          <a:xfrm>
            <a:off x="210296" y="3944634"/>
            <a:ext cx="1086174" cy="419636"/>
            <a:chOff x="-50800" y="6096000"/>
            <a:chExt cx="1752600" cy="7239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957A20-1117-4992-9C12-7795D741623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72C41FE-226C-434A-B8AC-5EE43A66714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FE81C-7B6C-4ED3-8728-D4762E2275BD}"/>
              </a:ext>
            </a:extLst>
          </p:cNvPr>
          <p:cNvGrpSpPr/>
          <p:nvPr/>
        </p:nvGrpSpPr>
        <p:grpSpPr>
          <a:xfrm>
            <a:off x="210296" y="4478034"/>
            <a:ext cx="1086174" cy="419636"/>
            <a:chOff x="-50800" y="6096000"/>
            <a:chExt cx="1752600" cy="7239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57B53C-B2A7-41B1-9AB8-A3254246324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64ABD84-DC5D-498E-A712-ECC17AA6E4A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E166B7-243B-4ABD-B7B3-2B9396238BB9}"/>
              </a:ext>
            </a:extLst>
          </p:cNvPr>
          <p:cNvGrpSpPr/>
          <p:nvPr/>
        </p:nvGrpSpPr>
        <p:grpSpPr>
          <a:xfrm>
            <a:off x="210296" y="5011434"/>
            <a:ext cx="1086174" cy="419636"/>
            <a:chOff x="-50800" y="6096000"/>
            <a:chExt cx="1752600" cy="7239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41D57C-29E2-4089-B02F-F263975D52A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ECD7CF1-153D-4BC7-BED3-3F0225423022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EC5A5D-E937-495B-BA6F-F517BA307AC7}"/>
              </a:ext>
            </a:extLst>
          </p:cNvPr>
          <p:cNvGrpSpPr/>
          <p:nvPr/>
        </p:nvGrpSpPr>
        <p:grpSpPr>
          <a:xfrm>
            <a:off x="210296" y="5544834"/>
            <a:ext cx="1086174" cy="419636"/>
            <a:chOff x="-50800" y="6096000"/>
            <a:chExt cx="1752600" cy="7239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7EA46A1-D359-4CD9-A339-7B10300ECA5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8B512F7-F58E-4D8C-B998-1ACF4BBB8E2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AC897E-1B31-4C1B-B293-672ADD674726}"/>
              </a:ext>
            </a:extLst>
          </p:cNvPr>
          <p:cNvGrpSpPr/>
          <p:nvPr/>
        </p:nvGrpSpPr>
        <p:grpSpPr>
          <a:xfrm>
            <a:off x="1324721" y="2344434"/>
            <a:ext cx="1086174" cy="419636"/>
            <a:chOff x="-50800" y="6096000"/>
            <a:chExt cx="1752600" cy="7239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B6DC2-89F5-450D-95B7-85374FAFFE7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B1005F2-FF21-47AF-A373-3723922BCB6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07380B-5321-433C-A0F5-5EA878E212E7}"/>
              </a:ext>
            </a:extLst>
          </p:cNvPr>
          <p:cNvGrpSpPr/>
          <p:nvPr/>
        </p:nvGrpSpPr>
        <p:grpSpPr>
          <a:xfrm>
            <a:off x="1324721" y="2877834"/>
            <a:ext cx="1086174" cy="419636"/>
            <a:chOff x="-50800" y="6096000"/>
            <a:chExt cx="1752600" cy="7239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8FE603E-EC02-4FD9-A63A-06114B1C46D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D443EF4-698E-42B2-9DF7-E28BBCBD65F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41CB2E-9589-459B-8A0F-06A0BD783759}"/>
              </a:ext>
            </a:extLst>
          </p:cNvPr>
          <p:cNvGrpSpPr/>
          <p:nvPr/>
        </p:nvGrpSpPr>
        <p:grpSpPr>
          <a:xfrm>
            <a:off x="1324721" y="3411234"/>
            <a:ext cx="1086174" cy="419636"/>
            <a:chOff x="-50800" y="6096000"/>
            <a:chExt cx="1752600" cy="7239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B91115C-45C1-4DCE-8600-F0DBBA1E87F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2D70235-2F5D-4CC6-B382-311A8D767EB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5B3A71-4F7B-42A3-AA57-9AEC9A5FEF13}"/>
              </a:ext>
            </a:extLst>
          </p:cNvPr>
          <p:cNvGrpSpPr/>
          <p:nvPr/>
        </p:nvGrpSpPr>
        <p:grpSpPr>
          <a:xfrm>
            <a:off x="1324721" y="3944634"/>
            <a:ext cx="1086174" cy="419636"/>
            <a:chOff x="-50800" y="6096000"/>
            <a:chExt cx="1752600" cy="7239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65BF3B8-0251-4DF9-A963-01E1020C279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5349B84-DA6C-41E6-AE7A-EADC1E26A6E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9FD8F9-CEFA-4E7F-9588-8B1E1BCD9E8F}"/>
              </a:ext>
            </a:extLst>
          </p:cNvPr>
          <p:cNvGrpSpPr/>
          <p:nvPr/>
        </p:nvGrpSpPr>
        <p:grpSpPr>
          <a:xfrm>
            <a:off x="1324721" y="4478034"/>
            <a:ext cx="1086174" cy="419636"/>
            <a:chOff x="-50800" y="6096000"/>
            <a:chExt cx="1752600" cy="7239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718DBC4-C717-46C7-ABB4-7F8F5B7EEB2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2C067C5-8040-4229-A684-7F56DDAB44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3A4725-0E1A-42E2-AE43-C5C6F97495F8}"/>
              </a:ext>
            </a:extLst>
          </p:cNvPr>
          <p:cNvGrpSpPr/>
          <p:nvPr/>
        </p:nvGrpSpPr>
        <p:grpSpPr>
          <a:xfrm>
            <a:off x="1324721" y="5011434"/>
            <a:ext cx="1086174" cy="419636"/>
            <a:chOff x="-50800" y="6096000"/>
            <a:chExt cx="1752600" cy="7239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F1829FB-1B8C-4248-82F7-26064045B38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8872AA3-248A-496F-93FB-0FF78F34AF3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+ 8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E2BFD4-A8DD-4A20-9CAF-6D2AED428FBB}"/>
              </a:ext>
            </a:extLst>
          </p:cNvPr>
          <p:cNvGrpSpPr/>
          <p:nvPr/>
        </p:nvGrpSpPr>
        <p:grpSpPr>
          <a:xfrm>
            <a:off x="1324721" y="5544834"/>
            <a:ext cx="1086174" cy="419636"/>
            <a:chOff x="-50800" y="6096000"/>
            <a:chExt cx="1752600" cy="7239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BC8680-7822-4D63-B71B-02FA8876FA7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D7B43C-0CDE-40FD-84DF-5704546C9A9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708E91-A1A4-4BC5-AE39-E42AE66C22FF}"/>
              </a:ext>
            </a:extLst>
          </p:cNvPr>
          <p:cNvGrpSpPr/>
          <p:nvPr/>
        </p:nvGrpSpPr>
        <p:grpSpPr>
          <a:xfrm>
            <a:off x="2439146" y="2877834"/>
            <a:ext cx="1086174" cy="419636"/>
            <a:chOff x="-50800" y="6096000"/>
            <a:chExt cx="1752600" cy="7239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C755206-F829-47D8-A71D-FEDA31A5988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ABC2088-1994-4751-8C27-61C74C7488F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E80182-5971-4AF7-8765-15DC60EA398B}"/>
              </a:ext>
            </a:extLst>
          </p:cNvPr>
          <p:cNvGrpSpPr/>
          <p:nvPr/>
        </p:nvGrpSpPr>
        <p:grpSpPr>
          <a:xfrm>
            <a:off x="2439146" y="3411234"/>
            <a:ext cx="1086174" cy="419636"/>
            <a:chOff x="-50800" y="6096000"/>
            <a:chExt cx="1752600" cy="7239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90BF5D-B744-45AF-8539-850A42571F6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4E95241-5C51-4EF3-BDE5-BB45414AD6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E0DDCB-2F96-44D3-AFA0-8DDAA4B3A397}"/>
              </a:ext>
            </a:extLst>
          </p:cNvPr>
          <p:cNvGrpSpPr/>
          <p:nvPr/>
        </p:nvGrpSpPr>
        <p:grpSpPr>
          <a:xfrm>
            <a:off x="2439146" y="3944634"/>
            <a:ext cx="1086174" cy="419636"/>
            <a:chOff x="-50800" y="6096000"/>
            <a:chExt cx="1752600" cy="7239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F209788-1108-444F-8B31-8DB956F1401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CD9B037-9DB9-4513-92A0-97C849808DD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+ 6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93516F1-72BC-4945-A2F0-CBAA9713D6B1}"/>
              </a:ext>
            </a:extLst>
          </p:cNvPr>
          <p:cNvGrpSpPr/>
          <p:nvPr/>
        </p:nvGrpSpPr>
        <p:grpSpPr>
          <a:xfrm>
            <a:off x="2439146" y="4478034"/>
            <a:ext cx="1086174" cy="419636"/>
            <a:chOff x="-50800" y="6096000"/>
            <a:chExt cx="1752600" cy="72390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D65BBFB-89F9-4C4C-95F9-D5322E8AF54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8006A0F-0F11-418B-8407-D01709C8EBB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63E11F3-4B3A-4218-B39F-5E235DCC1316}"/>
              </a:ext>
            </a:extLst>
          </p:cNvPr>
          <p:cNvGrpSpPr/>
          <p:nvPr/>
        </p:nvGrpSpPr>
        <p:grpSpPr>
          <a:xfrm>
            <a:off x="2439146" y="5011434"/>
            <a:ext cx="1086174" cy="419636"/>
            <a:chOff x="-50800" y="6096000"/>
            <a:chExt cx="1752600" cy="7239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D3EED5F-AF39-4E98-9E81-114C2BB79BD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08CC292-BA99-493F-844B-D5ADEEF4895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+ 8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F67F6C-CFAC-4C4D-82A2-E97CC425A042}"/>
              </a:ext>
            </a:extLst>
          </p:cNvPr>
          <p:cNvGrpSpPr/>
          <p:nvPr/>
        </p:nvGrpSpPr>
        <p:grpSpPr>
          <a:xfrm>
            <a:off x="2439146" y="5544834"/>
            <a:ext cx="1086174" cy="419636"/>
            <a:chOff x="-50800" y="6096000"/>
            <a:chExt cx="1752600" cy="7239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3F37CBA-6378-4C30-BA0F-26E8AA72EF6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8CA70F2-1EB2-440F-BDD8-3451FD4173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+ 9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08B751B-8BB7-4E10-A3D0-DDBF6A90F2B4}"/>
              </a:ext>
            </a:extLst>
          </p:cNvPr>
          <p:cNvGrpSpPr/>
          <p:nvPr/>
        </p:nvGrpSpPr>
        <p:grpSpPr>
          <a:xfrm>
            <a:off x="3553571" y="3411234"/>
            <a:ext cx="1086174" cy="419636"/>
            <a:chOff x="-50800" y="6096000"/>
            <a:chExt cx="1752600" cy="72390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5C2D3FF-79C9-4D07-97DD-6E933719946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47CB060-BE59-4D27-A7F5-36F42F886C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EA3191D-BC88-40F2-8DC2-B28D1F4F63A1}"/>
              </a:ext>
            </a:extLst>
          </p:cNvPr>
          <p:cNvGrpSpPr/>
          <p:nvPr/>
        </p:nvGrpSpPr>
        <p:grpSpPr>
          <a:xfrm>
            <a:off x="3553571" y="3944634"/>
            <a:ext cx="1086174" cy="419636"/>
            <a:chOff x="-50800" y="6096000"/>
            <a:chExt cx="1752600" cy="7239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4F56552-005E-4D5E-B697-32769AAA284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C8CE37F-193D-447B-9400-86341C4F30E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+ 6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040153-FF81-4A30-8A23-C2617557A5AB}"/>
              </a:ext>
            </a:extLst>
          </p:cNvPr>
          <p:cNvGrpSpPr/>
          <p:nvPr/>
        </p:nvGrpSpPr>
        <p:grpSpPr>
          <a:xfrm>
            <a:off x="3553571" y="4478034"/>
            <a:ext cx="1086174" cy="419636"/>
            <a:chOff x="-50800" y="6096000"/>
            <a:chExt cx="1752600" cy="7239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B6B1A72-DF1C-41B2-B76C-116F4A33B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019FA68-6647-4935-963C-63674903510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+ 7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514C2C-9AB9-4B8F-A777-42140D545303}"/>
              </a:ext>
            </a:extLst>
          </p:cNvPr>
          <p:cNvGrpSpPr/>
          <p:nvPr/>
        </p:nvGrpSpPr>
        <p:grpSpPr>
          <a:xfrm>
            <a:off x="3553571" y="5011434"/>
            <a:ext cx="1086174" cy="419636"/>
            <a:chOff x="-50800" y="6096000"/>
            <a:chExt cx="1752600" cy="72390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2EE3A2C-FE51-4E65-BBF2-84CC67CDF72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166DA34-E9C5-4E85-984F-49B57C29A20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5774EE-8265-4891-88F1-0496808C40F0}"/>
              </a:ext>
            </a:extLst>
          </p:cNvPr>
          <p:cNvGrpSpPr/>
          <p:nvPr/>
        </p:nvGrpSpPr>
        <p:grpSpPr>
          <a:xfrm>
            <a:off x="3553571" y="5544834"/>
            <a:ext cx="1086174" cy="419636"/>
            <a:chOff x="-50800" y="6096000"/>
            <a:chExt cx="1752600" cy="72390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23BC3562-A070-4389-8716-14EF686CB8C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A5AF8BD-5D11-4550-8301-E5341F46402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+ 9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7E24C3-9F1E-442E-B7D7-CFCC0C97343D}"/>
              </a:ext>
            </a:extLst>
          </p:cNvPr>
          <p:cNvGrpSpPr/>
          <p:nvPr/>
        </p:nvGrpSpPr>
        <p:grpSpPr>
          <a:xfrm>
            <a:off x="4667996" y="3944634"/>
            <a:ext cx="1086174" cy="419636"/>
            <a:chOff x="-50800" y="6096000"/>
            <a:chExt cx="1752600" cy="7239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8EAC0E8-B942-4DF0-93E3-BE87B32E000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5F3CDDE-6421-4BC0-A739-9E5FD67F542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BD5230-E0B4-4771-A2A3-74FD913C4C01}"/>
              </a:ext>
            </a:extLst>
          </p:cNvPr>
          <p:cNvGrpSpPr/>
          <p:nvPr/>
        </p:nvGrpSpPr>
        <p:grpSpPr>
          <a:xfrm>
            <a:off x="4667996" y="4478034"/>
            <a:ext cx="1086174" cy="419636"/>
            <a:chOff x="-50800" y="6096000"/>
            <a:chExt cx="1752600" cy="7239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A1511FD-F793-4337-B36E-F52632B8B99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9621878-C7D8-45C6-A8AD-B994625CED6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+ 7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DDF302-DA1C-442A-885B-C621396DDF70}"/>
              </a:ext>
            </a:extLst>
          </p:cNvPr>
          <p:cNvGrpSpPr/>
          <p:nvPr/>
        </p:nvGrpSpPr>
        <p:grpSpPr>
          <a:xfrm>
            <a:off x="4667996" y="5011434"/>
            <a:ext cx="1086174" cy="419636"/>
            <a:chOff x="-50800" y="6096000"/>
            <a:chExt cx="1752600" cy="72390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BB72C6B-CC43-4C56-82FF-6111598DDB3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938FC79-D59A-4C57-912B-6B9A5708ED7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+ 8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6632DD-EE4B-4422-9CC4-8BE4E18F1E42}"/>
              </a:ext>
            </a:extLst>
          </p:cNvPr>
          <p:cNvGrpSpPr/>
          <p:nvPr/>
        </p:nvGrpSpPr>
        <p:grpSpPr>
          <a:xfrm>
            <a:off x="4667996" y="5544834"/>
            <a:ext cx="1086174" cy="419636"/>
            <a:chOff x="-50800" y="6096000"/>
            <a:chExt cx="1752600" cy="72390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50D0BC4-B6D1-44A6-B184-D1D31D6E6FC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DD9C6CC-4EA3-4D01-975E-47139DE89BE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+ 9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F74E8B8-E169-4297-AF81-940D2588DA9F}"/>
              </a:ext>
            </a:extLst>
          </p:cNvPr>
          <p:cNvGrpSpPr/>
          <p:nvPr/>
        </p:nvGrpSpPr>
        <p:grpSpPr>
          <a:xfrm>
            <a:off x="5782421" y="4478034"/>
            <a:ext cx="1086174" cy="419636"/>
            <a:chOff x="-50800" y="6096000"/>
            <a:chExt cx="1752600" cy="7239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7E435D97-C001-420C-8F79-39486845328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B38B5E8-4921-49F3-8237-AC26C025BCB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7A6782-C1A6-429D-BA70-25D99710C738}"/>
              </a:ext>
            </a:extLst>
          </p:cNvPr>
          <p:cNvGrpSpPr/>
          <p:nvPr/>
        </p:nvGrpSpPr>
        <p:grpSpPr>
          <a:xfrm>
            <a:off x="5782421" y="5011434"/>
            <a:ext cx="1086174" cy="419636"/>
            <a:chOff x="-50800" y="6096000"/>
            <a:chExt cx="1752600" cy="7239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2147AB2-DEDF-4377-8683-176A87795CA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37D898B-B567-4BF9-A8D9-EF32A56C935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+ 8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EE3055-AE2C-4428-8137-5DF6F7E76DB4}"/>
              </a:ext>
            </a:extLst>
          </p:cNvPr>
          <p:cNvGrpSpPr/>
          <p:nvPr/>
        </p:nvGrpSpPr>
        <p:grpSpPr>
          <a:xfrm>
            <a:off x="5782421" y="5544834"/>
            <a:ext cx="1086174" cy="419636"/>
            <a:chOff x="-50800" y="6096000"/>
            <a:chExt cx="1752600" cy="7239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E61D675-8BC7-48A7-9F8B-D7352FEBD58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AA75935-AAB4-4EB1-9E5C-9CDEAA0D04B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+ 9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94E3A08-2FEE-4F8B-8159-FBC45A5FE3E7}"/>
              </a:ext>
            </a:extLst>
          </p:cNvPr>
          <p:cNvGrpSpPr/>
          <p:nvPr/>
        </p:nvGrpSpPr>
        <p:grpSpPr>
          <a:xfrm>
            <a:off x="6896846" y="5011434"/>
            <a:ext cx="1086174" cy="419636"/>
            <a:chOff x="-50800" y="6096000"/>
            <a:chExt cx="1752600" cy="723900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1EEB8EB3-CA8E-4143-8FB4-210101AD6B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85C70CB-F65F-4F2A-877D-F1CC1ACA7A6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+ 8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5C083DE-EE3C-4CE0-9EC9-ABDE3A63361F}"/>
              </a:ext>
            </a:extLst>
          </p:cNvPr>
          <p:cNvGrpSpPr/>
          <p:nvPr/>
        </p:nvGrpSpPr>
        <p:grpSpPr>
          <a:xfrm>
            <a:off x="6896846" y="5544834"/>
            <a:ext cx="1086174" cy="419636"/>
            <a:chOff x="-50800" y="6096000"/>
            <a:chExt cx="1752600" cy="723900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48787A3-34EE-4ABD-9EAF-91F686E9EBF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F23183C-3A23-4981-85EA-6260053292D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+ 9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0F66A15-12AE-4429-B119-9A76752F0BBF}"/>
              </a:ext>
            </a:extLst>
          </p:cNvPr>
          <p:cNvGrpSpPr/>
          <p:nvPr/>
        </p:nvGrpSpPr>
        <p:grpSpPr>
          <a:xfrm>
            <a:off x="8011271" y="5544834"/>
            <a:ext cx="1086174" cy="419636"/>
            <a:chOff x="-50800" y="6096000"/>
            <a:chExt cx="1752600" cy="72390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32413B0-16DB-45DF-9497-752496A1A23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367D0E0-3CCA-4124-8DE0-1879581B976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 + 9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0FDF659-2FB3-49FE-B95A-92EDB7100D4C}"/>
              </a:ext>
            </a:extLst>
          </p:cNvPr>
          <p:cNvGrpSpPr/>
          <p:nvPr/>
        </p:nvGrpSpPr>
        <p:grpSpPr>
          <a:xfrm>
            <a:off x="201307" y="2880826"/>
            <a:ext cx="1086174" cy="419636"/>
            <a:chOff x="-50800" y="6096000"/>
            <a:chExt cx="1752600" cy="723900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ED5D7099-4634-424B-B77D-5752C372F2B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7F524EF1-69E9-4E3A-A3C9-3BE6D581BD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+ 4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1FFE5C-AAF4-4307-A0C8-C7763A3DF780}"/>
              </a:ext>
            </a:extLst>
          </p:cNvPr>
          <p:cNvGrpSpPr/>
          <p:nvPr/>
        </p:nvGrpSpPr>
        <p:grpSpPr>
          <a:xfrm>
            <a:off x="1309631" y="3411229"/>
            <a:ext cx="1086174" cy="419636"/>
            <a:chOff x="-50800" y="6096000"/>
            <a:chExt cx="1752600" cy="723900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83ACB121-2509-40B6-9970-F6D244FC6A2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E56E5B4A-1CC6-402D-B4FC-40932B72D8A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+ 5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1C651D8-D22D-4CDF-B97C-0C501DA8AF20}"/>
              </a:ext>
            </a:extLst>
          </p:cNvPr>
          <p:cNvGrpSpPr/>
          <p:nvPr/>
        </p:nvGrpSpPr>
        <p:grpSpPr>
          <a:xfrm>
            <a:off x="2433367" y="3949337"/>
            <a:ext cx="1086174" cy="419636"/>
            <a:chOff x="-50800" y="6096000"/>
            <a:chExt cx="1752600" cy="723900"/>
          </a:xfrm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9CC53D86-BDF1-4FC8-90B4-C78D4F580B2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A10555B6-14FF-4549-93B3-E246E067C3D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+ 6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AB7EBAF-34F3-4492-B1DD-C2E33B4F9637}"/>
              </a:ext>
            </a:extLst>
          </p:cNvPr>
          <p:cNvGrpSpPr/>
          <p:nvPr/>
        </p:nvGrpSpPr>
        <p:grpSpPr>
          <a:xfrm>
            <a:off x="3549397" y="4479740"/>
            <a:ext cx="1086174" cy="419636"/>
            <a:chOff x="-50800" y="6096000"/>
            <a:chExt cx="1752600" cy="723900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BD25CC8E-E743-4124-BA21-8935E7E04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4F9A2FF4-89D1-40F2-AD53-08B7DA8763B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+ 7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A835E5A-1AAC-4D0C-A64C-F99B85D3E06F}"/>
              </a:ext>
            </a:extLst>
          </p:cNvPr>
          <p:cNvGrpSpPr/>
          <p:nvPr/>
        </p:nvGrpSpPr>
        <p:grpSpPr>
          <a:xfrm>
            <a:off x="4657721" y="5017849"/>
            <a:ext cx="1086174" cy="419636"/>
            <a:chOff x="-50800" y="6096000"/>
            <a:chExt cx="1752600" cy="723900"/>
          </a:xfrm>
        </p:grpSpPr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C9357A9E-6979-4079-86FA-2D07B7AE869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A830B71B-D327-45F3-846E-2B767D20C54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+ 8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E279ADD-45E8-4EFD-AA0E-670451936E48}"/>
              </a:ext>
            </a:extLst>
          </p:cNvPr>
          <p:cNvGrpSpPr/>
          <p:nvPr/>
        </p:nvGrpSpPr>
        <p:grpSpPr>
          <a:xfrm>
            <a:off x="5773751" y="5548252"/>
            <a:ext cx="1086174" cy="419636"/>
            <a:chOff x="-50800" y="6096000"/>
            <a:chExt cx="1752600" cy="723900"/>
          </a:xfrm>
        </p:grpSpPr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32ACC21D-BCEB-49A5-87B2-5E34191DA3F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31D33830-CD0D-433E-B65C-8796A15E103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+ 9</a:t>
              </a:r>
            </a:p>
          </p:txBody>
        </p:sp>
      </p:grpSp>
      <p:pic>
        <p:nvPicPr>
          <p:cNvPr id="241" name="Picture 240">
            <a:extLst>
              <a:ext uri="{FF2B5EF4-FFF2-40B4-BE49-F238E27FC236}">
                <a16:creationId xmlns:a16="http://schemas.microsoft.com/office/drawing/2014/main" id="{2A187C63-530E-41F9-BE2C-259C5DFA1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 t="29812" r="35574" b="64609"/>
          <a:stretch/>
        </p:blipFill>
        <p:spPr>
          <a:xfrm>
            <a:off x="0" y="818723"/>
            <a:ext cx="5386228" cy="516277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27009F8-DC69-47D5-951E-06F15590BB0A}"/>
              </a:ext>
            </a:extLst>
          </p:cNvPr>
          <p:cNvGrpSpPr/>
          <p:nvPr/>
        </p:nvGrpSpPr>
        <p:grpSpPr>
          <a:xfrm>
            <a:off x="207728" y="2871838"/>
            <a:ext cx="1086174" cy="419636"/>
            <a:chOff x="-50800" y="6096000"/>
            <a:chExt cx="1752600" cy="723900"/>
          </a:xfrm>
        </p:grpSpPr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75963045-8150-452B-9E68-F42F695D01B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5AEA28A4-EA56-4D25-A344-BEB33C99A6A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+ 4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659AAD7-C943-44F2-AAFF-01471DECF6E0}"/>
              </a:ext>
            </a:extLst>
          </p:cNvPr>
          <p:cNvGrpSpPr/>
          <p:nvPr/>
        </p:nvGrpSpPr>
        <p:grpSpPr>
          <a:xfrm>
            <a:off x="3558388" y="4479211"/>
            <a:ext cx="1086174" cy="419636"/>
            <a:chOff x="-50800" y="6096000"/>
            <a:chExt cx="1752600" cy="723900"/>
          </a:xfrm>
        </p:grpSpPr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33BCD7BF-D57E-4692-A3C4-D7C3826E92C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id="{071281CA-9973-4E05-8870-0F2A31021A5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+ 7</a:t>
              </a:r>
            </a:p>
          </p:txBody>
        </p:sp>
      </p:grpSp>
      <p:sp>
        <p:nvSpPr>
          <p:cNvPr id="183" name="Oval 182">
            <a:extLst>
              <a:ext uri="{FF2B5EF4-FFF2-40B4-BE49-F238E27FC236}">
                <a16:creationId xmlns:a16="http://schemas.microsoft.com/office/drawing/2014/main" id="{20788197-6766-4AA4-97C8-1A0CB4297DB2}"/>
              </a:ext>
            </a:extLst>
          </p:cNvPr>
          <p:cNvSpPr/>
          <p:nvPr/>
        </p:nvSpPr>
        <p:spPr>
          <a:xfrm>
            <a:off x="7181637" y="857250"/>
            <a:ext cx="716623" cy="7166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Rounded Rectangle 26">
            <a:extLst>
              <a:ext uri="{FF2B5EF4-FFF2-40B4-BE49-F238E27FC236}">
                <a16:creationId xmlns:a16="http://schemas.microsoft.com/office/drawing/2014/main" id="{BFBA3CEE-D253-4F46-87D8-3218BF249730}"/>
              </a:ext>
            </a:extLst>
          </p:cNvPr>
          <p:cNvSpPr/>
          <p:nvPr/>
        </p:nvSpPr>
        <p:spPr>
          <a:xfrm>
            <a:off x="7527740" y="1779432"/>
            <a:ext cx="1141080" cy="5341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5 + 8</a:t>
            </a:r>
          </a:p>
        </p:txBody>
      </p:sp>
      <p:sp>
        <p:nvSpPr>
          <p:cNvPr id="176" name="Rounded Rectangle 27">
            <a:extLst>
              <a:ext uri="{FF2B5EF4-FFF2-40B4-BE49-F238E27FC236}">
                <a16:creationId xmlns:a16="http://schemas.microsoft.com/office/drawing/2014/main" id="{1C6FF13C-CB10-4678-ACE8-9FA67193ECC5}"/>
              </a:ext>
            </a:extLst>
          </p:cNvPr>
          <p:cNvSpPr/>
          <p:nvPr/>
        </p:nvSpPr>
        <p:spPr>
          <a:xfrm>
            <a:off x="6353918" y="2359210"/>
            <a:ext cx="1141080" cy="5246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8 + 5</a:t>
            </a:r>
          </a:p>
        </p:txBody>
      </p:sp>
      <p:sp>
        <p:nvSpPr>
          <p:cNvPr id="177" name="Rounded Rectangle 28">
            <a:extLst>
              <a:ext uri="{FF2B5EF4-FFF2-40B4-BE49-F238E27FC236}">
                <a16:creationId xmlns:a16="http://schemas.microsoft.com/office/drawing/2014/main" id="{1981B538-9C00-4524-9423-59AEB6801D55}"/>
              </a:ext>
            </a:extLst>
          </p:cNvPr>
          <p:cNvSpPr/>
          <p:nvPr/>
        </p:nvSpPr>
        <p:spPr>
          <a:xfrm>
            <a:off x="6350529" y="2906945"/>
            <a:ext cx="1141080" cy="5162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7 + 6</a:t>
            </a:r>
          </a:p>
        </p:txBody>
      </p:sp>
      <p:sp>
        <p:nvSpPr>
          <p:cNvPr id="178" name="Rounded Rectangle 29">
            <a:extLst>
              <a:ext uri="{FF2B5EF4-FFF2-40B4-BE49-F238E27FC236}">
                <a16:creationId xmlns:a16="http://schemas.microsoft.com/office/drawing/2014/main" id="{4D905744-FEA5-450A-B9D3-BA86E3406B54}"/>
              </a:ext>
            </a:extLst>
          </p:cNvPr>
          <p:cNvSpPr/>
          <p:nvPr/>
        </p:nvSpPr>
        <p:spPr>
          <a:xfrm>
            <a:off x="7528456" y="2903987"/>
            <a:ext cx="1141080" cy="5192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4 + 9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99C3001-DF6A-4290-9584-A607BB3AE94D}"/>
              </a:ext>
            </a:extLst>
          </p:cNvPr>
          <p:cNvCxnSpPr>
            <a:cxnSpLocks/>
          </p:cNvCxnSpPr>
          <p:nvPr/>
        </p:nvCxnSpPr>
        <p:spPr>
          <a:xfrm flipH="1">
            <a:off x="2142163" y="3199758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8ABE1925-BDB2-4ECB-A729-F73C86DC6855}"/>
              </a:ext>
            </a:extLst>
          </p:cNvPr>
          <p:cNvCxnSpPr>
            <a:cxnSpLocks/>
          </p:cNvCxnSpPr>
          <p:nvPr/>
        </p:nvCxnSpPr>
        <p:spPr>
          <a:xfrm flipH="1">
            <a:off x="3250488" y="3753278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F753BF2A-A432-4527-A6E4-409E14295E97}"/>
              </a:ext>
            </a:extLst>
          </p:cNvPr>
          <p:cNvCxnSpPr>
            <a:cxnSpLocks/>
          </p:cNvCxnSpPr>
          <p:nvPr/>
        </p:nvCxnSpPr>
        <p:spPr>
          <a:xfrm flipH="1">
            <a:off x="5499244" y="4799958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9D80333B-0869-4CCB-A2E3-4D6DD676F614}"/>
              </a:ext>
            </a:extLst>
          </p:cNvPr>
          <p:cNvCxnSpPr>
            <a:cxnSpLocks/>
          </p:cNvCxnSpPr>
          <p:nvPr/>
        </p:nvCxnSpPr>
        <p:spPr>
          <a:xfrm flipH="1">
            <a:off x="6599863" y="5314950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4">
            <a:extLst>
              <a:ext uri="{FF2B5EF4-FFF2-40B4-BE49-F238E27FC236}">
                <a16:creationId xmlns:a16="http://schemas.microsoft.com/office/drawing/2014/main" id="{D9D38923-B494-4094-953B-33A1ADC8B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85" t="63535" r="53139" b="14608"/>
          <a:stretch/>
        </p:blipFill>
        <p:spPr>
          <a:xfrm>
            <a:off x="5933327" y="857250"/>
            <a:ext cx="3180057" cy="30206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DE25FB-8535-4D03-88FB-92D031054532}"/>
              </a:ext>
            </a:extLst>
          </p:cNvPr>
          <p:cNvGrpSpPr/>
          <p:nvPr/>
        </p:nvGrpSpPr>
        <p:grpSpPr>
          <a:xfrm>
            <a:off x="210296" y="1811034"/>
            <a:ext cx="1086174" cy="419636"/>
            <a:chOff x="-50800" y="6096000"/>
            <a:chExt cx="1752600" cy="7239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BBFE00-D91C-45DA-BF09-3315F9B6735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E3D2F63-67E0-4375-9D7E-EB341B5CDE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11B38A-38FB-4BB1-A5DB-C4AE3CB92B57}"/>
              </a:ext>
            </a:extLst>
          </p:cNvPr>
          <p:cNvGrpSpPr/>
          <p:nvPr/>
        </p:nvGrpSpPr>
        <p:grpSpPr>
          <a:xfrm>
            <a:off x="210296" y="2344434"/>
            <a:ext cx="1086174" cy="419636"/>
            <a:chOff x="-50800" y="6096000"/>
            <a:chExt cx="1752600" cy="7239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E437269-6B69-4006-96B2-C677260928E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98A913-9BFA-4AF7-9C86-CF45572FCF6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0E2FA6-FFEA-46B3-8475-F4FD25697D4C}"/>
              </a:ext>
            </a:extLst>
          </p:cNvPr>
          <p:cNvGrpSpPr/>
          <p:nvPr/>
        </p:nvGrpSpPr>
        <p:grpSpPr>
          <a:xfrm>
            <a:off x="210296" y="2877834"/>
            <a:ext cx="1086174" cy="419636"/>
            <a:chOff x="-50800" y="6096000"/>
            <a:chExt cx="1752600" cy="7239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668404-FBC7-4B86-9196-69843F800AA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001146-EC37-424F-82C8-35DF68684BC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8D952-53A4-4881-AA2F-34D77ABEDF3A}"/>
              </a:ext>
            </a:extLst>
          </p:cNvPr>
          <p:cNvGrpSpPr/>
          <p:nvPr/>
        </p:nvGrpSpPr>
        <p:grpSpPr>
          <a:xfrm>
            <a:off x="210296" y="3411234"/>
            <a:ext cx="1086174" cy="419636"/>
            <a:chOff x="-50800" y="6096000"/>
            <a:chExt cx="1752600" cy="7239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09CEDCC-3316-4DB8-8FF0-1BD33AC7BB3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18D37E-7F97-45D9-8330-1F1977BAE55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362A66-48F2-486C-87DE-BFA83EAE98CA}"/>
              </a:ext>
            </a:extLst>
          </p:cNvPr>
          <p:cNvGrpSpPr/>
          <p:nvPr/>
        </p:nvGrpSpPr>
        <p:grpSpPr>
          <a:xfrm>
            <a:off x="210296" y="3944634"/>
            <a:ext cx="1086174" cy="419636"/>
            <a:chOff x="-50800" y="6096000"/>
            <a:chExt cx="1752600" cy="7239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957A20-1117-4992-9C12-7795D741623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72C41FE-226C-434A-B8AC-5EE43A66714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FE81C-7B6C-4ED3-8728-D4762E2275BD}"/>
              </a:ext>
            </a:extLst>
          </p:cNvPr>
          <p:cNvGrpSpPr/>
          <p:nvPr/>
        </p:nvGrpSpPr>
        <p:grpSpPr>
          <a:xfrm>
            <a:off x="210296" y="4478034"/>
            <a:ext cx="1086174" cy="419636"/>
            <a:chOff x="-50800" y="6096000"/>
            <a:chExt cx="1752600" cy="7239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57B53C-B2A7-41B1-9AB8-A3254246324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64ABD84-DC5D-498E-A712-ECC17AA6E4A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E166B7-243B-4ABD-B7B3-2B9396238BB9}"/>
              </a:ext>
            </a:extLst>
          </p:cNvPr>
          <p:cNvGrpSpPr/>
          <p:nvPr/>
        </p:nvGrpSpPr>
        <p:grpSpPr>
          <a:xfrm>
            <a:off x="210296" y="5011434"/>
            <a:ext cx="1086174" cy="419636"/>
            <a:chOff x="-50800" y="6096000"/>
            <a:chExt cx="1752600" cy="7239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41D57C-29E2-4089-B02F-F263975D52A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ECD7CF1-153D-4BC7-BED3-3F0225423022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EC5A5D-E937-495B-BA6F-F517BA307AC7}"/>
              </a:ext>
            </a:extLst>
          </p:cNvPr>
          <p:cNvGrpSpPr/>
          <p:nvPr/>
        </p:nvGrpSpPr>
        <p:grpSpPr>
          <a:xfrm>
            <a:off x="210296" y="5544834"/>
            <a:ext cx="1086174" cy="419636"/>
            <a:chOff x="-50800" y="6096000"/>
            <a:chExt cx="1752600" cy="7239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7EA46A1-D359-4CD9-A339-7B10300ECA5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8B512F7-F58E-4D8C-B998-1ACF4BBB8E2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AC897E-1B31-4C1B-B293-672ADD674726}"/>
              </a:ext>
            </a:extLst>
          </p:cNvPr>
          <p:cNvGrpSpPr/>
          <p:nvPr/>
        </p:nvGrpSpPr>
        <p:grpSpPr>
          <a:xfrm>
            <a:off x="1324721" y="2344434"/>
            <a:ext cx="1086174" cy="419636"/>
            <a:chOff x="-50800" y="6096000"/>
            <a:chExt cx="1752600" cy="7239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B6DC2-89F5-450D-95B7-85374FAFFE7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B1005F2-FF21-47AF-A373-3723922BCB6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07380B-5321-433C-A0F5-5EA878E212E7}"/>
              </a:ext>
            </a:extLst>
          </p:cNvPr>
          <p:cNvGrpSpPr/>
          <p:nvPr/>
        </p:nvGrpSpPr>
        <p:grpSpPr>
          <a:xfrm>
            <a:off x="1324721" y="2877834"/>
            <a:ext cx="1086174" cy="419636"/>
            <a:chOff x="-50800" y="6096000"/>
            <a:chExt cx="1752600" cy="7239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8FE603E-EC02-4FD9-A63A-06114B1C46D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D443EF4-698E-42B2-9DF7-E28BBCBD65F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41CB2E-9589-459B-8A0F-06A0BD783759}"/>
              </a:ext>
            </a:extLst>
          </p:cNvPr>
          <p:cNvGrpSpPr/>
          <p:nvPr/>
        </p:nvGrpSpPr>
        <p:grpSpPr>
          <a:xfrm>
            <a:off x="1324721" y="3411234"/>
            <a:ext cx="1086174" cy="419636"/>
            <a:chOff x="-50800" y="6096000"/>
            <a:chExt cx="1752600" cy="7239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B91115C-45C1-4DCE-8600-F0DBBA1E87F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2D70235-2F5D-4CC6-B382-311A8D767EB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5B3A71-4F7B-42A3-AA57-9AEC9A5FEF13}"/>
              </a:ext>
            </a:extLst>
          </p:cNvPr>
          <p:cNvGrpSpPr/>
          <p:nvPr/>
        </p:nvGrpSpPr>
        <p:grpSpPr>
          <a:xfrm>
            <a:off x="1324721" y="3944634"/>
            <a:ext cx="1086174" cy="419636"/>
            <a:chOff x="-50800" y="6096000"/>
            <a:chExt cx="1752600" cy="7239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65BF3B8-0251-4DF9-A963-01E1020C279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5349B84-DA6C-41E6-AE7A-EADC1E26A6E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9FD8F9-CEFA-4E7F-9588-8B1E1BCD9E8F}"/>
              </a:ext>
            </a:extLst>
          </p:cNvPr>
          <p:cNvGrpSpPr/>
          <p:nvPr/>
        </p:nvGrpSpPr>
        <p:grpSpPr>
          <a:xfrm>
            <a:off x="1324721" y="4478034"/>
            <a:ext cx="1086174" cy="419636"/>
            <a:chOff x="-50800" y="6096000"/>
            <a:chExt cx="1752600" cy="7239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718DBC4-C717-46C7-ABB4-7F8F5B7EEB2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2C067C5-8040-4229-A684-7F56DDAB44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3A4725-0E1A-42E2-AE43-C5C6F97495F8}"/>
              </a:ext>
            </a:extLst>
          </p:cNvPr>
          <p:cNvGrpSpPr/>
          <p:nvPr/>
        </p:nvGrpSpPr>
        <p:grpSpPr>
          <a:xfrm>
            <a:off x="1324721" y="5011434"/>
            <a:ext cx="1086174" cy="419636"/>
            <a:chOff x="-50800" y="6096000"/>
            <a:chExt cx="1752600" cy="7239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F1829FB-1B8C-4248-82F7-26064045B38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8872AA3-248A-496F-93FB-0FF78F34AF3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+ 8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E2BFD4-A8DD-4A20-9CAF-6D2AED428FBB}"/>
              </a:ext>
            </a:extLst>
          </p:cNvPr>
          <p:cNvGrpSpPr/>
          <p:nvPr/>
        </p:nvGrpSpPr>
        <p:grpSpPr>
          <a:xfrm>
            <a:off x="1324721" y="5544834"/>
            <a:ext cx="1086174" cy="419636"/>
            <a:chOff x="-50800" y="6096000"/>
            <a:chExt cx="1752600" cy="7239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BC8680-7822-4D63-B71B-02FA8876FA7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D7B43C-0CDE-40FD-84DF-5704546C9A9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708E91-A1A4-4BC5-AE39-E42AE66C22FF}"/>
              </a:ext>
            </a:extLst>
          </p:cNvPr>
          <p:cNvGrpSpPr/>
          <p:nvPr/>
        </p:nvGrpSpPr>
        <p:grpSpPr>
          <a:xfrm>
            <a:off x="2439146" y="2877834"/>
            <a:ext cx="1086174" cy="419636"/>
            <a:chOff x="-50800" y="6096000"/>
            <a:chExt cx="1752600" cy="7239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C755206-F829-47D8-A71D-FEDA31A5988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ABC2088-1994-4751-8C27-61C74C7488F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E80182-5971-4AF7-8765-15DC60EA398B}"/>
              </a:ext>
            </a:extLst>
          </p:cNvPr>
          <p:cNvGrpSpPr/>
          <p:nvPr/>
        </p:nvGrpSpPr>
        <p:grpSpPr>
          <a:xfrm>
            <a:off x="2439146" y="3411234"/>
            <a:ext cx="1086174" cy="419636"/>
            <a:chOff x="-50800" y="6096000"/>
            <a:chExt cx="1752600" cy="7239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90BF5D-B744-45AF-8539-850A42571F6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4E95241-5C51-4EF3-BDE5-BB45414AD6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E0DDCB-2F96-44D3-AFA0-8DDAA4B3A397}"/>
              </a:ext>
            </a:extLst>
          </p:cNvPr>
          <p:cNvGrpSpPr/>
          <p:nvPr/>
        </p:nvGrpSpPr>
        <p:grpSpPr>
          <a:xfrm>
            <a:off x="2439146" y="3944634"/>
            <a:ext cx="1086174" cy="419636"/>
            <a:chOff x="-50800" y="6096000"/>
            <a:chExt cx="1752600" cy="7239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F209788-1108-444F-8B31-8DB956F1401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CD9B037-9DB9-4513-92A0-97C849808DD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+ 6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93516F1-72BC-4945-A2F0-CBAA9713D6B1}"/>
              </a:ext>
            </a:extLst>
          </p:cNvPr>
          <p:cNvGrpSpPr/>
          <p:nvPr/>
        </p:nvGrpSpPr>
        <p:grpSpPr>
          <a:xfrm>
            <a:off x="2439146" y="4478034"/>
            <a:ext cx="1086174" cy="419636"/>
            <a:chOff x="-50800" y="6096000"/>
            <a:chExt cx="1752600" cy="72390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D65BBFB-89F9-4C4C-95F9-D5322E8AF54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8006A0F-0F11-418B-8407-D01709C8EBB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63E11F3-4B3A-4218-B39F-5E235DCC1316}"/>
              </a:ext>
            </a:extLst>
          </p:cNvPr>
          <p:cNvGrpSpPr/>
          <p:nvPr/>
        </p:nvGrpSpPr>
        <p:grpSpPr>
          <a:xfrm>
            <a:off x="2439146" y="5011434"/>
            <a:ext cx="1086174" cy="419636"/>
            <a:chOff x="-50800" y="6096000"/>
            <a:chExt cx="1752600" cy="7239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D3EED5F-AF39-4E98-9E81-114C2BB79BD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08CC292-BA99-493F-844B-D5ADEEF4895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+ 8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F67F6C-CFAC-4C4D-82A2-E97CC425A042}"/>
              </a:ext>
            </a:extLst>
          </p:cNvPr>
          <p:cNvGrpSpPr/>
          <p:nvPr/>
        </p:nvGrpSpPr>
        <p:grpSpPr>
          <a:xfrm>
            <a:off x="2439146" y="5544834"/>
            <a:ext cx="1086174" cy="419636"/>
            <a:chOff x="-50800" y="6096000"/>
            <a:chExt cx="1752600" cy="7239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3F37CBA-6378-4C30-BA0F-26E8AA72EF6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8CA70F2-1EB2-440F-BDD8-3451FD4173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+ 9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08B751B-8BB7-4E10-A3D0-DDBF6A90F2B4}"/>
              </a:ext>
            </a:extLst>
          </p:cNvPr>
          <p:cNvGrpSpPr/>
          <p:nvPr/>
        </p:nvGrpSpPr>
        <p:grpSpPr>
          <a:xfrm>
            <a:off x="3553571" y="3411234"/>
            <a:ext cx="1086174" cy="419636"/>
            <a:chOff x="-50800" y="6096000"/>
            <a:chExt cx="1752600" cy="72390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5C2D3FF-79C9-4D07-97DD-6E933719946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47CB060-BE59-4D27-A7F5-36F42F886C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EA3191D-BC88-40F2-8DC2-B28D1F4F63A1}"/>
              </a:ext>
            </a:extLst>
          </p:cNvPr>
          <p:cNvGrpSpPr/>
          <p:nvPr/>
        </p:nvGrpSpPr>
        <p:grpSpPr>
          <a:xfrm>
            <a:off x="3553571" y="3944634"/>
            <a:ext cx="1086174" cy="419636"/>
            <a:chOff x="-50800" y="6096000"/>
            <a:chExt cx="1752600" cy="7239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4F56552-005E-4D5E-B697-32769AAA284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C8CE37F-193D-447B-9400-86341C4F30E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+ 6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040153-FF81-4A30-8A23-C2617557A5AB}"/>
              </a:ext>
            </a:extLst>
          </p:cNvPr>
          <p:cNvGrpSpPr/>
          <p:nvPr/>
        </p:nvGrpSpPr>
        <p:grpSpPr>
          <a:xfrm>
            <a:off x="3553571" y="4478034"/>
            <a:ext cx="1086174" cy="419636"/>
            <a:chOff x="-50800" y="6096000"/>
            <a:chExt cx="1752600" cy="7239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B6B1A72-DF1C-41B2-B76C-116F4A33B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019FA68-6647-4935-963C-63674903510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+ 7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514C2C-9AB9-4B8F-A777-42140D545303}"/>
              </a:ext>
            </a:extLst>
          </p:cNvPr>
          <p:cNvGrpSpPr/>
          <p:nvPr/>
        </p:nvGrpSpPr>
        <p:grpSpPr>
          <a:xfrm>
            <a:off x="3553571" y="5011434"/>
            <a:ext cx="1086174" cy="419636"/>
            <a:chOff x="-50800" y="6096000"/>
            <a:chExt cx="1752600" cy="72390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2EE3A2C-FE51-4E65-BBF2-84CC67CDF72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166DA34-E9C5-4E85-984F-49B57C29A20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5774EE-8265-4891-88F1-0496808C40F0}"/>
              </a:ext>
            </a:extLst>
          </p:cNvPr>
          <p:cNvGrpSpPr/>
          <p:nvPr/>
        </p:nvGrpSpPr>
        <p:grpSpPr>
          <a:xfrm>
            <a:off x="3553571" y="5544834"/>
            <a:ext cx="1086174" cy="419636"/>
            <a:chOff x="-50800" y="6096000"/>
            <a:chExt cx="1752600" cy="72390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23BC3562-A070-4389-8716-14EF686CB8C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A5AF8BD-5D11-4550-8301-E5341F46402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+ 9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7E24C3-9F1E-442E-B7D7-CFCC0C97343D}"/>
              </a:ext>
            </a:extLst>
          </p:cNvPr>
          <p:cNvGrpSpPr/>
          <p:nvPr/>
        </p:nvGrpSpPr>
        <p:grpSpPr>
          <a:xfrm>
            <a:off x="4667996" y="3944634"/>
            <a:ext cx="1086174" cy="419636"/>
            <a:chOff x="-50800" y="6096000"/>
            <a:chExt cx="1752600" cy="7239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8EAC0E8-B942-4DF0-93E3-BE87B32E000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5F3CDDE-6421-4BC0-A739-9E5FD67F542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BD5230-E0B4-4771-A2A3-74FD913C4C01}"/>
              </a:ext>
            </a:extLst>
          </p:cNvPr>
          <p:cNvGrpSpPr/>
          <p:nvPr/>
        </p:nvGrpSpPr>
        <p:grpSpPr>
          <a:xfrm>
            <a:off x="4667996" y="4478034"/>
            <a:ext cx="1086174" cy="419636"/>
            <a:chOff x="-50800" y="6096000"/>
            <a:chExt cx="1752600" cy="7239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A1511FD-F793-4337-B36E-F52632B8B99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9621878-C7D8-45C6-A8AD-B994625CED6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+ 7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DDF302-DA1C-442A-885B-C621396DDF70}"/>
              </a:ext>
            </a:extLst>
          </p:cNvPr>
          <p:cNvGrpSpPr/>
          <p:nvPr/>
        </p:nvGrpSpPr>
        <p:grpSpPr>
          <a:xfrm>
            <a:off x="4667996" y="5011434"/>
            <a:ext cx="1086174" cy="419636"/>
            <a:chOff x="-50800" y="6096000"/>
            <a:chExt cx="1752600" cy="72390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BB72C6B-CC43-4C56-82FF-6111598DDB3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938FC79-D59A-4C57-912B-6B9A5708ED7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+ 8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6632DD-EE4B-4422-9CC4-8BE4E18F1E42}"/>
              </a:ext>
            </a:extLst>
          </p:cNvPr>
          <p:cNvGrpSpPr/>
          <p:nvPr/>
        </p:nvGrpSpPr>
        <p:grpSpPr>
          <a:xfrm>
            <a:off x="4667996" y="5544834"/>
            <a:ext cx="1086174" cy="419636"/>
            <a:chOff x="-50800" y="6096000"/>
            <a:chExt cx="1752600" cy="72390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50D0BC4-B6D1-44A6-B184-D1D31D6E6FC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DD9C6CC-4EA3-4D01-975E-47139DE89BE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+ 9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F74E8B8-E169-4297-AF81-940D2588DA9F}"/>
              </a:ext>
            </a:extLst>
          </p:cNvPr>
          <p:cNvGrpSpPr/>
          <p:nvPr/>
        </p:nvGrpSpPr>
        <p:grpSpPr>
          <a:xfrm>
            <a:off x="5782421" y="4478034"/>
            <a:ext cx="1086174" cy="419636"/>
            <a:chOff x="-50800" y="6096000"/>
            <a:chExt cx="1752600" cy="7239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7E435D97-C001-420C-8F79-39486845328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B38B5E8-4921-49F3-8237-AC26C025BCB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7A6782-C1A6-429D-BA70-25D99710C738}"/>
              </a:ext>
            </a:extLst>
          </p:cNvPr>
          <p:cNvGrpSpPr/>
          <p:nvPr/>
        </p:nvGrpSpPr>
        <p:grpSpPr>
          <a:xfrm>
            <a:off x="5782421" y="5011434"/>
            <a:ext cx="1086174" cy="419636"/>
            <a:chOff x="-50800" y="6096000"/>
            <a:chExt cx="1752600" cy="7239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2147AB2-DEDF-4377-8683-176A87795CA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37D898B-B567-4BF9-A8D9-EF32A56C935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+ 8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EE3055-AE2C-4428-8137-5DF6F7E76DB4}"/>
              </a:ext>
            </a:extLst>
          </p:cNvPr>
          <p:cNvGrpSpPr/>
          <p:nvPr/>
        </p:nvGrpSpPr>
        <p:grpSpPr>
          <a:xfrm>
            <a:off x="5782421" y="5544834"/>
            <a:ext cx="1086174" cy="419636"/>
            <a:chOff x="-50800" y="6096000"/>
            <a:chExt cx="1752600" cy="7239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E61D675-8BC7-48A7-9F8B-D7352FEBD58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AA75935-AAB4-4EB1-9E5C-9CDEAA0D04B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+ 9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94E3A08-2FEE-4F8B-8159-FBC45A5FE3E7}"/>
              </a:ext>
            </a:extLst>
          </p:cNvPr>
          <p:cNvGrpSpPr/>
          <p:nvPr/>
        </p:nvGrpSpPr>
        <p:grpSpPr>
          <a:xfrm>
            <a:off x="6896846" y="5011434"/>
            <a:ext cx="1086174" cy="419636"/>
            <a:chOff x="-50800" y="6096000"/>
            <a:chExt cx="1752600" cy="723900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1EEB8EB3-CA8E-4143-8FB4-210101AD6B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85C70CB-F65F-4F2A-877D-F1CC1ACA7A6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+ 8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5C083DE-EE3C-4CE0-9EC9-ABDE3A63361F}"/>
              </a:ext>
            </a:extLst>
          </p:cNvPr>
          <p:cNvGrpSpPr/>
          <p:nvPr/>
        </p:nvGrpSpPr>
        <p:grpSpPr>
          <a:xfrm>
            <a:off x="6896846" y="5544834"/>
            <a:ext cx="1086174" cy="419636"/>
            <a:chOff x="-50800" y="6096000"/>
            <a:chExt cx="1752600" cy="723900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48787A3-34EE-4ABD-9EAF-91F686E9EBF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F23183C-3A23-4981-85EA-6260053292D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+ 9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0F66A15-12AE-4429-B119-9A76752F0BBF}"/>
              </a:ext>
            </a:extLst>
          </p:cNvPr>
          <p:cNvGrpSpPr/>
          <p:nvPr/>
        </p:nvGrpSpPr>
        <p:grpSpPr>
          <a:xfrm>
            <a:off x="8011271" y="5544834"/>
            <a:ext cx="1086174" cy="419636"/>
            <a:chOff x="-50800" y="6096000"/>
            <a:chExt cx="1752600" cy="72390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32413B0-16DB-45DF-9497-752496A1A23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367D0E0-3CCA-4124-8DE0-1879581B976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 + 9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0FDF659-2FB3-49FE-B95A-92EDB7100D4C}"/>
              </a:ext>
            </a:extLst>
          </p:cNvPr>
          <p:cNvGrpSpPr/>
          <p:nvPr/>
        </p:nvGrpSpPr>
        <p:grpSpPr>
          <a:xfrm>
            <a:off x="209012" y="3412513"/>
            <a:ext cx="1086174" cy="419636"/>
            <a:chOff x="-50800" y="6096000"/>
            <a:chExt cx="1752600" cy="723900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ED5D7099-4634-424B-B77D-5752C372F2B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7F524EF1-69E9-4E3A-A3C9-3BE6D581BD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+ 5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1FFE5C-AAF4-4307-A0C8-C7763A3DF780}"/>
              </a:ext>
            </a:extLst>
          </p:cNvPr>
          <p:cNvGrpSpPr/>
          <p:nvPr/>
        </p:nvGrpSpPr>
        <p:grpSpPr>
          <a:xfrm>
            <a:off x="1317337" y="3942916"/>
            <a:ext cx="1086174" cy="419636"/>
            <a:chOff x="-50800" y="6096000"/>
            <a:chExt cx="1752600" cy="723900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83ACB121-2509-40B6-9970-F6D244FC6A2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E56E5B4A-1CC6-402D-B4FC-40932B72D8A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+ 6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1C651D8-D22D-4CDF-B97C-0C501DA8AF20}"/>
              </a:ext>
            </a:extLst>
          </p:cNvPr>
          <p:cNvGrpSpPr/>
          <p:nvPr/>
        </p:nvGrpSpPr>
        <p:grpSpPr>
          <a:xfrm>
            <a:off x="2441072" y="4481024"/>
            <a:ext cx="1086174" cy="419636"/>
            <a:chOff x="-50800" y="6096000"/>
            <a:chExt cx="1752600" cy="723900"/>
          </a:xfrm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9CC53D86-BDF1-4FC8-90B4-C78D4F580B2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A10555B6-14FF-4549-93B3-E246E067C3D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+ 7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AB7EBAF-34F3-4492-B1DD-C2E33B4F9637}"/>
              </a:ext>
            </a:extLst>
          </p:cNvPr>
          <p:cNvGrpSpPr/>
          <p:nvPr/>
        </p:nvGrpSpPr>
        <p:grpSpPr>
          <a:xfrm>
            <a:off x="3557102" y="5011427"/>
            <a:ext cx="1086174" cy="419636"/>
            <a:chOff x="-50800" y="6096000"/>
            <a:chExt cx="1752600" cy="723900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BD25CC8E-E743-4124-BA21-8935E7E04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4F9A2FF4-89D1-40F2-AD53-08B7DA8763B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+ 8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A835E5A-1AAC-4D0C-A64C-F99B85D3E06F}"/>
              </a:ext>
            </a:extLst>
          </p:cNvPr>
          <p:cNvGrpSpPr/>
          <p:nvPr/>
        </p:nvGrpSpPr>
        <p:grpSpPr>
          <a:xfrm>
            <a:off x="4665427" y="5549536"/>
            <a:ext cx="1086174" cy="419636"/>
            <a:chOff x="-50800" y="6096000"/>
            <a:chExt cx="1752600" cy="723900"/>
          </a:xfrm>
        </p:grpSpPr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C9357A9E-6979-4079-86FA-2D07B7AE869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A830B71B-D327-45F3-846E-2B767D20C54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+ 9</a:t>
              </a:r>
            </a:p>
          </p:txBody>
        </p:sp>
      </p:grpSp>
      <p:pic>
        <p:nvPicPr>
          <p:cNvPr id="241" name="Picture 240">
            <a:extLst>
              <a:ext uri="{FF2B5EF4-FFF2-40B4-BE49-F238E27FC236}">
                <a16:creationId xmlns:a16="http://schemas.microsoft.com/office/drawing/2014/main" id="{2A187C63-530E-41F9-BE2C-259C5DFA1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 t="29812" r="35574" b="64609"/>
          <a:stretch/>
        </p:blipFill>
        <p:spPr>
          <a:xfrm>
            <a:off x="0" y="818723"/>
            <a:ext cx="5386228" cy="516277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27009F8-DC69-47D5-951E-06F15590BB0A}"/>
              </a:ext>
            </a:extLst>
          </p:cNvPr>
          <p:cNvGrpSpPr/>
          <p:nvPr/>
        </p:nvGrpSpPr>
        <p:grpSpPr>
          <a:xfrm>
            <a:off x="200022" y="3403526"/>
            <a:ext cx="1086174" cy="419636"/>
            <a:chOff x="-50800" y="6096000"/>
            <a:chExt cx="1752600" cy="723900"/>
          </a:xfrm>
        </p:grpSpPr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75963045-8150-452B-9E68-F42F695D01B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5AEA28A4-EA56-4D25-A344-BEB33C99A6A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+ 5</a:t>
              </a:r>
            </a:p>
          </p:txBody>
        </p:sp>
      </p:grp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1EC4C0C-3166-4C94-8B56-1EADBB237316}"/>
              </a:ext>
            </a:extLst>
          </p:cNvPr>
          <p:cNvCxnSpPr>
            <a:cxnSpLocks/>
          </p:cNvCxnSpPr>
          <p:nvPr/>
        </p:nvCxnSpPr>
        <p:spPr>
          <a:xfrm flipH="1">
            <a:off x="2149869" y="3708328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20788197-6766-4AA4-97C8-1A0CB4297DB2}"/>
              </a:ext>
            </a:extLst>
          </p:cNvPr>
          <p:cNvSpPr/>
          <p:nvPr/>
        </p:nvSpPr>
        <p:spPr>
          <a:xfrm>
            <a:off x="7166226" y="880367"/>
            <a:ext cx="716623" cy="7166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23E5D75B-F567-43F7-BA42-23C6F5DC6809}"/>
              </a:ext>
            </a:extLst>
          </p:cNvPr>
          <p:cNvCxnSpPr>
            <a:cxnSpLocks/>
          </p:cNvCxnSpPr>
          <p:nvPr/>
        </p:nvCxnSpPr>
        <p:spPr>
          <a:xfrm flipH="1">
            <a:off x="3289016" y="4246438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C63E82E-BF27-4585-B4B9-512E0FB12974}"/>
              </a:ext>
            </a:extLst>
          </p:cNvPr>
          <p:cNvCxnSpPr>
            <a:cxnSpLocks/>
          </p:cNvCxnSpPr>
          <p:nvPr/>
        </p:nvCxnSpPr>
        <p:spPr>
          <a:xfrm flipH="1">
            <a:off x="4374224" y="4807663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6508078-97FC-42A9-804C-5AF691A2B265}"/>
              </a:ext>
            </a:extLst>
          </p:cNvPr>
          <p:cNvCxnSpPr>
            <a:cxnSpLocks/>
          </p:cNvCxnSpPr>
          <p:nvPr/>
        </p:nvCxnSpPr>
        <p:spPr>
          <a:xfrm flipH="1">
            <a:off x="5482549" y="5338066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ounded Rectangle 30">
            <a:extLst>
              <a:ext uri="{FF2B5EF4-FFF2-40B4-BE49-F238E27FC236}">
                <a16:creationId xmlns:a16="http://schemas.microsoft.com/office/drawing/2014/main" id="{598CB18A-50D0-4F32-828B-20204B03630E}"/>
              </a:ext>
            </a:extLst>
          </p:cNvPr>
          <p:cNvSpPr/>
          <p:nvPr/>
        </p:nvSpPr>
        <p:spPr>
          <a:xfrm>
            <a:off x="6372401" y="2467725"/>
            <a:ext cx="1132871" cy="537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8 + 6</a:t>
            </a:r>
          </a:p>
        </p:txBody>
      </p:sp>
      <p:sp>
        <p:nvSpPr>
          <p:cNvPr id="158" name="Rounded Rectangle 31">
            <a:extLst>
              <a:ext uri="{FF2B5EF4-FFF2-40B4-BE49-F238E27FC236}">
                <a16:creationId xmlns:a16="http://schemas.microsoft.com/office/drawing/2014/main" id="{6D2515F8-FC45-4ED4-90D5-A33ED084A2C0}"/>
              </a:ext>
            </a:extLst>
          </p:cNvPr>
          <p:cNvSpPr/>
          <p:nvPr/>
        </p:nvSpPr>
        <p:spPr>
          <a:xfrm>
            <a:off x="7557039" y="1887853"/>
            <a:ext cx="1111265" cy="537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7 + 7</a:t>
            </a:r>
          </a:p>
        </p:txBody>
      </p:sp>
      <p:sp>
        <p:nvSpPr>
          <p:cNvPr id="159" name="Rounded Rectangle 32">
            <a:extLst>
              <a:ext uri="{FF2B5EF4-FFF2-40B4-BE49-F238E27FC236}">
                <a16:creationId xmlns:a16="http://schemas.microsoft.com/office/drawing/2014/main" id="{2DF57350-A572-4AC5-A512-F3D69BE386B8}"/>
              </a:ext>
            </a:extLst>
          </p:cNvPr>
          <p:cNvSpPr/>
          <p:nvPr/>
        </p:nvSpPr>
        <p:spPr>
          <a:xfrm>
            <a:off x="7551506" y="2468846"/>
            <a:ext cx="1111265" cy="537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6 + 8</a:t>
            </a:r>
          </a:p>
        </p:txBody>
      </p:sp>
      <p:sp>
        <p:nvSpPr>
          <p:cNvPr id="160" name="Rounded Rectangle 33">
            <a:extLst>
              <a:ext uri="{FF2B5EF4-FFF2-40B4-BE49-F238E27FC236}">
                <a16:creationId xmlns:a16="http://schemas.microsoft.com/office/drawing/2014/main" id="{E379C0AF-E389-4D48-9CA0-42F921D269C9}"/>
              </a:ext>
            </a:extLst>
          </p:cNvPr>
          <p:cNvSpPr/>
          <p:nvPr/>
        </p:nvSpPr>
        <p:spPr>
          <a:xfrm>
            <a:off x="6942763" y="3040200"/>
            <a:ext cx="1140431" cy="537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5 + 9</a:t>
            </a:r>
          </a:p>
        </p:txBody>
      </p:sp>
    </p:spTree>
    <p:extLst>
      <p:ext uri="{BB962C8B-B14F-4D97-AF65-F5344CB8AC3E}">
        <p14:creationId xmlns:p14="http://schemas.microsoft.com/office/powerpoint/2010/main" val="41037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F8287DAE-6077-4416-8AB8-3C7A6CDF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17" t="63618" r="38525" b="14608"/>
          <a:stretch/>
        </p:blipFill>
        <p:spPr>
          <a:xfrm>
            <a:off x="5728126" y="1003656"/>
            <a:ext cx="3415874" cy="29974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DE25FB-8535-4D03-88FB-92D031054532}"/>
              </a:ext>
            </a:extLst>
          </p:cNvPr>
          <p:cNvGrpSpPr/>
          <p:nvPr/>
        </p:nvGrpSpPr>
        <p:grpSpPr>
          <a:xfrm>
            <a:off x="210296" y="1811034"/>
            <a:ext cx="1086174" cy="419636"/>
            <a:chOff x="-50800" y="6096000"/>
            <a:chExt cx="1752600" cy="7239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BBFE00-D91C-45DA-BF09-3315F9B6735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E3D2F63-67E0-4375-9D7E-EB341B5CDE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11B38A-38FB-4BB1-A5DB-C4AE3CB92B57}"/>
              </a:ext>
            </a:extLst>
          </p:cNvPr>
          <p:cNvGrpSpPr/>
          <p:nvPr/>
        </p:nvGrpSpPr>
        <p:grpSpPr>
          <a:xfrm>
            <a:off x="210296" y="2344434"/>
            <a:ext cx="1086174" cy="419636"/>
            <a:chOff x="-50800" y="6096000"/>
            <a:chExt cx="1752600" cy="7239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E437269-6B69-4006-96B2-C677260928E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98A913-9BFA-4AF7-9C86-CF45572FCF6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0E2FA6-FFEA-46B3-8475-F4FD25697D4C}"/>
              </a:ext>
            </a:extLst>
          </p:cNvPr>
          <p:cNvGrpSpPr/>
          <p:nvPr/>
        </p:nvGrpSpPr>
        <p:grpSpPr>
          <a:xfrm>
            <a:off x="210296" y="2877834"/>
            <a:ext cx="1086174" cy="419636"/>
            <a:chOff x="-50800" y="6096000"/>
            <a:chExt cx="1752600" cy="7239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668404-FBC7-4B86-9196-69843F800AA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001146-EC37-424F-82C8-35DF68684BC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8D952-53A4-4881-AA2F-34D77ABEDF3A}"/>
              </a:ext>
            </a:extLst>
          </p:cNvPr>
          <p:cNvGrpSpPr/>
          <p:nvPr/>
        </p:nvGrpSpPr>
        <p:grpSpPr>
          <a:xfrm>
            <a:off x="210296" y="3411234"/>
            <a:ext cx="1086174" cy="419636"/>
            <a:chOff x="-50800" y="6096000"/>
            <a:chExt cx="1752600" cy="7239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09CEDCC-3316-4DB8-8FF0-1BD33AC7BB3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18D37E-7F97-45D9-8330-1F1977BAE55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362A66-48F2-486C-87DE-BFA83EAE98CA}"/>
              </a:ext>
            </a:extLst>
          </p:cNvPr>
          <p:cNvGrpSpPr/>
          <p:nvPr/>
        </p:nvGrpSpPr>
        <p:grpSpPr>
          <a:xfrm>
            <a:off x="210296" y="3944634"/>
            <a:ext cx="1086174" cy="419636"/>
            <a:chOff x="-50800" y="6096000"/>
            <a:chExt cx="1752600" cy="7239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957A20-1117-4992-9C12-7795D741623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72C41FE-226C-434A-B8AC-5EE43A66714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FE81C-7B6C-4ED3-8728-D4762E2275BD}"/>
              </a:ext>
            </a:extLst>
          </p:cNvPr>
          <p:cNvGrpSpPr/>
          <p:nvPr/>
        </p:nvGrpSpPr>
        <p:grpSpPr>
          <a:xfrm>
            <a:off x="210296" y="4478034"/>
            <a:ext cx="1086174" cy="419636"/>
            <a:chOff x="-50800" y="6096000"/>
            <a:chExt cx="1752600" cy="7239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57B53C-B2A7-41B1-9AB8-A3254246324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64ABD84-DC5D-498E-A712-ECC17AA6E4A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E166B7-243B-4ABD-B7B3-2B9396238BB9}"/>
              </a:ext>
            </a:extLst>
          </p:cNvPr>
          <p:cNvGrpSpPr/>
          <p:nvPr/>
        </p:nvGrpSpPr>
        <p:grpSpPr>
          <a:xfrm>
            <a:off x="210296" y="5011434"/>
            <a:ext cx="1086174" cy="419636"/>
            <a:chOff x="-50800" y="6096000"/>
            <a:chExt cx="1752600" cy="7239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41D57C-29E2-4089-B02F-F263975D52A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ECD7CF1-153D-4BC7-BED3-3F0225423022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EC5A5D-E937-495B-BA6F-F517BA307AC7}"/>
              </a:ext>
            </a:extLst>
          </p:cNvPr>
          <p:cNvGrpSpPr/>
          <p:nvPr/>
        </p:nvGrpSpPr>
        <p:grpSpPr>
          <a:xfrm>
            <a:off x="210296" y="5544834"/>
            <a:ext cx="1086174" cy="419636"/>
            <a:chOff x="-50800" y="6096000"/>
            <a:chExt cx="1752600" cy="7239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7EA46A1-D359-4CD9-A339-7B10300ECA5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8B512F7-F58E-4D8C-B998-1ACF4BBB8E2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AC897E-1B31-4C1B-B293-672ADD674726}"/>
              </a:ext>
            </a:extLst>
          </p:cNvPr>
          <p:cNvGrpSpPr/>
          <p:nvPr/>
        </p:nvGrpSpPr>
        <p:grpSpPr>
          <a:xfrm>
            <a:off x="1324721" y="2344434"/>
            <a:ext cx="1086174" cy="419636"/>
            <a:chOff x="-50800" y="6096000"/>
            <a:chExt cx="1752600" cy="7239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B6DC2-89F5-450D-95B7-85374FAFFE7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B1005F2-FF21-47AF-A373-3723922BCB6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07380B-5321-433C-A0F5-5EA878E212E7}"/>
              </a:ext>
            </a:extLst>
          </p:cNvPr>
          <p:cNvGrpSpPr/>
          <p:nvPr/>
        </p:nvGrpSpPr>
        <p:grpSpPr>
          <a:xfrm>
            <a:off x="1324721" y="2877834"/>
            <a:ext cx="1086174" cy="419636"/>
            <a:chOff x="-50800" y="6096000"/>
            <a:chExt cx="1752600" cy="7239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8FE603E-EC02-4FD9-A63A-06114B1C46D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D443EF4-698E-42B2-9DF7-E28BBCBD65F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41CB2E-9589-459B-8A0F-06A0BD783759}"/>
              </a:ext>
            </a:extLst>
          </p:cNvPr>
          <p:cNvGrpSpPr/>
          <p:nvPr/>
        </p:nvGrpSpPr>
        <p:grpSpPr>
          <a:xfrm>
            <a:off x="1324721" y="3411234"/>
            <a:ext cx="1086174" cy="419636"/>
            <a:chOff x="-50800" y="6096000"/>
            <a:chExt cx="1752600" cy="7239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B91115C-45C1-4DCE-8600-F0DBBA1E87F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2D70235-2F5D-4CC6-B382-311A8D767EB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5B3A71-4F7B-42A3-AA57-9AEC9A5FEF13}"/>
              </a:ext>
            </a:extLst>
          </p:cNvPr>
          <p:cNvGrpSpPr/>
          <p:nvPr/>
        </p:nvGrpSpPr>
        <p:grpSpPr>
          <a:xfrm>
            <a:off x="1324721" y="3944634"/>
            <a:ext cx="1086174" cy="419636"/>
            <a:chOff x="-50800" y="6096000"/>
            <a:chExt cx="1752600" cy="7239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65BF3B8-0251-4DF9-A963-01E1020C279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5349B84-DA6C-41E6-AE7A-EADC1E26A6E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9FD8F9-CEFA-4E7F-9588-8B1E1BCD9E8F}"/>
              </a:ext>
            </a:extLst>
          </p:cNvPr>
          <p:cNvGrpSpPr/>
          <p:nvPr/>
        </p:nvGrpSpPr>
        <p:grpSpPr>
          <a:xfrm>
            <a:off x="1324721" y="4478034"/>
            <a:ext cx="1086174" cy="419636"/>
            <a:chOff x="-50800" y="6096000"/>
            <a:chExt cx="1752600" cy="7239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718DBC4-C717-46C7-ABB4-7F8F5B7EEB2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2C067C5-8040-4229-A684-7F56DDAB44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3A4725-0E1A-42E2-AE43-C5C6F97495F8}"/>
              </a:ext>
            </a:extLst>
          </p:cNvPr>
          <p:cNvGrpSpPr/>
          <p:nvPr/>
        </p:nvGrpSpPr>
        <p:grpSpPr>
          <a:xfrm>
            <a:off x="1324721" y="5011434"/>
            <a:ext cx="1086174" cy="419636"/>
            <a:chOff x="-50800" y="6096000"/>
            <a:chExt cx="1752600" cy="7239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F1829FB-1B8C-4248-82F7-26064045B38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8872AA3-248A-496F-93FB-0FF78F34AF3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+ 8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E2BFD4-A8DD-4A20-9CAF-6D2AED428FBB}"/>
              </a:ext>
            </a:extLst>
          </p:cNvPr>
          <p:cNvGrpSpPr/>
          <p:nvPr/>
        </p:nvGrpSpPr>
        <p:grpSpPr>
          <a:xfrm>
            <a:off x="1324721" y="5544834"/>
            <a:ext cx="1086174" cy="419636"/>
            <a:chOff x="-50800" y="6096000"/>
            <a:chExt cx="1752600" cy="7239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BC8680-7822-4D63-B71B-02FA8876FA7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D7B43C-0CDE-40FD-84DF-5704546C9A9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708E91-A1A4-4BC5-AE39-E42AE66C22FF}"/>
              </a:ext>
            </a:extLst>
          </p:cNvPr>
          <p:cNvGrpSpPr/>
          <p:nvPr/>
        </p:nvGrpSpPr>
        <p:grpSpPr>
          <a:xfrm>
            <a:off x="2439146" y="2877834"/>
            <a:ext cx="1086174" cy="419636"/>
            <a:chOff x="-50800" y="6096000"/>
            <a:chExt cx="1752600" cy="7239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C755206-F829-47D8-A71D-FEDA31A5988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ABC2088-1994-4751-8C27-61C74C7488F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E80182-5971-4AF7-8765-15DC60EA398B}"/>
              </a:ext>
            </a:extLst>
          </p:cNvPr>
          <p:cNvGrpSpPr/>
          <p:nvPr/>
        </p:nvGrpSpPr>
        <p:grpSpPr>
          <a:xfrm>
            <a:off x="2439146" y="3411234"/>
            <a:ext cx="1086174" cy="419636"/>
            <a:chOff x="-50800" y="6096000"/>
            <a:chExt cx="1752600" cy="7239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90BF5D-B744-45AF-8539-850A42571F6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4E95241-5C51-4EF3-BDE5-BB45414AD6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E0DDCB-2F96-44D3-AFA0-8DDAA4B3A397}"/>
              </a:ext>
            </a:extLst>
          </p:cNvPr>
          <p:cNvGrpSpPr/>
          <p:nvPr/>
        </p:nvGrpSpPr>
        <p:grpSpPr>
          <a:xfrm>
            <a:off x="2439146" y="3944634"/>
            <a:ext cx="1086174" cy="419636"/>
            <a:chOff x="-50800" y="6096000"/>
            <a:chExt cx="1752600" cy="7239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F209788-1108-444F-8B31-8DB956F1401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CD9B037-9DB9-4513-92A0-97C849808DD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+ 6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93516F1-72BC-4945-A2F0-CBAA9713D6B1}"/>
              </a:ext>
            </a:extLst>
          </p:cNvPr>
          <p:cNvGrpSpPr/>
          <p:nvPr/>
        </p:nvGrpSpPr>
        <p:grpSpPr>
          <a:xfrm>
            <a:off x="2439146" y="4478034"/>
            <a:ext cx="1086174" cy="419636"/>
            <a:chOff x="-50800" y="6096000"/>
            <a:chExt cx="1752600" cy="72390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D65BBFB-89F9-4C4C-95F9-D5322E8AF54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8006A0F-0F11-418B-8407-D01709C8EBB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63E11F3-4B3A-4218-B39F-5E235DCC1316}"/>
              </a:ext>
            </a:extLst>
          </p:cNvPr>
          <p:cNvGrpSpPr/>
          <p:nvPr/>
        </p:nvGrpSpPr>
        <p:grpSpPr>
          <a:xfrm>
            <a:off x="2439146" y="5011434"/>
            <a:ext cx="1086174" cy="419636"/>
            <a:chOff x="-50800" y="6096000"/>
            <a:chExt cx="1752600" cy="7239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D3EED5F-AF39-4E98-9E81-114C2BB79BD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08CC292-BA99-493F-844B-D5ADEEF4895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+ 8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F67F6C-CFAC-4C4D-82A2-E97CC425A042}"/>
              </a:ext>
            </a:extLst>
          </p:cNvPr>
          <p:cNvGrpSpPr/>
          <p:nvPr/>
        </p:nvGrpSpPr>
        <p:grpSpPr>
          <a:xfrm>
            <a:off x="2439146" y="5544834"/>
            <a:ext cx="1086174" cy="419636"/>
            <a:chOff x="-50800" y="6096000"/>
            <a:chExt cx="1752600" cy="7239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3F37CBA-6378-4C30-BA0F-26E8AA72EF6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8CA70F2-1EB2-440F-BDD8-3451FD4173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+ 9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08B751B-8BB7-4E10-A3D0-DDBF6A90F2B4}"/>
              </a:ext>
            </a:extLst>
          </p:cNvPr>
          <p:cNvGrpSpPr/>
          <p:nvPr/>
        </p:nvGrpSpPr>
        <p:grpSpPr>
          <a:xfrm>
            <a:off x="3553571" y="3411234"/>
            <a:ext cx="1086174" cy="419636"/>
            <a:chOff x="-50800" y="6096000"/>
            <a:chExt cx="1752600" cy="72390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5C2D3FF-79C9-4D07-97DD-6E933719946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47CB060-BE59-4D27-A7F5-36F42F886C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EA3191D-BC88-40F2-8DC2-B28D1F4F63A1}"/>
              </a:ext>
            </a:extLst>
          </p:cNvPr>
          <p:cNvGrpSpPr/>
          <p:nvPr/>
        </p:nvGrpSpPr>
        <p:grpSpPr>
          <a:xfrm>
            <a:off x="3553571" y="3944634"/>
            <a:ext cx="1086174" cy="419636"/>
            <a:chOff x="-50800" y="6096000"/>
            <a:chExt cx="1752600" cy="7239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4F56552-005E-4D5E-B697-32769AAA284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C8CE37F-193D-447B-9400-86341C4F30E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+ 6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040153-FF81-4A30-8A23-C2617557A5AB}"/>
              </a:ext>
            </a:extLst>
          </p:cNvPr>
          <p:cNvGrpSpPr/>
          <p:nvPr/>
        </p:nvGrpSpPr>
        <p:grpSpPr>
          <a:xfrm>
            <a:off x="3553571" y="4478034"/>
            <a:ext cx="1086174" cy="419636"/>
            <a:chOff x="-50800" y="6096000"/>
            <a:chExt cx="1752600" cy="7239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B6B1A72-DF1C-41B2-B76C-116F4A33B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019FA68-6647-4935-963C-63674903510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+ 7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514C2C-9AB9-4B8F-A777-42140D545303}"/>
              </a:ext>
            </a:extLst>
          </p:cNvPr>
          <p:cNvGrpSpPr/>
          <p:nvPr/>
        </p:nvGrpSpPr>
        <p:grpSpPr>
          <a:xfrm>
            <a:off x="3553571" y="5011434"/>
            <a:ext cx="1086174" cy="419636"/>
            <a:chOff x="-50800" y="6096000"/>
            <a:chExt cx="1752600" cy="72390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2EE3A2C-FE51-4E65-BBF2-84CC67CDF72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166DA34-E9C5-4E85-984F-49B57C29A20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5774EE-8265-4891-88F1-0496808C40F0}"/>
              </a:ext>
            </a:extLst>
          </p:cNvPr>
          <p:cNvGrpSpPr/>
          <p:nvPr/>
        </p:nvGrpSpPr>
        <p:grpSpPr>
          <a:xfrm>
            <a:off x="3553571" y="5544834"/>
            <a:ext cx="1086174" cy="419636"/>
            <a:chOff x="-50800" y="6096000"/>
            <a:chExt cx="1752600" cy="72390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23BC3562-A070-4389-8716-14EF686CB8C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A5AF8BD-5D11-4550-8301-E5341F46402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+ 9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7E24C3-9F1E-442E-B7D7-CFCC0C97343D}"/>
              </a:ext>
            </a:extLst>
          </p:cNvPr>
          <p:cNvGrpSpPr/>
          <p:nvPr/>
        </p:nvGrpSpPr>
        <p:grpSpPr>
          <a:xfrm>
            <a:off x="4667996" y="3944634"/>
            <a:ext cx="1086174" cy="419636"/>
            <a:chOff x="-50800" y="6096000"/>
            <a:chExt cx="1752600" cy="7239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8EAC0E8-B942-4DF0-93E3-BE87B32E000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5F3CDDE-6421-4BC0-A739-9E5FD67F542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BD5230-E0B4-4771-A2A3-74FD913C4C01}"/>
              </a:ext>
            </a:extLst>
          </p:cNvPr>
          <p:cNvGrpSpPr/>
          <p:nvPr/>
        </p:nvGrpSpPr>
        <p:grpSpPr>
          <a:xfrm>
            <a:off x="4667996" y="4478034"/>
            <a:ext cx="1086174" cy="419636"/>
            <a:chOff x="-50800" y="6096000"/>
            <a:chExt cx="1752600" cy="7239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A1511FD-F793-4337-B36E-F52632B8B99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9621878-C7D8-45C6-A8AD-B994625CED6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+ 7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DDF302-DA1C-442A-885B-C621396DDF70}"/>
              </a:ext>
            </a:extLst>
          </p:cNvPr>
          <p:cNvGrpSpPr/>
          <p:nvPr/>
        </p:nvGrpSpPr>
        <p:grpSpPr>
          <a:xfrm>
            <a:off x="4667996" y="5011434"/>
            <a:ext cx="1086174" cy="419636"/>
            <a:chOff x="-50800" y="6096000"/>
            <a:chExt cx="1752600" cy="72390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BB72C6B-CC43-4C56-82FF-6111598DDB3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938FC79-D59A-4C57-912B-6B9A5708ED7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+ 8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6632DD-EE4B-4422-9CC4-8BE4E18F1E42}"/>
              </a:ext>
            </a:extLst>
          </p:cNvPr>
          <p:cNvGrpSpPr/>
          <p:nvPr/>
        </p:nvGrpSpPr>
        <p:grpSpPr>
          <a:xfrm>
            <a:off x="4667996" y="5544834"/>
            <a:ext cx="1086174" cy="419636"/>
            <a:chOff x="-50800" y="6096000"/>
            <a:chExt cx="1752600" cy="72390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50D0BC4-B6D1-44A6-B184-D1D31D6E6FC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DD9C6CC-4EA3-4D01-975E-47139DE89BE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+ 9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F74E8B8-E169-4297-AF81-940D2588DA9F}"/>
              </a:ext>
            </a:extLst>
          </p:cNvPr>
          <p:cNvGrpSpPr/>
          <p:nvPr/>
        </p:nvGrpSpPr>
        <p:grpSpPr>
          <a:xfrm>
            <a:off x="5782421" y="4478034"/>
            <a:ext cx="1086174" cy="419636"/>
            <a:chOff x="-50800" y="6096000"/>
            <a:chExt cx="1752600" cy="7239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7E435D97-C001-420C-8F79-39486845328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B38B5E8-4921-49F3-8237-AC26C025BCB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7A6782-C1A6-429D-BA70-25D99710C738}"/>
              </a:ext>
            </a:extLst>
          </p:cNvPr>
          <p:cNvGrpSpPr/>
          <p:nvPr/>
        </p:nvGrpSpPr>
        <p:grpSpPr>
          <a:xfrm>
            <a:off x="5782421" y="5011434"/>
            <a:ext cx="1086174" cy="419636"/>
            <a:chOff x="-50800" y="6096000"/>
            <a:chExt cx="1752600" cy="7239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2147AB2-DEDF-4377-8683-176A87795CA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37D898B-B567-4BF9-A8D9-EF32A56C935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+ 8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EE3055-AE2C-4428-8137-5DF6F7E76DB4}"/>
              </a:ext>
            </a:extLst>
          </p:cNvPr>
          <p:cNvGrpSpPr/>
          <p:nvPr/>
        </p:nvGrpSpPr>
        <p:grpSpPr>
          <a:xfrm>
            <a:off x="5782421" y="5544834"/>
            <a:ext cx="1086174" cy="419636"/>
            <a:chOff x="-50800" y="6096000"/>
            <a:chExt cx="1752600" cy="7239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E61D675-8BC7-48A7-9F8B-D7352FEBD58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AA75935-AAB4-4EB1-9E5C-9CDEAA0D04B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+ 9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94E3A08-2FEE-4F8B-8159-FBC45A5FE3E7}"/>
              </a:ext>
            </a:extLst>
          </p:cNvPr>
          <p:cNvGrpSpPr/>
          <p:nvPr/>
        </p:nvGrpSpPr>
        <p:grpSpPr>
          <a:xfrm>
            <a:off x="6896846" y="5011434"/>
            <a:ext cx="1086174" cy="419636"/>
            <a:chOff x="-50800" y="6096000"/>
            <a:chExt cx="1752600" cy="723900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1EEB8EB3-CA8E-4143-8FB4-210101AD6B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85C70CB-F65F-4F2A-877D-F1CC1ACA7A6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+ 8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5C083DE-EE3C-4CE0-9EC9-ABDE3A63361F}"/>
              </a:ext>
            </a:extLst>
          </p:cNvPr>
          <p:cNvGrpSpPr/>
          <p:nvPr/>
        </p:nvGrpSpPr>
        <p:grpSpPr>
          <a:xfrm>
            <a:off x="6896846" y="5544834"/>
            <a:ext cx="1086174" cy="419636"/>
            <a:chOff x="-50800" y="6096000"/>
            <a:chExt cx="1752600" cy="723900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48787A3-34EE-4ABD-9EAF-91F686E9EBF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F23183C-3A23-4981-85EA-6260053292D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+ 9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0F66A15-12AE-4429-B119-9A76752F0BBF}"/>
              </a:ext>
            </a:extLst>
          </p:cNvPr>
          <p:cNvGrpSpPr/>
          <p:nvPr/>
        </p:nvGrpSpPr>
        <p:grpSpPr>
          <a:xfrm>
            <a:off x="8011271" y="5544834"/>
            <a:ext cx="1086174" cy="419636"/>
            <a:chOff x="-50800" y="6096000"/>
            <a:chExt cx="1752600" cy="72390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32413B0-16DB-45DF-9497-752496A1A23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367D0E0-3CCA-4124-8DE0-1879581B976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 + 9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0FDF659-2FB3-49FE-B95A-92EDB7100D4C}"/>
              </a:ext>
            </a:extLst>
          </p:cNvPr>
          <p:cNvGrpSpPr/>
          <p:nvPr/>
        </p:nvGrpSpPr>
        <p:grpSpPr>
          <a:xfrm>
            <a:off x="201307" y="3944200"/>
            <a:ext cx="1086174" cy="419636"/>
            <a:chOff x="-50800" y="6096000"/>
            <a:chExt cx="1752600" cy="723900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ED5D7099-4634-424B-B77D-5752C372F2B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7F524EF1-69E9-4E3A-A3C9-3BE6D581BD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+ 6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1FFE5C-AAF4-4307-A0C8-C7763A3DF780}"/>
              </a:ext>
            </a:extLst>
          </p:cNvPr>
          <p:cNvGrpSpPr/>
          <p:nvPr/>
        </p:nvGrpSpPr>
        <p:grpSpPr>
          <a:xfrm>
            <a:off x="1309631" y="4474603"/>
            <a:ext cx="1086174" cy="419636"/>
            <a:chOff x="-50800" y="6096000"/>
            <a:chExt cx="1752600" cy="723900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83ACB121-2509-40B6-9970-F6D244FC6A2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E56E5B4A-1CC6-402D-B4FC-40932B72D8A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+ 7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1C651D8-D22D-4CDF-B97C-0C501DA8AF20}"/>
              </a:ext>
            </a:extLst>
          </p:cNvPr>
          <p:cNvGrpSpPr/>
          <p:nvPr/>
        </p:nvGrpSpPr>
        <p:grpSpPr>
          <a:xfrm>
            <a:off x="2433367" y="5012711"/>
            <a:ext cx="1086174" cy="419636"/>
            <a:chOff x="-50800" y="6096000"/>
            <a:chExt cx="1752600" cy="723900"/>
          </a:xfrm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9CC53D86-BDF1-4FC8-90B4-C78D4F580B2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A10555B6-14FF-4549-93B3-E246E067C3D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+ 8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AB7EBAF-34F3-4492-B1DD-C2E33B4F9637}"/>
              </a:ext>
            </a:extLst>
          </p:cNvPr>
          <p:cNvGrpSpPr/>
          <p:nvPr/>
        </p:nvGrpSpPr>
        <p:grpSpPr>
          <a:xfrm>
            <a:off x="3549397" y="5543114"/>
            <a:ext cx="1086174" cy="419636"/>
            <a:chOff x="-50800" y="6096000"/>
            <a:chExt cx="1752600" cy="723900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BD25CC8E-E743-4124-BA21-8935E7E04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4F9A2FF4-89D1-40F2-AD53-08B7DA8763B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+ 9</a:t>
              </a:r>
            </a:p>
          </p:txBody>
        </p:sp>
      </p:grpSp>
      <p:pic>
        <p:nvPicPr>
          <p:cNvPr id="241" name="Picture 240">
            <a:extLst>
              <a:ext uri="{FF2B5EF4-FFF2-40B4-BE49-F238E27FC236}">
                <a16:creationId xmlns:a16="http://schemas.microsoft.com/office/drawing/2014/main" id="{2A187C63-530E-41F9-BE2C-259C5DFA1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 t="29812" r="35574" b="64609"/>
          <a:stretch/>
        </p:blipFill>
        <p:spPr>
          <a:xfrm>
            <a:off x="0" y="818723"/>
            <a:ext cx="5386228" cy="516277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27009F8-DC69-47D5-951E-06F15590BB0A}"/>
              </a:ext>
            </a:extLst>
          </p:cNvPr>
          <p:cNvGrpSpPr/>
          <p:nvPr/>
        </p:nvGrpSpPr>
        <p:grpSpPr>
          <a:xfrm>
            <a:off x="2434651" y="5021706"/>
            <a:ext cx="1086174" cy="419636"/>
            <a:chOff x="-50800" y="6096000"/>
            <a:chExt cx="1752600" cy="723900"/>
          </a:xfrm>
        </p:grpSpPr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75963045-8150-452B-9E68-F42F695D01B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5AEA28A4-EA56-4D25-A344-BEB33C99A6A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+ 8</a:t>
              </a:r>
            </a:p>
          </p:txBody>
        </p:sp>
      </p:grp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1EC4C0C-3166-4C94-8B56-1EADBB237316}"/>
              </a:ext>
            </a:extLst>
          </p:cNvPr>
          <p:cNvCxnSpPr>
            <a:cxnSpLocks/>
          </p:cNvCxnSpPr>
          <p:nvPr/>
        </p:nvCxnSpPr>
        <p:spPr>
          <a:xfrm flipH="1">
            <a:off x="1047965" y="3700622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20788197-6766-4AA4-97C8-1A0CB4297DB2}"/>
              </a:ext>
            </a:extLst>
          </p:cNvPr>
          <p:cNvSpPr/>
          <p:nvPr/>
        </p:nvSpPr>
        <p:spPr>
          <a:xfrm>
            <a:off x="7096875" y="995952"/>
            <a:ext cx="716623" cy="7166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23E5D75B-F567-43F7-BA42-23C6F5DC6809}"/>
              </a:ext>
            </a:extLst>
          </p:cNvPr>
          <p:cNvCxnSpPr>
            <a:cxnSpLocks/>
          </p:cNvCxnSpPr>
          <p:nvPr/>
        </p:nvCxnSpPr>
        <p:spPr>
          <a:xfrm flipH="1">
            <a:off x="2156290" y="4269555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C63E82E-BF27-4585-B4B9-512E0FB12974}"/>
              </a:ext>
            </a:extLst>
          </p:cNvPr>
          <p:cNvCxnSpPr>
            <a:cxnSpLocks/>
          </p:cNvCxnSpPr>
          <p:nvPr/>
        </p:nvCxnSpPr>
        <p:spPr>
          <a:xfrm flipH="1">
            <a:off x="4389635" y="5331646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34">
            <a:extLst>
              <a:ext uri="{FF2B5EF4-FFF2-40B4-BE49-F238E27FC236}">
                <a16:creationId xmlns:a16="http://schemas.microsoft.com/office/drawing/2014/main" id="{FADB9CF3-AA0B-4766-AABB-14791A87C509}"/>
              </a:ext>
            </a:extLst>
          </p:cNvPr>
          <p:cNvSpPr/>
          <p:nvPr/>
        </p:nvSpPr>
        <p:spPr>
          <a:xfrm>
            <a:off x="6219705" y="2598720"/>
            <a:ext cx="1223922" cy="5470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9 + 6</a:t>
            </a:r>
          </a:p>
        </p:txBody>
      </p:sp>
      <p:sp>
        <p:nvSpPr>
          <p:cNvPr id="141" name="Rounded Rectangle 35">
            <a:extLst>
              <a:ext uri="{FF2B5EF4-FFF2-40B4-BE49-F238E27FC236}">
                <a16:creationId xmlns:a16="http://schemas.microsoft.com/office/drawing/2014/main" id="{D092C4FE-C224-4F90-B3FC-61EC499286FF}"/>
              </a:ext>
            </a:extLst>
          </p:cNvPr>
          <p:cNvSpPr/>
          <p:nvPr/>
        </p:nvSpPr>
        <p:spPr>
          <a:xfrm>
            <a:off x="7454657" y="2025942"/>
            <a:ext cx="1206458" cy="526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8 + 7</a:t>
            </a:r>
          </a:p>
        </p:txBody>
      </p:sp>
      <p:sp>
        <p:nvSpPr>
          <p:cNvPr id="142" name="Rounded Rectangle 36">
            <a:extLst>
              <a:ext uri="{FF2B5EF4-FFF2-40B4-BE49-F238E27FC236}">
                <a16:creationId xmlns:a16="http://schemas.microsoft.com/office/drawing/2014/main" id="{6930A4A3-42B7-46D8-852B-3091571B3F8A}"/>
              </a:ext>
            </a:extLst>
          </p:cNvPr>
          <p:cNvSpPr/>
          <p:nvPr/>
        </p:nvSpPr>
        <p:spPr>
          <a:xfrm>
            <a:off x="7477772" y="2582683"/>
            <a:ext cx="1175637" cy="5631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6 + 9</a:t>
            </a:r>
          </a:p>
        </p:txBody>
      </p:sp>
    </p:spTree>
    <p:extLst>
      <p:ext uri="{BB962C8B-B14F-4D97-AF65-F5344CB8AC3E}">
        <p14:creationId xmlns:p14="http://schemas.microsoft.com/office/powerpoint/2010/main" val="9147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>
            <a:extLst>
              <a:ext uri="{FF2B5EF4-FFF2-40B4-BE49-F238E27FC236}">
                <a16:creationId xmlns:a16="http://schemas.microsoft.com/office/drawing/2014/main" id="{F559076B-EC4A-45A2-ADDB-8D2595396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96" t="63535" r="24381" b="14608"/>
          <a:stretch/>
        </p:blipFill>
        <p:spPr>
          <a:xfrm>
            <a:off x="5910209" y="857249"/>
            <a:ext cx="3233954" cy="30899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DE25FB-8535-4D03-88FB-92D031054532}"/>
              </a:ext>
            </a:extLst>
          </p:cNvPr>
          <p:cNvGrpSpPr/>
          <p:nvPr/>
        </p:nvGrpSpPr>
        <p:grpSpPr>
          <a:xfrm>
            <a:off x="210296" y="1811034"/>
            <a:ext cx="1086174" cy="419636"/>
            <a:chOff x="-50800" y="6096000"/>
            <a:chExt cx="1752600" cy="7239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BBFE00-D91C-45DA-BF09-3315F9B6735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E3D2F63-67E0-4375-9D7E-EB341B5CDE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11B38A-38FB-4BB1-A5DB-C4AE3CB92B57}"/>
              </a:ext>
            </a:extLst>
          </p:cNvPr>
          <p:cNvGrpSpPr/>
          <p:nvPr/>
        </p:nvGrpSpPr>
        <p:grpSpPr>
          <a:xfrm>
            <a:off x="210296" y="2344434"/>
            <a:ext cx="1086174" cy="419636"/>
            <a:chOff x="-50800" y="6096000"/>
            <a:chExt cx="1752600" cy="7239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E437269-6B69-4006-96B2-C677260928E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98A913-9BFA-4AF7-9C86-CF45572FCF6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0E2FA6-FFEA-46B3-8475-F4FD25697D4C}"/>
              </a:ext>
            </a:extLst>
          </p:cNvPr>
          <p:cNvGrpSpPr/>
          <p:nvPr/>
        </p:nvGrpSpPr>
        <p:grpSpPr>
          <a:xfrm>
            <a:off x="210296" y="2877834"/>
            <a:ext cx="1086174" cy="419636"/>
            <a:chOff x="-50800" y="6096000"/>
            <a:chExt cx="1752600" cy="7239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668404-FBC7-4B86-9196-69843F800AA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001146-EC37-424F-82C8-35DF68684BC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8D952-53A4-4881-AA2F-34D77ABEDF3A}"/>
              </a:ext>
            </a:extLst>
          </p:cNvPr>
          <p:cNvGrpSpPr/>
          <p:nvPr/>
        </p:nvGrpSpPr>
        <p:grpSpPr>
          <a:xfrm>
            <a:off x="210296" y="3411234"/>
            <a:ext cx="1086174" cy="419636"/>
            <a:chOff x="-50800" y="6096000"/>
            <a:chExt cx="1752600" cy="7239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09CEDCC-3316-4DB8-8FF0-1BD33AC7BB3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18D37E-7F97-45D9-8330-1F1977BAE55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362A66-48F2-486C-87DE-BFA83EAE98CA}"/>
              </a:ext>
            </a:extLst>
          </p:cNvPr>
          <p:cNvGrpSpPr/>
          <p:nvPr/>
        </p:nvGrpSpPr>
        <p:grpSpPr>
          <a:xfrm>
            <a:off x="210296" y="3944634"/>
            <a:ext cx="1086174" cy="419636"/>
            <a:chOff x="-50800" y="6096000"/>
            <a:chExt cx="1752600" cy="7239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957A20-1117-4992-9C12-7795D741623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72C41FE-226C-434A-B8AC-5EE43A66714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FE81C-7B6C-4ED3-8728-D4762E2275BD}"/>
              </a:ext>
            </a:extLst>
          </p:cNvPr>
          <p:cNvGrpSpPr/>
          <p:nvPr/>
        </p:nvGrpSpPr>
        <p:grpSpPr>
          <a:xfrm>
            <a:off x="210296" y="4478034"/>
            <a:ext cx="1086174" cy="419636"/>
            <a:chOff x="-50800" y="6096000"/>
            <a:chExt cx="1752600" cy="7239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57B53C-B2A7-41B1-9AB8-A3254246324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64ABD84-DC5D-498E-A712-ECC17AA6E4A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E166B7-243B-4ABD-B7B3-2B9396238BB9}"/>
              </a:ext>
            </a:extLst>
          </p:cNvPr>
          <p:cNvGrpSpPr/>
          <p:nvPr/>
        </p:nvGrpSpPr>
        <p:grpSpPr>
          <a:xfrm>
            <a:off x="210296" y="5011434"/>
            <a:ext cx="1086174" cy="419636"/>
            <a:chOff x="-50800" y="6096000"/>
            <a:chExt cx="1752600" cy="7239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41D57C-29E2-4089-B02F-F263975D52A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ECD7CF1-153D-4BC7-BED3-3F0225423022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EC5A5D-E937-495B-BA6F-F517BA307AC7}"/>
              </a:ext>
            </a:extLst>
          </p:cNvPr>
          <p:cNvGrpSpPr/>
          <p:nvPr/>
        </p:nvGrpSpPr>
        <p:grpSpPr>
          <a:xfrm>
            <a:off x="210296" y="5544834"/>
            <a:ext cx="1086174" cy="419636"/>
            <a:chOff x="-50800" y="6096000"/>
            <a:chExt cx="1752600" cy="7239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7EA46A1-D359-4CD9-A339-7B10300ECA5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8B512F7-F58E-4D8C-B998-1ACF4BBB8E2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AC897E-1B31-4C1B-B293-672ADD674726}"/>
              </a:ext>
            </a:extLst>
          </p:cNvPr>
          <p:cNvGrpSpPr/>
          <p:nvPr/>
        </p:nvGrpSpPr>
        <p:grpSpPr>
          <a:xfrm>
            <a:off x="1324721" y="2344434"/>
            <a:ext cx="1086174" cy="419636"/>
            <a:chOff x="-50800" y="6096000"/>
            <a:chExt cx="1752600" cy="7239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B6DC2-89F5-450D-95B7-85374FAFFE7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B1005F2-FF21-47AF-A373-3723922BCB6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07380B-5321-433C-A0F5-5EA878E212E7}"/>
              </a:ext>
            </a:extLst>
          </p:cNvPr>
          <p:cNvGrpSpPr/>
          <p:nvPr/>
        </p:nvGrpSpPr>
        <p:grpSpPr>
          <a:xfrm>
            <a:off x="1324721" y="2877834"/>
            <a:ext cx="1086174" cy="419636"/>
            <a:chOff x="-50800" y="6096000"/>
            <a:chExt cx="1752600" cy="7239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8FE603E-EC02-4FD9-A63A-06114B1C46D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D443EF4-698E-42B2-9DF7-E28BBCBD65F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41CB2E-9589-459B-8A0F-06A0BD783759}"/>
              </a:ext>
            </a:extLst>
          </p:cNvPr>
          <p:cNvGrpSpPr/>
          <p:nvPr/>
        </p:nvGrpSpPr>
        <p:grpSpPr>
          <a:xfrm>
            <a:off x="1324721" y="3411234"/>
            <a:ext cx="1086174" cy="419636"/>
            <a:chOff x="-50800" y="6096000"/>
            <a:chExt cx="1752600" cy="7239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B91115C-45C1-4DCE-8600-F0DBBA1E87F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2D70235-2F5D-4CC6-B382-311A8D767EB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5B3A71-4F7B-42A3-AA57-9AEC9A5FEF13}"/>
              </a:ext>
            </a:extLst>
          </p:cNvPr>
          <p:cNvGrpSpPr/>
          <p:nvPr/>
        </p:nvGrpSpPr>
        <p:grpSpPr>
          <a:xfrm>
            <a:off x="1324721" y="3944634"/>
            <a:ext cx="1086174" cy="419636"/>
            <a:chOff x="-50800" y="6096000"/>
            <a:chExt cx="1752600" cy="7239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65BF3B8-0251-4DF9-A963-01E1020C279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5349B84-DA6C-41E6-AE7A-EADC1E26A6E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9FD8F9-CEFA-4E7F-9588-8B1E1BCD9E8F}"/>
              </a:ext>
            </a:extLst>
          </p:cNvPr>
          <p:cNvGrpSpPr/>
          <p:nvPr/>
        </p:nvGrpSpPr>
        <p:grpSpPr>
          <a:xfrm>
            <a:off x="1324721" y="4478034"/>
            <a:ext cx="1086174" cy="419636"/>
            <a:chOff x="-50800" y="6096000"/>
            <a:chExt cx="1752600" cy="7239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718DBC4-C717-46C7-ABB4-7F8F5B7EEB2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2C067C5-8040-4229-A684-7F56DDAB44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3A4725-0E1A-42E2-AE43-C5C6F97495F8}"/>
              </a:ext>
            </a:extLst>
          </p:cNvPr>
          <p:cNvGrpSpPr/>
          <p:nvPr/>
        </p:nvGrpSpPr>
        <p:grpSpPr>
          <a:xfrm>
            <a:off x="1324721" y="5011434"/>
            <a:ext cx="1086174" cy="419636"/>
            <a:chOff x="-50800" y="6096000"/>
            <a:chExt cx="1752600" cy="7239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F1829FB-1B8C-4248-82F7-26064045B38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8872AA3-248A-496F-93FB-0FF78F34AF3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+ 8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E2BFD4-A8DD-4A20-9CAF-6D2AED428FBB}"/>
              </a:ext>
            </a:extLst>
          </p:cNvPr>
          <p:cNvGrpSpPr/>
          <p:nvPr/>
        </p:nvGrpSpPr>
        <p:grpSpPr>
          <a:xfrm>
            <a:off x="1324721" y="5544834"/>
            <a:ext cx="1086174" cy="419636"/>
            <a:chOff x="-50800" y="6096000"/>
            <a:chExt cx="1752600" cy="7239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BC8680-7822-4D63-B71B-02FA8876FA7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D7B43C-0CDE-40FD-84DF-5704546C9A9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708E91-A1A4-4BC5-AE39-E42AE66C22FF}"/>
              </a:ext>
            </a:extLst>
          </p:cNvPr>
          <p:cNvGrpSpPr/>
          <p:nvPr/>
        </p:nvGrpSpPr>
        <p:grpSpPr>
          <a:xfrm>
            <a:off x="2439146" y="2877834"/>
            <a:ext cx="1086174" cy="419636"/>
            <a:chOff x="-50800" y="6096000"/>
            <a:chExt cx="1752600" cy="7239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C755206-F829-47D8-A71D-FEDA31A5988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ABC2088-1994-4751-8C27-61C74C7488F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E80182-5971-4AF7-8765-15DC60EA398B}"/>
              </a:ext>
            </a:extLst>
          </p:cNvPr>
          <p:cNvGrpSpPr/>
          <p:nvPr/>
        </p:nvGrpSpPr>
        <p:grpSpPr>
          <a:xfrm>
            <a:off x="2439146" y="3411234"/>
            <a:ext cx="1086174" cy="419636"/>
            <a:chOff x="-50800" y="6096000"/>
            <a:chExt cx="1752600" cy="7239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90BF5D-B744-45AF-8539-850A42571F6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4E95241-5C51-4EF3-BDE5-BB45414AD6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E0DDCB-2F96-44D3-AFA0-8DDAA4B3A397}"/>
              </a:ext>
            </a:extLst>
          </p:cNvPr>
          <p:cNvGrpSpPr/>
          <p:nvPr/>
        </p:nvGrpSpPr>
        <p:grpSpPr>
          <a:xfrm>
            <a:off x="2439146" y="3944634"/>
            <a:ext cx="1086174" cy="419636"/>
            <a:chOff x="-50800" y="6096000"/>
            <a:chExt cx="1752600" cy="7239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F209788-1108-444F-8B31-8DB956F1401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CD9B037-9DB9-4513-92A0-97C849808DD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+ 6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93516F1-72BC-4945-A2F0-CBAA9713D6B1}"/>
              </a:ext>
            </a:extLst>
          </p:cNvPr>
          <p:cNvGrpSpPr/>
          <p:nvPr/>
        </p:nvGrpSpPr>
        <p:grpSpPr>
          <a:xfrm>
            <a:off x="2439146" y="4478034"/>
            <a:ext cx="1086174" cy="419636"/>
            <a:chOff x="-50800" y="6096000"/>
            <a:chExt cx="1752600" cy="72390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D65BBFB-89F9-4C4C-95F9-D5322E8AF54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8006A0F-0F11-418B-8407-D01709C8EBB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63E11F3-4B3A-4218-B39F-5E235DCC1316}"/>
              </a:ext>
            </a:extLst>
          </p:cNvPr>
          <p:cNvGrpSpPr/>
          <p:nvPr/>
        </p:nvGrpSpPr>
        <p:grpSpPr>
          <a:xfrm>
            <a:off x="2439146" y="5011434"/>
            <a:ext cx="1086174" cy="419636"/>
            <a:chOff x="-50800" y="6096000"/>
            <a:chExt cx="1752600" cy="7239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D3EED5F-AF39-4E98-9E81-114C2BB79BD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08CC292-BA99-493F-844B-D5ADEEF4895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+ 8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F67F6C-CFAC-4C4D-82A2-E97CC425A042}"/>
              </a:ext>
            </a:extLst>
          </p:cNvPr>
          <p:cNvGrpSpPr/>
          <p:nvPr/>
        </p:nvGrpSpPr>
        <p:grpSpPr>
          <a:xfrm>
            <a:off x="2439146" y="5544834"/>
            <a:ext cx="1086174" cy="419636"/>
            <a:chOff x="-50800" y="6096000"/>
            <a:chExt cx="1752600" cy="7239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3F37CBA-6378-4C30-BA0F-26E8AA72EF6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8CA70F2-1EB2-440F-BDD8-3451FD4173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+ 9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08B751B-8BB7-4E10-A3D0-DDBF6A90F2B4}"/>
              </a:ext>
            </a:extLst>
          </p:cNvPr>
          <p:cNvGrpSpPr/>
          <p:nvPr/>
        </p:nvGrpSpPr>
        <p:grpSpPr>
          <a:xfrm>
            <a:off x="3553571" y="3411234"/>
            <a:ext cx="1086174" cy="419636"/>
            <a:chOff x="-50800" y="6096000"/>
            <a:chExt cx="1752600" cy="72390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5C2D3FF-79C9-4D07-97DD-6E933719946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47CB060-BE59-4D27-A7F5-36F42F886C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EA3191D-BC88-40F2-8DC2-B28D1F4F63A1}"/>
              </a:ext>
            </a:extLst>
          </p:cNvPr>
          <p:cNvGrpSpPr/>
          <p:nvPr/>
        </p:nvGrpSpPr>
        <p:grpSpPr>
          <a:xfrm>
            <a:off x="3553571" y="3944634"/>
            <a:ext cx="1086174" cy="419636"/>
            <a:chOff x="-50800" y="6096000"/>
            <a:chExt cx="1752600" cy="7239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4F56552-005E-4D5E-B697-32769AAA284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C8CE37F-193D-447B-9400-86341C4F30E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+ 6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040153-FF81-4A30-8A23-C2617557A5AB}"/>
              </a:ext>
            </a:extLst>
          </p:cNvPr>
          <p:cNvGrpSpPr/>
          <p:nvPr/>
        </p:nvGrpSpPr>
        <p:grpSpPr>
          <a:xfrm>
            <a:off x="3553571" y="4478034"/>
            <a:ext cx="1086174" cy="419636"/>
            <a:chOff x="-50800" y="6096000"/>
            <a:chExt cx="1752600" cy="7239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B6B1A72-DF1C-41B2-B76C-116F4A33B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019FA68-6647-4935-963C-63674903510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+ 7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514C2C-9AB9-4B8F-A777-42140D545303}"/>
              </a:ext>
            </a:extLst>
          </p:cNvPr>
          <p:cNvGrpSpPr/>
          <p:nvPr/>
        </p:nvGrpSpPr>
        <p:grpSpPr>
          <a:xfrm>
            <a:off x="3553571" y="5011434"/>
            <a:ext cx="1086174" cy="419636"/>
            <a:chOff x="-50800" y="6096000"/>
            <a:chExt cx="1752600" cy="72390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2EE3A2C-FE51-4E65-BBF2-84CC67CDF72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166DA34-E9C5-4E85-984F-49B57C29A20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5774EE-8265-4891-88F1-0496808C40F0}"/>
              </a:ext>
            </a:extLst>
          </p:cNvPr>
          <p:cNvGrpSpPr/>
          <p:nvPr/>
        </p:nvGrpSpPr>
        <p:grpSpPr>
          <a:xfrm>
            <a:off x="3553571" y="5544834"/>
            <a:ext cx="1086174" cy="419636"/>
            <a:chOff x="-50800" y="6096000"/>
            <a:chExt cx="1752600" cy="72390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23BC3562-A070-4389-8716-14EF686CB8C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A5AF8BD-5D11-4550-8301-E5341F46402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+ 9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7E24C3-9F1E-442E-B7D7-CFCC0C97343D}"/>
              </a:ext>
            </a:extLst>
          </p:cNvPr>
          <p:cNvGrpSpPr/>
          <p:nvPr/>
        </p:nvGrpSpPr>
        <p:grpSpPr>
          <a:xfrm>
            <a:off x="4667996" y="3944634"/>
            <a:ext cx="1086174" cy="419636"/>
            <a:chOff x="-50800" y="6096000"/>
            <a:chExt cx="1752600" cy="7239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8EAC0E8-B942-4DF0-93E3-BE87B32E000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5F3CDDE-6421-4BC0-A739-9E5FD67F542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BD5230-E0B4-4771-A2A3-74FD913C4C01}"/>
              </a:ext>
            </a:extLst>
          </p:cNvPr>
          <p:cNvGrpSpPr/>
          <p:nvPr/>
        </p:nvGrpSpPr>
        <p:grpSpPr>
          <a:xfrm>
            <a:off x="4667996" y="4478034"/>
            <a:ext cx="1086174" cy="419636"/>
            <a:chOff x="-50800" y="6096000"/>
            <a:chExt cx="1752600" cy="7239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A1511FD-F793-4337-B36E-F52632B8B99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9621878-C7D8-45C6-A8AD-B994625CED6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+ 7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DDF302-DA1C-442A-885B-C621396DDF70}"/>
              </a:ext>
            </a:extLst>
          </p:cNvPr>
          <p:cNvGrpSpPr/>
          <p:nvPr/>
        </p:nvGrpSpPr>
        <p:grpSpPr>
          <a:xfrm>
            <a:off x="4667996" y="5011434"/>
            <a:ext cx="1086174" cy="419636"/>
            <a:chOff x="-50800" y="6096000"/>
            <a:chExt cx="1752600" cy="72390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BB72C6B-CC43-4C56-82FF-6111598DDB3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938FC79-D59A-4C57-912B-6B9A5708ED7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+ 8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6632DD-EE4B-4422-9CC4-8BE4E18F1E42}"/>
              </a:ext>
            </a:extLst>
          </p:cNvPr>
          <p:cNvGrpSpPr/>
          <p:nvPr/>
        </p:nvGrpSpPr>
        <p:grpSpPr>
          <a:xfrm>
            <a:off x="4667996" y="5544834"/>
            <a:ext cx="1086174" cy="419636"/>
            <a:chOff x="-50800" y="6096000"/>
            <a:chExt cx="1752600" cy="72390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50D0BC4-B6D1-44A6-B184-D1D31D6E6FC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DD9C6CC-4EA3-4D01-975E-47139DE89BE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+ 9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F74E8B8-E169-4297-AF81-940D2588DA9F}"/>
              </a:ext>
            </a:extLst>
          </p:cNvPr>
          <p:cNvGrpSpPr/>
          <p:nvPr/>
        </p:nvGrpSpPr>
        <p:grpSpPr>
          <a:xfrm>
            <a:off x="5782421" y="4478034"/>
            <a:ext cx="1086174" cy="419636"/>
            <a:chOff x="-50800" y="6096000"/>
            <a:chExt cx="1752600" cy="7239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7E435D97-C001-420C-8F79-39486845328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B38B5E8-4921-49F3-8237-AC26C025BCB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7A6782-C1A6-429D-BA70-25D99710C738}"/>
              </a:ext>
            </a:extLst>
          </p:cNvPr>
          <p:cNvGrpSpPr/>
          <p:nvPr/>
        </p:nvGrpSpPr>
        <p:grpSpPr>
          <a:xfrm>
            <a:off x="5782421" y="5011434"/>
            <a:ext cx="1086174" cy="419636"/>
            <a:chOff x="-50800" y="6096000"/>
            <a:chExt cx="1752600" cy="7239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2147AB2-DEDF-4377-8683-176A87795CA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37D898B-B567-4BF9-A8D9-EF32A56C935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+ 8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EE3055-AE2C-4428-8137-5DF6F7E76DB4}"/>
              </a:ext>
            </a:extLst>
          </p:cNvPr>
          <p:cNvGrpSpPr/>
          <p:nvPr/>
        </p:nvGrpSpPr>
        <p:grpSpPr>
          <a:xfrm>
            <a:off x="5782421" y="5544834"/>
            <a:ext cx="1086174" cy="419636"/>
            <a:chOff x="-50800" y="6096000"/>
            <a:chExt cx="1752600" cy="7239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E61D675-8BC7-48A7-9F8B-D7352FEBD58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AA75935-AAB4-4EB1-9E5C-9CDEAA0D04B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+ 9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94E3A08-2FEE-4F8B-8159-FBC45A5FE3E7}"/>
              </a:ext>
            </a:extLst>
          </p:cNvPr>
          <p:cNvGrpSpPr/>
          <p:nvPr/>
        </p:nvGrpSpPr>
        <p:grpSpPr>
          <a:xfrm>
            <a:off x="6896846" y="5011434"/>
            <a:ext cx="1086174" cy="419636"/>
            <a:chOff x="-50800" y="6096000"/>
            <a:chExt cx="1752600" cy="723900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1EEB8EB3-CA8E-4143-8FB4-210101AD6B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85C70CB-F65F-4F2A-877D-F1CC1ACA7A6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+ 8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5C083DE-EE3C-4CE0-9EC9-ABDE3A63361F}"/>
              </a:ext>
            </a:extLst>
          </p:cNvPr>
          <p:cNvGrpSpPr/>
          <p:nvPr/>
        </p:nvGrpSpPr>
        <p:grpSpPr>
          <a:xfrm>
            <a:off x="6896846" y="5544834"/>
            <a:ext cx="1086174" cy="419636"/>
            <a:chOff x="-50800" y="6096000"/>
            <a:chExt cx="1752600" cy="723900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48787A3-34EE-4ABD-9EAF-91F686E9EBF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F23183C-3A23-4981-85EA-6260053292D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+ 9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0F66A15-12AE-4429-B119-9A76752F0BBF}"/>
              </a:ext>
            </a:extLst>
          </p:cNvPr>
          <p:cNvGrpSpPr/>
          <p:nvPr/>
        </p:nvGrpSpPr>
        <p:grpSpPr>
          <a:xfrm>
            <a:off x="8011271" y="5544834"/>
            <a:ext cx="1086174" cy="419636"/>
            <a:chOff x="-50800" y="6096000"/>
            <a:chExt cx="1752600" cy="72390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32413B0-16DB-45DF-9497-752496A1A23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367D0E0-3CCA-4124-8DE0-1879581B976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 + 9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0FDF659-2FB3-49FE-B95A-92EDB7100D4C}"/>
              </a:ext>
            </a:extLst>
          </p:cNvPr>
          <p:cNvGrpSpPr/>
          <p:nvPr/>
        </p:nvGrpSpPr>
        <p:grpSpPr>
          <a:xfrm>
            <a:off x="201307" y="4481781"/>
            <a:ext cx="1086174" cy="419636"/>
            <a:chOff x="-50800" y="6096000"/>
            <a:chExt cx="1752600" cy="723900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ED5D7099-4634-424B-B77D-5752C372F2B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7F524EF1-69E9-4E3A-A3C9-3BE6D581BD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+ 7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1FFE5C-AAF4-4307-A0C8-C7763A3DF780}"/>
              </a:ext>
            </a:extLst>
          </p:cNvPr>
          <p:cNvGrpSpPr/>
          <p:nvPr/>
        </p:nvGrpSpPr>
        <p:grpSpPr>
          <a:xfrm>
            <a:off x="1309631" y="5012184"/>
            <a:ext cx="1086174" cy="419636"/>
            <a:chOff x="-50800" y="6096000"/>
            <a:chExt cx="1752600" cy="723900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83ACB121-2509-40B6-9970-F6D244FC6A2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E56E5B4A-1CC6-402D-B4FC-40932B72D8A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+ 8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1C651D8-D22D-4CDF-B97C-0C501DA8AF20}"/>
              </a:ext>
            </a:extLst>
          </p:cNvPr>
          <p:cNvGrpSpPr/>
          <p:nvPr/>
        </p:nvGrpSpPr>
        <p:grpSpPr>
          <a:xfrm>
            <a:off x="2433367" y="5550292"/>
            <a:ext cx="1086174" cy="419636"/>
            <a:chOff x="-50800" y="6096000"/>
            <a:chExt cx="1752600" cy="723900"/>
          </a:xfrm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9CC53D86-BDF1-4FC8-90B4-C78D4F580B2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A10555B6-14FF-4549-93B3-E246E067C3D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+ 9</a:t>
              </a:r>
            </a:p>
          </p:txBody>
        </p:sp>
      </p:grpSp>
      <p:pic>
        <p:nvPicPr>
          <p:cNvPr id="241" name="Picture 240">
            <a:extLst>
              <a:ext uri="{FF2B5EF4-FFF2-40B4-BE49-F238E27FC236}">
                <a16:creationId xmlns:a16="http://schemas.microsoft.com/office/drawing/2014/main" id="{2A187C63-530E-41F9-BE2C-259C5DFA1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 t="29812" r="35574" b="64609"/>
          <a:stretch/>
        </p:blipFill>
        <p:spPr>
          <a:xfrm>
            <a:off x="0" y="818723"/>
            <a:ext cx="5386228" cy="516277"/>
          </a:xfrm>
          <a:prstGeom prst="rect">
            <a:avLst/>
          </a:prstGeom>
        </p:spPr>
      </p:pic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1EC4C0C-3166-4C94-8B56-1EADBB237316}"/>
              </a:ext>
            </a:extLst>
          </p:cNvPr>
          <p:cNvCxnSpPr>
            <a:cxnSpLocks/>
          </p:cNvCxnSpPr>
          <p:nvPr/>
        </p:nvCxnSpPr>
        <p:spPr>
          <a:xfrm flipH="1">
            <a:off x="1032554" y="4240015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20788197-6766-4AA4-97C8-1A0CB4297DB2}"/>
              </a:ext>
            </a:extLst>
          </p:cNvPr>
          <p:cNvSpPr/>
          <p:nvPr/>
        </p:nvSpPr>
        <p:spPr>
          <a:xfrm>
            <a:off x="7189343" y="934306"/>
            <a:ext cx="716623" cy="7166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23E5D75B-F567-43F7-BA42-23C6F5DC6809}"/>
              </a:ext>
            </a:extLst>
          </p:cNvPr>
          <p:cNvCxnSpPr>
            <a:cxnSpLocks/>
          </p:cNvCxnSpPr>
          <p:nvPr/>
        </p:nvCxnSpPr>
        <p:spPr>
          <a:xfrm flipH="1">
            <a:off x="2148585" y="4785831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C63E82E-BF27-4585-B4B9-512E0FB12974}"/>
              </a:ext>
            </a:extLst>
          </p:cNvPr>
          <p:cNvCxnSpPr>
            <a:cxnSpLocks/>
          </p:cNvCxnSpPr>
          <p:nvPr/>
        </p:nvCxnSpPr>
        <p:spPr>
          <a:xfrm flipH="1">
            <a:off x="3272320" y="5308529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ounded Rectangle 37">
            <a:extLst>
              <a:ext uri="{FF2B5EF4-FFF2-40B4-BE49-F238E27FC236}">
                <a16:creationId xmlns:a16="http://schemas.microsoft.com/office/drawing/2014/main" id="{D81A7DD9-520B-4219-AE40-74ADD51601ED}"/>
              </a:ext>
            </a:extLst>
          </p:cNvPr>
          <p:cNvSpPr/>
          <p:nvPr/>
        </p:nvSpPr>
        <p:spPr>
          <a:xfrm>
            <a:off x="6958173" y="2498640"/>
            <a:ext cx="1171254" cy="5819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7 + 9</a:t>
            </a:r>
          </a:p>
        </p:txBody>
      </p:sp>
      <p:sp>
        <p:nvSpPr>
          <p:cNvPr id="136" name="Rounded Rectangle 38">
            <a:extLst>
              <a:ext uri="{FF2B5EF4-FFF2-40B4-BE49-F238E27FC236}">
                <a16:creationId xmlns:a16="http://schemas.microsoft.com/office/drawing/2014/main" id="{8175BBD5-2B43-4879-9671-D2C996E50C21}"/>
              </a:ext>
            </a:extLst>
          </p:cNvPr>
          <p:cNvSpPr/>
          <p:nvPr/>
        </p:nvSpPr>
        <p:spPr>
          <a:xfrm>
            <a:off x="6340035" y="1905214"/>
            <a:ext cx="1180648" cy="5819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9 + 7</a:t>
            </a:r>
          </a:p>
        </p:txBody>
      </p:sp>
      <p:sp>
        <p:nvSpPr>
          <p:cNvPr id="137" name="Rounded Rectangle 39">
            <a:extLst>
              <a:ext uri="{FF2B5EF4-FFF2-40B4-BE49-F238E27FC236}">
                <a16:creationId xmlns:a16="http://schemas.microsoft.com/office/drawing/2014/main" id="{E99D67F6-4D66-43DD-A271-D6371B6DEEDA}"/>
              </a:ext>
            </a:extLst>
          </p:cNvPr>
          <p:cNvSpPr/>
          <p:nvPr/>
        </p:nvSpPr>
        <p:spPr>
          <a:xfrm>
            <a:off x="7541899" y="1891659"/>
            <a:ext cx="1157744" cy="5819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8 + 8</a:t>
            </a:r>
          </a:p>
        </p:txBody>
      </p:sp>
    </p:spTree>
    <p:extLst>
      <p:ext uri="{BB962C8B-B14F-4D97-AF65-F5344CB8AC3E}">
        <p14:creationId xmlns:p14="http://schemas.microsoft.com/office/powerpoint/2010/main" val="5992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3164F-C2B4-4CDD-A294-EFDE785CF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9" t="28914" r="21966" b="62996"/>
          <a:stretch/>
        </p:blipFill>
        <p:spPr>
          <a:xfrm>
            <a:off x="0" y="857250"/>
            <a:ext cx="9065441" cy="821365"/>
          </a:xfrm>
          <a:prstGeom prst="rect">
            <a:avLst/>
          </a:prstGeom>
        </p:spPr>
      </p:pic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1E47ACD2-16FC-44BD-95BE-50BEC92BF942}"/>
              </a:ext>
            </a:extLst>
          </p:cNvPr>
          <p:cNvSpPr/>
          <p:nvPr/>
        </p:nvSpPr>
        <p:spPr>
          <a:xfrm>
            <a:off x="3806012" y="1904200"/>
            <a:ext cx="1441244" cy="548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54ECCF-08E2-4ABE-AB29-49616DCA7E73}"/>
              </a:ext>
            </a:extLst>
          </p:cNvPr>
          <p:cNvCxnSpPr>
            <a:cxnSpLocks/>
          </p:cNvCxnSpPr>
          <p:nvPr/>
        </p:nvCxnSpPr>
        <p:spPr>
          <a:xfrm>
            <a:off x="2668294" y="1342705"/>
            <a:ext cx="1526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476043-A81E-4AD0-B0BA-C58E689821AF}"/>
              </a:ext>
            </a:extLst>
          </p:cNvPr>
          <p:cNvCxnSpPr>
            <a:cxnSpLocks/>
          </p:cNvCxnSpPr>
          <p:nvPr/>
        </p:nvCxnSpPr>
        <p:spPr>
          <a:xfrm>
            <a:off x="4330109" y="1364805"/>
            <a:ext cx="1650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C281DC-62F2-45DF-B44F-F87B9F07C997}"/>
              </a:ext>
            </a:extLst>
          </p:cNvPr>
          <p:cNvCxnSpPr>
            <a:cxnSpLocks/>
          </p:cNvCxnSpPr>
          <p:nvPr/>
        </p:nvCxnSpPr>
        <p:spPr>
          <a:xfrm>
            <a:off x="6633731" y="1370064"/>
            <a:ext cx="227369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8C3A5D-FB03-4E5F-9550-188481E71931}"/>
              </a:ext>
            </a:extLst>
          </p:cNvPr>
          <p:cNvCxnSpPr>
            <a:cxnSpLocks/>
          </p:cNvCxnSpPr>
          <p:nvPr/>
        </p:nvCxnSpPr>
        <p:spPr>
          <a:xfrm>
            <a:off x="655575" y="1691699"/>
            <a:ext cx="477500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335A3AA-D678-4C74-B923-72D339482D61}"/>
              </a:ext>
            </a:extLst>
          </p:cNvPr>
          <p:cNvSpPr/>
          <p:nvPr/>
        </p:nvSpPr>
        <p:spPr>
          <a:xfrm>
            <a:off x="4240750" y="1003574"/>
            <a:ext cx="428855" cy="39307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328" y="2452256"/>
            <a:ext cx="811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+ 9 = 16 (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16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</a:t>
            </a:r>
            <a:r>
              <a:rPr lang="en-US" dirty="0" err="1"/>
              <a:t>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/>
      <p:bldP spid="28" grpId="0" animBg="1"/>
      <p:bldP spid="28" grpId="1" animBg="1"/>
      <p:bldP spid="28" grpId="2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981900"/>
            <a:ext cx="55919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8030" y="694771"/>
            <a:ext cx="9516189" cy="123825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spcCol="0" rtlCol="0" anchor="ctr"/>
          <a:lstStyle/>
          <a:p>
            <a:pPr algn="ctr"/>
            <a:endParaRPr lang="en-US" sz="899"/>
          </a:p>
        </p:txBody>
      </p:sp>
      <p:sp>
        <p:nvSpPr>
          <p:cNvPr id="24" name="Rectangle 23"/>
          <p:cNvSpPr/>
          <p:nvPr/>
        </p:nvSpPr>
        <p:spPr>
          <a:xfrm flipH="1">
            <a:off x="-750284" y="2767217"/>
            <a:ext cx="754514" cy="3214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grpSp>
        <p:nvGrpSpPr>
          <p:cNvPr id="14" name="Group 13"/>
          <p:cNvGrpSpPr/>
          <p:nvPr/>
        </p:nvGrpSpPr>
        <p:grpSpPr>
          <a:xfrm>
            <a:off x="883685" y="1850946"/>
            <a:ext cx="7282904" cy="1834266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99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99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76813" y="1615101"/>
            <a:ext cx="2140649" cy="756530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838468" y="1982455"/>
            <a:ext cx="1287101" cy="383290"/>
          </a:xfrm>
          <a:prstGeom prst="rect">
            <a:avLst/>
          </a:prstGeom>
        </p:spPr>
        <p:txBody>
          <a:bodyPr spcFirstLastPara="1" lIns="68318" tIns="34159" rIns="68318" bIns="34159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9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398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9785" y="1847400"/>
            <a:ext cx="7115878" cy="1592479"/>
          </a:xfrm>
          <a:prstGeom prst="rect">
            <a:avLst/>
          </a:prstGeom>
          <a:noFill/>
        </p:spPr>
        <p:txBody>
          <a:bodyPr wrap="square" lIns="68318" tIns="34159" rIns="68318" bIns="34159" rtlCol="0">
            <a:spAutoFit/>
          </a:bodyPr>
          <a:lstStyle/>
          <a:p>
            <a:pPr algn="ctr"/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Bảng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cộng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nhớ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phạm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vi 20</a:t>
            </a:r>
          </a:p>
          <a:p>
            <a:pPr algn="ctr"/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1)</a:t>
            </a:r>
            <a:endParaRPr lang="en-US" sz="2250" dirty="0">
              <a:solidFill>
                <a:srgbClr val="FF0168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70603" y="1588547"/>
            <a:ext cx="170448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21" name="Oval 20"/>
          <p:cNvSpPr/>
          <p:nvPr/>
        </p:nvSpPr>
        <p:spPr>
          <a:xfrm>
            <a:off x="7369757" y="1941653"/>
            <a:ext cx="170448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22" name="Rectangle 5"/>
          <p:cNvSpPr/>
          <p:nvPr/>
        </p:nvSpPr>
        <p:spPr>
          <a:xfrm>
            <a:off x="7417022" y="1674314"/>
            <a:ext cx="77612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585092" y="4374459"/>
            <a:ext cx="827708" cy="9977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55" y="4212606"/>
            <a:ext cx="2169339" cy="138032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50012" y="4365045"/>
            <a:ext cx="1049885" cy="106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913977" y="4140716"/>
            <a:ext cx="1514065" cy="12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202083" y="1600201"/>
            <a:ext cx="170448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30" name="Oval 29"/>
          <p:cNvSpPr/>
          <p:nvPr/>
        </p:nvSpPr>
        <p:spPr>
          <a:xfrm>
            <a:off x="2201237" y="1953306"/>
            <a:ext cx="170448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31" name="Rectangle 5"/>
          <p:cNvSpPr/>
          <p:nvPr/>
        </p:nvSpPr>
        <p:spPr>
          <a:xfrm>
            <a:off x="2248503" y="1685968"/>
            <a:ext cx="77612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79B71-7C10-4B23-9D28-E631618D8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18" t="30045" r="35053" b="34675"/>
          <a:stretch/>
        </p:blipFill>
        <p:spPr>
          <a:xfrm>
            <a:off x="1266826" y="846223"/>
            <a:ext cx="7046696" cy="5154527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512664A-93AB-4BFE-B44E-6BE951442C69}"/>
              </a:ext>
            </a:extLst>
          </p:cNvPr>
          <p:cNvSpPr/>
          <p:nvPr/>
        </p:nvSpPr>
        <p:spPr>
          <a:xfrm>
            <a:off x="95250" y="2114550"/>
            <a:ext cx="1533525" cy="800100"/>
          </a:xfrm>
          <a:prstGeom prst="wedgeEllipseCallout">
            <a:avLst>
              <a:gd name="adj1" fmla="val 41279"/>
              <a:gd name="adj2" fmla="val 7083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chemeClr val="tx1"/>
                </a:solidFill>
              </a:rPr>
              <a:t>9 + 2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7C3F59F-1710-46BB-8D2C-11E3989EAD69}"/>
              </a:ext>
            </a:extLst>
          </p:cNvPr>
          <p:cNvSpPr/>
          <p:nvPr/>
        </p:nvSpPr>
        <p:spPr>
          <a:xfrm>
            <a:off x="6200775" y="1447800"/>
            <a:ext cx="1533525" cy="800100"/>
          </a:xfrm>
          <a:prstGeom prst="wedgeEllipseCallout">
            <a:avLst>
              <a:gd name="adj1" fmla="val -43814"/>
              <a:gd name="adj2" fmla="val 7202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909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2AF53FA-1B50-47B7-A559-38DB06430412}"/>
              </a:ext>
            </a:extLst>
          </p:cNvPr>
          <p:cNvGrpSpPr/>
          <p:nvPr/>
        </p:nvGrpSpPr>
        <p:grpSpPr>
          <a:xfrm>
            <a:off x="-28575" y="5524500"/>
            <a:ext cx="1314450" cy="447675"/>
            <a:chOff x="-50800" y="6096000"/>
            <a:chExt cx="1752600" cy="723900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4FF9041A-25CD-4315-8EE6-40F65CEC174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9EC6208C-7753-441B-942C-F373E9C8589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+ 9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C558A12-4FC9-427F-BA6F-DFAFF9BCDBF3}"/>
              </a:ext>
            </a:extLst>
          </p:cNvPr>
          <p:cNvGrpSpPr/>
          <p:nvPr/>
        </p:nvGrpSpPr>
        <p:grpSpPr>
          <a:xfrm>
            <a:off x="-28575" y="4991100"/>
            <a:ext cx="1314450" cy="447675"/>
            <a:chOff x="-50800" y="6096000"/>
            <a:chExt cx="1752600" cy="723900"/>
          </a:xfrm>
        </p:grpSpPr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E692F70A-D484-4725-A2BE-2525A253FCC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3955B85B-D33A-4605-A4DD-CB89384A910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+ 8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BD35D-7467-48D3-AAB6-DD7CDA33F394}"/>
              </a:ext>
            </a:extLst>
          </p:cNvPr>
          <p:cNvGrpSpPr/>
          <p:nvPr/>
        </p:nvGrpSpPr>
        <p:grpSpPr>
          <a:xfrm>
            <a:off x="-28575" y="4457700"/>
            <a:ext cx="1314450" cy="447675"/>
            <a:chOff x="-50800" y="6096000"/>
            <a:chExt cx="1752600" cy="723900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5F1444B1-463D-4E9F-BE41-B2989196F78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DCFD4715-DE35-4A84-87DC-DCB31F72B80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+ 7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2E2406B-280F-4F84-AD0F-E07E40701299}"/>
              </a:ext>
            </a:extLst>
          </p:cNvPr>
          <p:cNvGrpSpPr/>
          <p:nvPr/>
        </p:nvGrpSpPr>
        <p:grpSpPr>
          <a:xfrm>
            <a:off x="-28575" y="3924300"/>
            <a:ext cx="1314450" cy="447675"/>
            <a:chOff x="-50800" y="6096000"/>
            <a:chExt cx="1752600" cy="723900"/>
          </a:xfrm>
        </p:grpSpPr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375E76AA-0288-47C3-8A87-17F5D91D956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D398D2EF-8C77-42AD-A453-2F64D888359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+ 6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7B83CB1-7727-401F-9551-ACB2983FEFD5}"/>
              </a:ext>
            </a:extLst>
          </p:cNvPr>
          <p:cNvGrpSpPr/>
          <p:nvPr/>
        </p:nvGrpSpPr>
        <p:grpSpPr>
          <a:xfrm>
            <a:off x="-28575" y="3390900"/>
            <a:ext cx="1314450" cy="447675"/>
            <a:chOff x="-50800" y="6096000"/>
            <a:chExt cx="1752600" cy="723900"/>
          </a:xfrm>
        </p:grpSpPr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BEB0F002-BE43-4A0D-AE98-B0BD27A7512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47A22623-EAC7-41A3-A9BD-6571B65237C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+ 5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71B8884-E703-4324-8AB9-32BF37C75853}"/>
              </a:ext>
            </a:extLst>
          </p:cNvPr>
          <p:cNvGrpSpPr/>
          <p:nvPr/>
        </p:nvGrpSpPr>
        <p:grpSpPr>
          <a:xfrm>
            <a:off x="-28575" y="2857500"/>
            <a:ext cx="1314450" cy="447675"/>
            <a:chOff x="-50800" y="6096000"/>
            <a:chExt cx="1752600" cy="723900"/>
          </a:xfrm>
        </p:grpSpPr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9BC123F3-0FE5-4B1D-9CAF-153DA7690F8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3EC7DED5-4DD1-4E05-A85A-1C439F74B42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+ 4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B201735-E794-48A8-AB6F-2064E3F64B30}"/>
              </a:ext>
            </a:extLst>
          </p:cNvPr>
          <p:cNvGrpSpPr/>
          <p:nvPr/>
        </p:nvGrpSpPr>
        <p:grpSpPr>
          <a:xfrm>
            <a:off x="-28575" y="2324100"/>
            <a:ext cx="1314450" cy="447675"/>
            <a:chOff x="-50800" y="6096000"/>
            <a:chExt cx="1752600" cy="723900"/>
          </a:xfrm>
        </p:grpSpPr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19230154-A881-46CC-AD65-3941FEA305B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BEDF3633-CB22-4BE3-AACF-CE234C579A4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+ 3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6DA55F4-2B43-4D24-9AEC-BB948482C08A}"/>
              </a:ext>
            </a:extLst>
          </p:cNvPr>
          <p:cNvGrpSpPr/>
          <p:nvPr/>
        </p:nvGrpSpPr>
        <p:grpSpPr>
          <a:xfrm>
            <a:off x="-28575" y="1790700"/>
            <a:ext cx="1314450" cy="447675"/>
            <a:chOff x="-50800" y="6096000"/>
            <a:chExt cx="1752600" cy="723900"/>
          </a:xfrm>
        </p:grpSpPr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755CFC5B-6C35-46B9-BE7B-8E436F1FC34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06420BCA-BD71-4D43-B905-7E88339ABAE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A1B3274E-2180-4C67-87B8-CCE051112E0E}"/>
              </a:ext>
            </a:extLst>
          </p:cNvPr>
          <p:cNvGrpSpPr/>
          <p:nvPr/>
        </p:nvGrpSpPr>
        <p:grpSpPr>
          <a:xfrm>
            <a:off x="1085850" y="5524500"/>
            <a:ext cx="1314450" cy="447675"/>
            <a:chOff x="-50800" y="6096000"/>
            <a:chExt cx="1752600" cy="723900"/>
          </a:xfrm>
        </p:grpSpPr>
        <p:sp>
          <p:nvSpPr>
            <p:cNvPr id="365" name="Rectangle: Rounded Corners 364">
              <a:extLst>
                <a:ext uri="{FF2B5EF4-FFF2-40B4-BE49-F238E27FC236}">
                  <a16:creationId xmlns:a16="http://schemas.microsoft.com/office/drawing/2014/main" id="{85C4DA69-11B1-49F1-8FA7-E7EC212696F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66" name="Rectangle: Rounded Corners 365">
              <a:extLst>
                <a:ext uri="{FF2B5EF4-FFF2-40B4-BE49-F238E27FC236}">
                  <a16:creationId xmlns:a16="http://schemas.microsoft.com/office/drawing/2014/main" id="{50C711D9-BE82-4882-825E-D98BCF39F8C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+ 9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A19F9CB5-8340-4C94-8984-6067B43BE4F7}"/>
              </a:ext>
            </a:extLst>
          </p:cNvPr>
          <p:cNvGrpSpPr/>
          <p:nvPr/>
        </p:nvGrpSpPr>
        <p:grpSpPr>
          <a:xfrm>
            <a:off x="1085850" y="4991100"/>
            <a:ext cx="1314450" cy="447675"/>
            <a:chOff x="-50800" y="6096000"/>
            <a:chExt cx="1752600" cy="723900"/>
          </a:xfrm>
        </p:grpSpPr>
        <p:sp>
          <p:nvSpPr>
            <p:cNvPr id="368" name="Rectangle: Rounded Corners 367">
              <a:extLst>
                <a:ext uri="{FF2B5EF4-FFF2-40B4-BE49-F238E27FC236}">
                  <a16:creationId xmlns:a16="http://schemas.microsoft.com/office/drawing/2014/main" id="{37FA4648-7ABF-41D8-8574-D5D1665088C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69" name="Rectangle: Rounded Corners 368">
              <a:extLst>
                <a:ext uri="{FF2B5EF4-FFF2-40B4-BE49-F238E27FC236}">
                  <a16:creationId xmlns:a16="http://schemas.microsoft.com/office/drawing/2014/main" id="{FFF5AD3E-74ED-4AD9-9B69-B21898BB677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+ 8</a:t>
              </a:r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13DBBF22-4A72-40D1-AB8F-1617621ADE78}"/>
              </a:ext>
            </a:extLst>
          </p:cNvPr>
          <p:cNvGrpSpPr/>
          <p:nvPr/>
        </p:nvGrpSpPr>
        <p:grpSpPr>
          <a:xfrm>
            <a:off x="1085850" y="4457700"/>
            <a:ext cx="1314450" cy="447675"/>
            <a:chOff x="-50800" y="6096000"/>
            <a:chExt cx="1752600" cy="723900"/>
          </a:xfrm>
        </p:grpSpPr>
        <p:sp>
          <p:nvSpPr>
            <p:cNvPr id="371" name="Rectangle: Rounded Corners 370">
              <a:extLst>
                <a:ext uri="{FF2B5EF4-FFF2-40B4-BE49-F238E27FC236}">
                  <a16:creationId xmlns:a16="http://schemas.microsoft.com/office/drawing/2014/main" id="{6E139DB6-F348-4014-9B2C-495C88CA446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72" name="Rectangle: Rounded Corners 371">
              <a:extLst>
                <a:ext uri="{FF2B5EF4-FFF2-40B4-BE49-F238E27FC236}">
                  <a16:creationId xmlns:a16="http://schemas.microsoft.com/office/drawing/2014/main" id="{11C632BE-D6AA-4709-A4EC-F1B43E58A22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+ 7</a:t>
              </a:r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8673A07B-78C6-4AB3-88F2-85E07014AA47}"/>
              </a:ext>
            </a:extLst>
          </p:cNvPr>
          <p:cNvGrpSpPr/>
          <p:nvPr/>
        </p:nvGrpSpPr>
        <p:grpSpPr>
          <a:xfrm>
            <a:off x="1085850" y="3924300"/>
            <a:ext cx="1314450" cy="447675"/>
            <a:chOff x="-50800" y="6096000"/>
            <a:chExt cx="1752600" cy="723900"/>
          </a:xfrm>
        </p:grpSpPr>
        <p:sp>
          <p:nvSpPr>
            <p:cNvPr id="374" name="Rectangle: Rounded Corners 373">
              <a:extLst>
                <a:ext uri="{FF2B5EF4-FFF2-40B4-BE49-F238E27FC236}">
                  <a16:creationId xmlns:a16="http://schemas.microsoft.com/office/drawing/2014/main" id="{E62726F8-31A3-4C72-A7D5-80EE4FA09E5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75" name="Rectangle: Rounded Corners 374">
              <a:extLst>
                <a:ext uri="{FF2B5EF4-FFF2-40B4-BE49-F238E27FC236}">
                  <a16:creationId xmlns:a16="http://schemas.microsoft.com/office/drawing/2014/main" id="{8B8F4830-C3F4-4E0B-9430-16D1A2BA7722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+ 6</a:t>
              </a: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4C896E72-1AB9-4132-A10A-3EF071894DDF}"/>
              </a:ext>
            </a:extLst>
          </p:cNvPr>
          <p:cNvGrpSpPr/>
          <p:nvPr/>
        </p:nvGrpSpPr>
        <p:grpSpPr>
          <a:xfrm>
            <a:off x="1085850" y="3390900"/>
            <a:ext cx="1314450" cy="447675"/>
            <a:chOff x="-50800" y="6096000"/>
            <a:chExt cx="1752600" cy="723900"/>
          </a:xfrm>
        </p:grpSpPr>
        <p:sp>
          <p:nvSpPr>
            <p:cNvPr id="377" name="Rectangle: Rounded Corners 376">
              <a:extLst>
                <a:ext uri="{FF2B5EF4-FFF2-40B4-BE49-F238E27FC236}">
                  <a16:creationId xmlns:a16="http://schemas.microsoft.com/office/drawing/2014/main" id="{5CFBC1AF-5279-46C4-8621-EEDD243772A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78" name="Rectangle: Rounded Corners 377">
              <a:extLst>
                <a:ext uri="{FF2B5EF4-FFF2-40B4-BE49-F238E27FC236}">
                  <a16:creationId xmlns:a16="http://schemas.microsoft.com/office/drawing/2014/main" id="{60962888-0407-42A0-9408-9B560227EA6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+ 5</a:t>
              </a:r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7F4C9583-F475-4096-BE33-EBBB13BC579A}"/>
              </a:ext>
            </a:extLst>
          </p:cNvPr>
          <p:cNvGrpSpPr/>
          <p:nvPr/>
        </p:nvGrpSpPr>
        <p:grpSpPr>
          <a:xfrm>
            <a:off x="1085850" y="2857500"/>
            <a:ext cx="1314450" cy="447675"/>
            <a:chOff x="-50800" y="6096000"/>
            <a:chExt cx="1752600" cy="723900"/>
          </a:xfrm>
        </p:grpSpPr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0A7A6E0C-1E33-4F51-B6B1-805E7A98D30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81" name="Rectangle: Rounded Corners 380">
              <a:extLst>
                <a:ext uri="{FF2B5EF4-FFF2-40B4-BE49-F238E27FC236}">
                  <a16:creationId xmlns:a16="http://schemas.microsoft.com/office/drawing/2014/main" id="{035CE5A7-0E2A-464F-B77C-2AC30F65FB7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+ 4</a:t>
              </a: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E7247A93-051D-4ABE-9F14-EF238624B892}"/>
              </a:ext>
            </a:extLst>
          </p:cNvPr>
          <p:cNvGrpSpPr/>
          <p:nvPr/>
        </p:nvGrpSpPr>
        <p:grpSpPr>
          <a:xfrm>
            <a:off x="1085850" y="2324100"/>
            <a:ext cx="1314450" cy="447675"/>
            <a:chOff x="-50800" y="6096000"/>
            <a:chExt cx="1752600" cy="723900"/>
          </a:xfrm>
        </p:grpSpPr>
        <p:sp>
          <p:nvSpPr>
            <p:cNvPr id="383" name="Rectangle: Rounded Corners 382">
              <a:extLst>
                <a:ext uri="{FF2B5EF4-FFF2-40B4-BE49-F238E27FC236}">
                  <a16:creationId xmlns:a16="http://schemas.microsoft.com/office/drawing/2014/main" id="{D17AA806-FA80-4643-B04A-2270C18CA99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84" name="Rectangle: Rounded Corners 383">
              <a:extLst>
                <a:ext uri="{FF2B5EF4-FFF2-40B4-BE49-F238E27FC236}">
                  <a16:creationId xmlns:a16="http://schemas.microsoft.com/office/drawing/2014/main" id="{4AE57607-5CB3-4656-B183-574218BEBFA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+ 3</a:t>
              </a:r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A4A4E1D3-EB6E-411E-AF74-891A27EF4F77}"/>
              </a:ext>
            </a:extLst>
          </p:cNvPr>
          <p:cNvGrpSpPr/>
          <p:nvPr/>
        </p:nvGrpSpPr>
        <p:grpSpPr>
          <a:xfrm>
            <a:off x="2200275" y="5524500"/>
            <a:ext cx="1314450" cy="447675"/>
            <a:chOff x="-50800" y="6096000"/>
            <a:chExt cx="1752600" cy="723900"/>
          </a:xfrm>
        </p:grpSpPr>
        <p:sp>
          <p:nvSpPr>
            <p:cNvPr id="386" name="Rectangle: Rounded Corners 385">
              <a:extLst>
                <a:ext uri="{FF2B5EF4-FFF2-40B4-BE49-F238E27FC236}">
                  <a16:creationId xmlns:a16="http://schemas.microsoft.com/office/drawing/2014/main" id="{A3AE5D2F-E923-48EB-80AB-4E87C3622AC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87" name="Rectangle: Rounded Corners 386">
              <a:extLst>
                <a:ext uri="{FF2B5EF4-FFF2-40B4-BE49-F238E27FC236}">
                  <a16:creationId xmlns:a16="http://schemas.microsoft.com/office/drawing/2014/main" id="{632DF137-78E5-49F7-AACB-05F61E9EFF3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+ 9</a:t>
              </a:r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5883967C-2C13-40A1-B2CB-E049872EDDFB}"/>
              </a:ext>
            </a:extLst>
          </p:cNvPr>
          <p:cNvGrpSpPr/>
          <p:nvPr/>
        </p:nvGrpSpPr>
        <p:grpSpPr>
          <a:xfrm>
            <a:off x="2200275" y="4991100"/>
            <a:ext cx="1314450" cy="447675"/>
            <a:chOff x="-50800" y="6096000"/>
            <a:chExt cx="1752600" cy="723900"/>
          </a:xfrm>
        </p:grpSpPr>
        <p:sp>
          <p:nvSpPr>
            <p:cNvPr id="389" name="Rectangle: Rounded Corners 388">
              <a:extLst>
                <a:ext uri="{FF2B5EF4-FFF2-40B4-BE49-F238E27FC236}">
                  <a16:creationId xmlns:a16="http://schemas.microsoft.com/office/drawing/2014/main" id="{7C1E4843-BF32-45C0-B09B-282D508DE5B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0" name="Rectangle: Rounded Corners 389">
              <a:extLst>
                <a:ext uri="{FF2B5EF4-FFF2-40B4-BE49-F238E27FC236}">
                  <a16:creationId xmlns:a16="http://schemas.microsoft.com/office/drawing/2014/main" id="{26FD458D-1865-4E29-96E9-FF35C3CAAF4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+ 8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97348D2E-294D-4903-837A-FE239661617D}"/>
              </a:ext>
            </a:extLst>
          </p:cNvPr>
          <p:cNvGrpSpPr/>
          <p:nvPr/>
        </p:nvGrpSpPr>
        <p:grpSpPr>
          <a:xfrm>
            <a:off x="2200275" y="4457700"/>
            <a:ext cx="1314450" cy="447675"/>
            <a:chOff x="-50800" y="6096000"/>
            <a:chExt cx="1752600" cy="723900"/>
          </a:xfrm>
        </p:grpSpPr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EDBDDC60-69D8-43EC-899C-F9DB4F61EB2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3" name="Rectangle: Rounded Corners 392">
              <a:extLst>
                <a:ext uri="{FF2B5EF4-FFF2-40B4-BE49-F238E27FC236}">
                  <a16:creationId xmlns:a16="http://schemas.microsoft.com/office/drawing/2014/main" id="{130F63BB-FFC6-49D9-A21E-2E4AAB061DC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+ 7</a:t>
              </a:r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800CC733-F71A-410D-A185-798AD605AAAD}"/>
              </a:ext>
            </a:extLst>
          </p:cNvPr>
          <p:cNvGrpSpPr/>
          <p:nvPr/>
        </p:nvGrpSpPr>
        <p:grpSpPr>
          <a:xfrm>
            <a:off x="2200275" y="3924300"/>
            <a:ext cx="1314450" cy="447675"/>
            <a:chOff x="-50800" y="6096000"/>
            <a:chExt cx="1752600" cy="723900"/>
          </a:xfrm>
        </p:grpSpPr>
        <p:sp>
          <p:nvSpPr>
            <p:cNvPr id="395" name="Rectangle: Rounded Corners 394">
              <a:extLst>
                <a:ext uri="{FF2B5EF4-FFF2-40B4-BE49-F238E27FC236}">
                  <a16:creationId xmlns:a16="http://schemas.microsoft.com/office/drawing/2014/main" id="{6A8877F2-428E-41A6-AAAD-6836125D7F6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6" name="Rectangle: Rounded Corners 395">
              <a:extLst>
                <a:ext uri="{FF2B5EF4-FFF2-40B4-BE49-F238E27FC236}">
                  <a16:creationId xmlns:a16="http://schemas.microsoft.com/office/drawing/2014/main" id="{A3203D20-2A82-44C0-B5AC-F1BE9889D79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+ 6</a:t>
              </a: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9BA1754F-E676-4F04-8DCE-E4D7807557F4}"/>
              </a:ext>
            </a:extLst>
          </p:cNvPr>
          <p:cNvGrpSpPr/>
          <p:nvPr/>
        </p:nvGrpSpPr>
        <p:grpSpPr>
          <a:xfrm>
            <a:off x="2200275" y="3390900"/>
            <a:ext cx="1314450" cy="447675"/>
            <a:chOff x="-50800" y="6096000"/>
            <a:chExt cx="1752600" cy="723900"/>
          </a:xfrm>
        </p:grpSpPr>
        <p:sp>
          <p:nvSpPr>
            <p:cNvPr id="398" name="Rectangle: Rounded Corners 397">
              <a:extLst>
                <a:ext uri="{FF2B5EF4-FFF2-40B4-BE49-F238E27FC236}">
                  <a16:creationId xmlns:a16="http://schemas.microsoft.com/office/drawing/2014/main" id="{B723A466-502B-475B-8F6A-3188CAB4F90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9" name="Rectangle: Rounded Corners 398">
              <a:extLst>
                <a:ext uri="{FF2B5EF4-FFF2-40B4-BE49-F238E27FC236}">
                  <a16:creationId xmlns:a16="http://schemas.microsoft.com/office/drawing/2014/main" id="{53654F53-04A1-417D-A1DD-6D58363A3B2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+ 5</a:t>
              </a: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0A37400-BA21-4BC6-A740-29D8A9C1837E}"/>
              </a:ext>
            </a:extLst>
          </p:cNvPr>
          <p:cNvGrpSpPr/>
          <p:nvPr/>
        </p:nvGrpSpPr>
        <p:grpSpPr>
          <a:xfrm>
            <a:off x="2200275" y="2857500"/>
            <a:ext cx="1314450" cy="447675"/>
            <a:chOff x="-50800" y="6096000"/>
            <a:chExt cx="1752600" cy="723900"/>
          </a:xfrm>
        </p:grpSpPr>
        <p:sp>
          <p:nvSpPr>
            <p:cNvPr id="401" name="Rectangle: Rounded Corners 400">
              <a:extLst>
                <a:ext uri="{FF2B5EF4-FFF2-40B4-BE49-F238E27FC236}">
                  <a16:creationId xmlns:a16="http://schemas.microsoft.com/office/drawing/2014/main" id="{7BDB5883-7AA8-4F2A-8BEB-371784FEF37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02" name="Rectangle: Rounded Corners 401">
              <a:extLst>
                <a:ext uri="{FF2B5EF4-FFF2-40B4-BE49-F238E27FC236}">
                  <a16:creationId xmlns:a16="http://schemas.microsoft.com/office/drawing/2014/main" id="{0F6C97BD-F3EF-4C10-8490-66EE181317A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+ 4</a:t>
              </a: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7C1C4FE6-96ED-4A96-B263-C5D8E11A9E67}"/>
              </a:ext>
            </a:extLst>
          </p:cNvPr>
          <p:cNvGrpSpPr/>
          <p:nvPr/>
        </p:nvGrpSpPr>
        <p:grpSpPr>
          <a:xfrm>
            <a:off x="3314700" y="5524500"/>
            <a:ext cx="1314450" cy="447675"/>
            <a:chOff x="-50800" y="6096000"/>
            <a:chExt cx="1752600" cy="723900"/>
          </a:xfrm>
        </p:grpSpPr>
        <p:sp>
          <p:nvSpPr>
            <p:cNvPr id="407" name="Rectangle: Rounded Corners 406">
              <a:extLst>
                <a:ext uri="{FF2B5EF4-FFF2-40B4-BE49-F238E27FC236}">
                  <a16:creationId xmlns:a16="http://schemas.microsoft.com/office/drawing/2014/main" id="{DBABF24D-26FC-45E0-BCC3-80352A8B0E9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08" name="Rectangle: Rounded Corners 407">
              <a:extLst>
                <a:ext uri="{FF2B5EF4-FFF2-40B4-BE49-F238E27FC236}">
                  <a16:creationId xmlns:a16="http://schemas.microsoft.com/office/drawing/2014/main" id="{3AAAF7F8-7E08-4213-855A-C7CA970035D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+ 9</a:t>
              </a: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C05A9A4D-0328-4296-8EBD-24FD6CED7978}"/>
              </a:ext>
            </a:extLst>
          </p:cNvPr>
          <p:cNvGrpSpPr/>
          <p:nvPr/>
        </p:nvGrpSpPr>
        <p:grpSpPr>
          <a:xfrm>
            <a:off x="3314700" y="4991100"/>
            <a:ext cx="1314450" cy="447675"/>
            <a:chOff x="-50800" y="6096000"/>
            <a:chExt cx="1752600" cy="723900"/>
          </a:xfrm>
        </p:grpSpPr>
        <p:sp>
          <p:nvSpPr>
            <p:cNvPr id="410" name="Rectangle: Rounded Corners 409">
              <a:extLst>
                <a:ext uri="{FF2B5EF4-FFF2-40B4-BE49-F238E27FC236}">
                  <a16:creationId xmlns:a16="http://schemas.microsoft.com/office/drawing/2014/main" id="{2E618A12-FEAB-4AB4-8E5B-8757B414488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11" name="Rectangle: Rounded Corners 410">
              <a:extLst>
                <a:ext uri="{FF2B5EF4-FFF2-40B4-BE49-F238E27FC236}">
                  <a16:creationId xmlns:a16="http://schemas.microsoft.com/office/drawing/2014/main" id="{ECE1F760-B6E6-4EB1-AFAA-9CA763307EE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+ 8</a:t>
              </a:r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D5B1891C-59EB-4710-9739-888C6DDA602A}"/>
              </a:ext>
            </a:extLst>
          </p:cNvPr>
          <p:cNvGrpSpPr/>
          <p:nvPr/>
        </p:nvGrpSpPr>
        <p:grpSpPr>
          <a:xfrm>
            <a:off x="3314700" y="4457700"/>
            <a:ext cx="1314450" cy="447675"/>
            <a:chOff x="-50800" y="6096000"/>
            <a:chExt cx="1752600" cy="723900"/>
          </a:xfrm>
        </p:grpSpPr>
        <p:sp>
          <p:nvSpPr>
            <p:cNvPr id="413" name="Rectangle: Rounded Corners 412">
              <a:extLst>
                <a:ext uri="{FF2B5EF4-FFF2-40B4-BE49-F238E27FC236}">
                  <a16:creationId xmlns:a16="http://schemas.microsoft.com/office/drawing/2014/main" id="{CB722186-D7C4-4055-9C1F-4A453419E03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14" name="Rectangle: Rounded Corners 413">
              <a:extLst>
                <a:ext uri="{FF2B5EF4-FFF2-40B4-BE49-F238E27FC236}">
                  <a16:creationId xmlns:a16="http://schemas.microsoft.com/office/drawing/2014/main" id="{B52BBF2E-6B6E-4ABA-BA7A-A983C24E226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+ 7</a:t>
              </a:r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BA14ECC5-C85E-48EF-B449-72614ACA9023}"/>
              </a:ext>
            </a:extLst>
          </p:cNvPr>
          <p:cNvGrpSpPr/>
          <p:nvPr/>
        </p:nvGrpSpPr>
        <p:grpSpPr>
          <a:xfrm>
            <a:off x="3314700" y="3924300"/>
            <a:ext cx="1314450" cy="447675"/>
            <a:chOff x="-50800" y="6096000"/>
            <a:chExt cx="1752600" cy="723900"/>
          </a:xfrm>
        </p:grpSpPr>
        <p:sp>
          <p:nvSpPr>
            <p:cNvPr id="416" name="Rectangle: Rounded Corners 415">
              <a:extLst>
                <a:ext uri="{FF2B5EF4-FFF2-40B4-BE49-F238E27FC236}">
                  <a16:creationId xmlns:a16="http://schemas.microsoft.com/office/drawing/2014/main" id="{56E46D80-7955-49A2-AFCE-6F612441A4A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17" name="Rectangle: Rounded Corners 416">
              <a:extLst>
                <a:ext uri="{FF2B5EF4-FFF2-40B4-BE49-F238E27FC236}">
                  <a16:creationId xmlns:a16="http://schemas.microsoft.com/office/drawing/2014/main" id="{1DB86E98-067C-4034-BFB7-770A683787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+ 6</a:t>
              </a:r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39947D3B-E0F7-407B-A15E-4305241A1DB9}"/>
              </a:ext>
            </a:extLst>
          </p:cNvPr>
          <p:cNvGrpSpPr/>
          <p:nvPr/>
        </p:nvGrpSpPr>
        <p:grpSpPr>
          <a:xfrm>
            <a:off x="3314700" y="3390900"/>
            <a:ext cx="1314450" cy="447675"/>
            <a:chOff x="-50800" y="6096000"/>
            <a:chExt cx="1752600" cy="723900"/>
          </a:xfrm>
        </p:grpSpPr>
        <p:sp>
          <p:nvSpPr>
            <p:cNvPr id="419" name="Rectangle: Rounded Corners 418">
              <a:extLst>
                <a:ext uri="{FF2B5EF4-FFF2-40B4-BE49-F238E27FC236}">
                  <a16:creationId xmlns:a16="http://schemas.microsoft.com/office/drawing/2014/main" id="{F52CBF63-23CF-43DB-80E7-7276EF0286E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20" name="Rectangle: Rounded Corners 419">
              <a:extLst>
                <a:ext uri="{FF2B5EF4-FFF2-40B4-BE49-F238E27FC236}">
                  <a16:creationId xmlns:a16="http://schemas.microsoft.com/office/drawing/2014/main" id="{53BED84F-44FE-4480-B054-D500CAEB7D8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+ 5</a:t>
              </a:r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E81E7E-48D9-42AC-B246-35FD346F8E1B}"/>
              </a:ext>
            </a:extLst>
          </p:cNvPr>
          <p:cNvGrpSpPr/>
          <p:nvPr/>
        </p:nvGrpSpPr>
        <p:grpSpPr>
          <a:xfrm>
            <a:off x="4429125" y="5524500"/>
            <a:ext cx="1314450" cy="447675"/>
            <a:chOff x="-50800" y="6096000"/>
            <a:chExt cx="1752600" cy="723900"/>
          </a:xfrm>
        </p:grpSpPr>
        <p:sp>
          <p:nvSpPr>
            <p:cNvPr id="428" name="Rectangle: Rounded Corners 427">
              <a:extLst>
                <a:ext uri="{FF2B5EF4-FFF2-40B4-BE49-F238E27FC236}">
                  <a16:creationId xmlns:a16="http://schemas.microsoft.com/office/drawing/2014/main" id="{5BC3F558-F35F-4E90-86BA-41AC7E193C5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29" name="Rectangle: Rounded Corners 428">
              <a:extLst>
                <a:ext uri="{FF2B5EF4-FFF2-40B4-BE49-F238E27FC236}">
                  <a16:creationId xmlns:a16="http://schemas.microsoft.com/office/drawing/2014/main" id="{B6885FD9-567C-4F38-9418-7AAE8F6569C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5 + 9</a:t>
              </a:r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8E7684A6-E5FD-44BC-80AB-40ED4B451CB7}"/>
              </a:ext>
            </a:extLst>
          </p:cNvPr>
          <p:cNvGrpSpPr/>
          <p:nvPr/>
        </p:nvGrpSpPr>
        <p:grpSpPr>
          <a:xfrm>
            <a:off x="4429125" y="4991100"/>
            <a:ext cx="1314450" cy="447675"/>
            <a:chOff x="-50800" y="6096000"/>
            <a:chExt cx="1752600" cy="723900"/>
          </a:xfrm>
        </p:grpSpPr>
        <p:sp>
          <p:nvSpPr>
            <p:cNvPr id="431" name="Rectangle: Rounded Corners 430">
              <a:extLst>
                <a:ext uri="{FF2B5EF4-FFF2-40B4-BE49-F238E27FC236}">
                  <a16:creationId xmlns:a16="http://schemas.microsoft.com/office/drawing/2014/main" id="{9378316D-11C1-4417-A037-922D1D70326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32" name="Rectangle: Rounded Corners 431">
              <a:extLst>
                <a:ext uri="{FF2B5EF4-FFF2-40B4-BE49-F238E27FC236}">
                  <a16:creationId xmlns:a16="http://schemas.microsoft.com/office/drawing/2014/main" id="{9AEBC420-8F57-4002-B29E-CCB2909D1F4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5 + 8</a:t>
              </a:r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CD5E777-0D41-486B-A534-F2E2D4C46D2C}"/>
              </a:ext>
            </a:extLst>
          </p:cNvPr>
          <p:cNvGrpSpPr/>
          <p:nvPr/>
        </p:nvGrpSpPr>
        <p:grpSpPr>
          <a:xfrm>
            <a:off x="4429125" y="4457700"/>
            <a:ext cx="1314450" cy="447675"/>
            <a:chOff x="-50800" y="6096000"/>
            <a:chExt cx="1752600" cy="723900"/>
          </a:xfrm>
        </p:grpSpPr>
        <p:sp>
          <p:nvSpPr>
            <p:cNvPr id="434" name="Rectangle: Rounded Corners 433">
              <a:extLst>
                <a:ext uri="{FF2B5EF4-FFF2-40B4-BE49-F238E27FC236}">
                  <a16:creationId xmlns:a16="http://schemas.microsoft.com/office/drawing/2014/main" id="{356043E3-17F5-4675-A5BA-26DCA58F3A1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35" name="Rectangle: Rounded Corners 434">
              <a:extLst>
                <a:ext uri="{FF2B5EF4-FFF2-40B4-BE49-F238E27FC236}">
                  <a16:creationId xmlns:a16="http://schemas.microsoft.com/office/drawing/2014/main" id="{2812BD37-3F61-43B8-B5E2-5112AEE7E17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5 + 7</a:t>
              </a:r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23772F2C-8E28-4796-8281-3E67F278BCBF}"/>
              </a:ext>
            </a:extLst>
          </p:cNvPr>
          <p:cNvGrpSpPr/>
          <p:nvPr/>
        </p:nvGrpSpPr>
        <p:grpSpPr>
          <a:xfrm>
            <a:off x="4429125" y="3924300"/>
            <a:ext cx="1314450" cy="447675"/>
            <a:chOff x="-50800" y="6096000"/>
            <a:chExt cx="1752600" cy="723900"/>
          </a:xfrm>
        </p:grpSpPr>
        <p:sp>
          <p:nvSpPr>
            <p:cNvPr id="437" name="Rectangle: Rounded Corners 436">
              <a:extLst>
                <a:ext uri="{FF2B5EF4-FFF2-40B4-BE49-F238E27FC236}">
                  <a16:creationId xmlns:a16="http://schemas.microsoft.com/office/drawing/2014/main" id="{3D9AABF2-9A96-4D4D-96CC-13E864F90E9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38" name="Rectangle: Rounded Corners 437">
              <a:extLst>
                <a:ext uri="{FF2B5EF4-FFF2-40B4-BE49-F238E27FC236}">
                  <a16:creationId xmlns:a16="http://schemas.microsoft.com/office/drawing/2014/main" id="{32AF317D-026F-497E-A80A-6BC49CF718A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5 + 6</a:t>
              </a:r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8E766070-0F63-43E0-8206-F2FF015AC425}"/>
              </a:ext>
            </a:extLst>
          </p:cNvPr>
          <p:cNvGrpSpPr/>
          <p:nvPr/>
        </p:nvGrpSpPr>
        <p:grpSpPr>
          <a:xfrm>
            <a:off x="5543550" y="5524500"/>
            <a:ext cx="1314450" cy="447675"/>
            <a:chOff x="-50800" y="6096000"/>
            <a:chExt cx="1752600" cy="723900"/>
          </a:xfrm>
        </p:grpSpPr>
        <p:sp>
          <p:nvSpPr>
            <p:cNvPr id="449" name="Rectangle: Rounded Corners 448">
              <a:extLst>
                <a:ext uri="{FF2B5EF4-FFF2-40B4-BE49-F238E27FC236}">
                  <a16:creationId xmlns:a16="http://schemas.microsoft.com/office/drawing/2014/main" id="{A104F043-35B8-4425-8916-F9A6F490041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50" name="Rectangle: Rounded Corners 449">
              <a:extLst>
                <a:ext uri="{FF2B5EF4-FFF2-40B4-BE49-F238E27FC236}">
                  <a16:creationId xmlns:a16="http://schemas.microsoft.com/office/drawing/2014/main" id="{CD7195FF-D52B-42EE-940B-AA704FF44C7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4 + 9</a:t>
              </a: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0D744040-5DB0-4344-BEB9-8C540D317A11}"/>
              </a:ext>
            </a:extLst>
          </p:cNvPr>
          <p:cNvGrpSpPr/>
          <p:nvPr/>
        </p:nvGrpSpPr>
        <p:grpSpPr>
          <a:xfrm>
            <a:off x="5543550" y="4991100"/>
            <a:ext cx="1314450" cy="447675"/>
            <a:chOff x="-50800" y="6096000"/>
            <a:chExt cx="1752600" cy="723900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55C5445D-82F5-4033-871E-3A56A633CC0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53" name="Rectangle: Rounded Corners 452">
              <a:extLst>
                <a:ext uri="{FF2B5EF4-FFF2-40B4-BE49-F238E27FC236}">
                  <a16:creationId xmlns:a16="http://schemas.microsoft.com/office/drawing/2014/main" id="{B89E1F1B-29B3-4B77-8527-30918667E54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4 + 8</a:t>
              </a:r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066936B7-7948-488E-99EF-FDA38BC3FB35}"/>
              </a:ext>
            </a:extLst>
          </p:cNvPr>
          <p:cNvGrpSpPr/>
          <p:nvPr/>
        </p:nvGrpSpPr>
        <p:grpSpPr>
          <a:xfrm>
            <a:off x="5543550" y="4457700"/>
            <a:ext cx="1314450" cy="447675"/>
            <a:chOff x="-50800" y="6096000"/>
            <a:chExt cx="1752600" cy="723900"/>
          </a:xfrm>
        </p:grpSpPr>
        <p:sp>
          <p:nvSpPr>
            <p:cNvPr id="455" name="Rectangle: Rounded Corners 454">
              <a:extLst>
                <a:ext uri="{FF2B5EF4-FFF2-40B4-BE49-F238E27FC236}">
                  <a16:creationId xmlns:a16="http://schemas.microsoft.com/office/drawing/2014/main" id="{5ECB0FA0-5CF8-4AAE-BA84-FCF537187DB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56" name="Rectangle: Rounded Corners 455">
              <a:extLst>
                <a:ext uri="{FF2B5EF4-FFF2-40B4-BE49-F238E27FC236}">
                  <a16:creationId xmlns:a16="http://schemas.microsoft.com/office/drawing/2014/main" id="{F24C200E-EDC6-46AF-BBF4-905B7B107EA2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4 + 7</a:t>
              </a:r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143571A9-1A12-4594-A2D6-39FAF3F153D3}"/>
              </a:ext>
            </a:extLst>
          </p:cNvPr>
          <p:cNvGrpSpPr/>
          <p:nvPr/>
        </p:nvGrpSpPr>
        <p:grpSpPr>
          <a:xfrm>
            <a:off x="6657975" y="5524500"/>
            <a:ext cx="1314450" cy="447675"/>
            <a:chOff x="-50800" y="6096000"/>
            <a:chExt cx="1752600" cy="723900"/>
          </a:xfrm>
        </p:grpSpPr>
        <p:sp>
          <p:nvSpPr>
            <p:cNvPr id="470" name="Rectangle: Rounded Corners 469">
              <a:extLst>
                <a:ext uri="{FF2B5EF4-FFF2-40B4-BE49-F238E27FC236}">
                  <a16:creationId xmlns:a16="http://schemas.microsoft.com/office/drawing/2014/main" id="{CFE6594D-AF3B-475E-8707-37727CFB93F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71" name="Rectangle: Rounded Corners 470">
              <a:extLst>
                <a:ext uri="{FF2B5EF4-FFF2-40B4-BE49-F238E27FC236}">
                  <a16:creationId xmlns:a16="http://schemas.microsoft.com/office/drawing/2014/main" id="{59D0E1E1-0EBE-47F1-8F75-4C792B26AA4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3 + 9</a:t>
              </a:r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DF1AAB8E-4C20-4319-92AB-AF49674CDA93}"/>
              </a:ext>
            </a:extLst>
          </p:cNvPr>
          <p:cNvGrpSpPr/>
          <p:nvPr/>
        </p:nvGrpSpPr>
        <p:grpSpPr>
          <a:xfrm>
            <a:off x="6657975" y="4991100"/>
            <a:ext cx="1314450" cy="447675"/>
            <a:chOff x="-50800" y="6096000"/>
            <a:chExt cx="1752600" cy="723900"/>
          </a:xfrm>
        </p:grpSpPr>
        <p:sp>
          <p:nvSpPr>
            <p:cNvPr id="473" name="Rectangle: Rounded Corners 472">
              <a:extLst>
                <a:ext uri="{FF2B5EF4-FFF2-40B4-BE49-F238E27FC236}">
                  <a16:creationId xmlns:a16="http://schemas.microsoft.com/office/drawing/2014/main" id="{E5CD0019-29E5-4DBA-8150-D2D0262658A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74" name="Rectangle: Rounded Corners 473">
              <a:extLst>
                <a:ext uri="{FF2B5EF4-FFF2-40B4-BE49-F238E27FC236}">
                  <a16:creationId xmlns:a16="http://schemas.microsoft.com/office/drawing/2014/main" id="{8618A571-224D-414A-9788-19A2D6DDF17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3 + 8</a:t>
              </a:r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144CB8B4-B458-4D39-B55F-974863CAE503}"/>
              </a:ext>
            </a:extLst>
          </p:cNvPr>
          <p:cNvGrpSpPr/>
          <p:nvPr/>
        </p:nvGrpSpPr>
        <p:grpSpPr>
          <a:xfrm>
            <a:off x="7772400" y="5524500"/>
            <a:ext cx="1314450" cy="447675"/>
            <a:chOff x="-50800" y="6096000"/>
            <a:chExt cx="1752600" cy="723900"/>
          </a:xfrm>
        </p:grpSpPr>
        <p:sp>
          <p:nvSpPr>
            <p:cNvPr id="491" name="Rectangle: Rounded Corners 490">
              <a:extLst>
                <a:ext uri="{FF2B5EF4-FFF2-40B4-BE49-F238E27FC236}">
                  <a16:creationId xmlns:a16="http://schemas.microsoft.com/office/drawing/2014/main" id="{3150CD2B-BA48-4306-8277-3DBFEE0BFA9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92" name="Rectangle: Rounded Corners 491">
              <a:extLst>
                <a:ext uri="{FF2B5EF4-FFF2-40B4-BE49-F238E27FC236}">
                  <a16:creationId xmlns:a16="http://schemas.microsoft.com/office/drawing/2014/main" id="{76BF40B1-21A1-4658-899A-DE13C4C90C6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2 + 9</a:t>
              </a:r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D791B8EC-8421-4AEC-B414-E8E88A9FFF5D}"/>
              </a:ext>
            </a:extLst>
          </p:cNvPr>
          <p:cNvGrpSpPr/>
          <p:nvPr/>
        </p:nvGrpSpPr>
        <p:grpSpPr>
          <a:xfrm>
            <a:off x="-28575" y="1790700"/>
            <a:ext cx="1314450" cy="447675"/>
            <a:chOff x="-50800" y="6096000"/>
            <a:chExt cx="1752600" cy="723900"/>
          </a:xfrm>
        </p:grpSpPr>
        <p:sp>
          <p:nvSpPr>
            <p:cNvPr id="512" name="Rectangle: Rounded Corners 511">
              <a:extLst>
                <a:ext uri="{FF2B5EF4-FFF2-40B4-BE49-F238E27FC236}">
                  <a16:creationId xmlns:a16="http://schemas.microsoft.com/office/drawing/2014/main" id="{7122017F-3F8F-49F9-B801-E25B1D002B2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13" name="Rectangle: Rounded Corners 512">
              <a:extLst>
                <a:ext uri="{FF2B5EF4-FFF2-40B4-BE49-F238E27FC236}">
                  <a16:creationId xmlns:a16="http://schemas.microsoft.com/office/drawing/2014/main" id="{AA84181C-7ED5-408C-9300-2DE5CF27F40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+ 2 = 11</a:t>
              </a:r>
            </a:p>
          </p:txBody>
        </p: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3CFD12BC-7008-4DF0-A701-9FA6F9E37620}"/>
              </a:ext>
            </a:extLst>
          </p:cNvPr>
          <p:cNvGrpSpPr/>
          <p:nvPr/>
        </p:nvGrpSpPr>
        <p:grpSpPr>
          <a:xfrm>
            <a:off x="-28575" y="2324100"/>
            <a:ext cx="1314450" cy="447675"/>
            <a:chOff x="-50800" y="6096000"/>
            <a:chExt cx="1752600" cy="723900"/>
          </a:xfrm>
        </p:grpSpPr>
        <p:sp>
          <p:nvSpPr>
            <p:cNvPr id="515" name="Rectangle: Rounded Corners 514">
              <a:extLst>
                <a:ext uri="{FF2B5EF4-FFF2-40B4-BE49-F238E27FC236}">
                  <a16:creationId xmlns:a16="http://schemas.microsoft.com/office/drawing/2014/main" id="{FC70D793-B3E1-4635-ACA9-AB69DA6ED36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16" name="Rectangle: Rounded Corners 515">
              <a:extLst>
                <a:ext uri="{FF2B5EF4-FFF2-40B4-BE49-F238E27FC236}">
                  <a16:creationId xmlns:a16="http://schemas.microsoft.com/office/drawing/2014/main" id="{6C708F6C-6E74-43D2-AB80-15184BFCE76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+ 3 = 12</a:t>
              </a: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881E6164-2A92-4BDD-808F-1E7BDEA3DBD4}"/>
              </a:ext>
            </a:extLst>
          </p:cNvPr>
          <p:cNvGrpSpPr/>
          <p:nvPr/>
        </p:nvGrpSpPr>
        <p:grpSpPr>
          <a:xfrm>
            <a:off x="-28575" y="2857500"/>
            <a:ext cx="1314450" cy="447675"/>
            <a:chOff x="-50800" y="6096000"/>
            <a:chExt cx="1752600" cy="723900"/>
          </a:xfrm>
        </p:grpSpPr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066AACBF-43A1-4B49-ABAE-BAA30AFBEF7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203EEB00-4A1F-4611-B7D1-2DAB99DE6AD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+ 4 = 13</a:t>
              </a: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C34E82A8-FD1F-4EBC-9EFC-D1998D3A19E0}"/>
              </a:ext>
            </a:extLst>
          </p:cNvPr>
          <p:cNvGrpSpPr/>
          <p:nvPr/>
        </p:nvGrpSpPr>
        <p:grpSpPr>
          <a:xfrm>
            <a:off x="-28575" y="3390900"/>
            <a:ext cx="1314450" cy="447675"/>
            <a:chOff x="-50800" y="6096000"/>
            <a:chExt cx="1752600" cy="723900"/>
          </a:xfrm>
        </p:grpSpPr>
        <p:sp>
          <p:nvSpPr>
            <p:cNvPr id="521" name="Rectangle: Rounded Corners 520">
              <a:extLst>
                <a:ext uri="{FF2B5EF4-FFF2-40B4-BE49-F238E27FC236}">
                  <a16:creationId xmlns:a16="http://schemas.microsoft.com/office/drawing/2014/main" id="{DC9B62A8-7BCF-42BC-B6CC-5C12E717824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id="{061028DF-6A96-4167-8362-4C85296EB1E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+ 5 = 14</a:t>
              </a:r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23E61D95-CA70-4617-8159-CA9928EB7525}"/>
              </a:ext>
            </a:extLst>
          </p:cNvPr>
          <p:cNvGrpSpPr/>
          <p:nvPr/>
        </p:nvGrpSpPr>
        <p:grpSpPr>
          <a:xfrm>
            <a:off x="-28575" y="3924300"/>
            <a:ext cx="1314450" cy="447675"/>
            <a:chOff x="-50800" y="6096000"/>
            <a:chExt cx="1752600" cy="723900"/>
          </a:xfrm>
        </p:grpSpPr>
        <p:sp>
          <p:nvSpPr>
            <p:cNvPr id="524" name="Rectangle: Rounded Corners 523">
              <a:extLst>
                <a:ext uri="{FF2B5EF4-FFF2-40B4-BE49-F238E27FC236}">
                  <a16:creationId xmlns:a16="http://schemas.microsoft.com/office/drawing/2014/main" id="{2B601083-5593-4E81-8AA8-F5A35E47B30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25" name="Rectangle: Rounded Corners 524">
              <a:extLst>
                <a:ext uri="{FF2B5EF4-FFF2-40B4-BE49-F238E27FC236}">
                  <a16:creationId xmlns:a16="http://schemas.microsoft.com/office/drawing/2014/main" id="{13696D0C-ECAF-446C-9B47-7882A098CE5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+ 6 = 15</a:t>
              </a:r>
            </a:p>
          </p:txBody>
        </p: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6E61DB38-123C-4DF2-A5F8-EADA7BBBBFD7}"/>
              </a:ext>
            </a:extLst>
          </p:cNvPr>
          <p:cNvGrpSpPr/>
          <p:nvPr/>
        </p:nvGrpSpPr>
        <p:grpSpPr>
          <a:xfrm>
            <a:off x="-28575" y="4457700"/>
            <a:ext cx="1314450" cy="447675"/>
            <a:chOff x="-50800" y="6096000"/>
            <a:chExt cx="1752600" cy="723900"/>
          </a:xfrm>
        </p:grpSpPr>
        <p:sp>
          <p:nvSpPr>
            <p:cNvPr id="527" name="Rectangle: Rounded Corners 526">
              <a:extLst>
                <a:ext uri="{FF2B5EF4-FFF2-40B4-BE49-F238E27FC236}">
                  <a16:creationId xmlns:a16="http://schemas.microsoft.com/office/drawing/2014/main" id="{54BA8619-70EA-4973-A6B9-71AC7C816F5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28" name="Rectangle: Rounded Corners 527">
              <a:extLst>
                <a:ext uri="{FF2B5EF4-FFF2-40B4-BE49-F238E27FC236}">
                  <a16:creationId xmlns:a16="http://schemas.microsoft.com/office/drawing/2014/main" id="{7ABB01A5-9452-4552-97FD-4681388123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+ 7 = 16</a:t>
              </a:r>
            </a:p>
          </p:txBody>
        </p: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09B542FC-8C11-4108-9B27-F3A41A2C680D}"/>
              </a:ext>
            </a:extLst>
          </p:cNvPr>
          <p:cNvGrpSpPr/>
          <p:nvPr/>
        </p:nvGrpSpPr>
        <p:grpSpPr>
          <a:xfrm>
            <a:off x="-28575" y="4991100"/>
            <a:ext cx="1314450" cy="447675"/>
            <a:chOff x="-50800" y="6096000"/>
            <a:chExt cx="1752600" cy="723900"/>
          </a:xfrm>
        </p:grpSpPr>
        <p:sp>
          <p:nvSpPr>
            <p:cNvPr id="530" name="Rectangle: Rounded Corners 529">
              <a:extLst>
                <a:ext uri="{FF2B5EF4-FFF2-40B4-BE49-F238E27FC236}">
                  <a16:creationId xmlns:a16="http://schemas.microsoft.com/office/drawing/2014/main" id="{3888FA47-9D65-4E0E-B80E-363D068240D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31" name="Rectangle: Rounded Corners 530">
              <a:extLst>
                <a:ext uri="{FF2B5EF4-FFF2-40B4-BE49-F238E27FC236}">
                  <a16:creationId xmlns:a16="http://schemas.microsoft.com/office/drawing/2014/main" id="{CF721D7C-2720-48D7-A486-25ED17A9AF6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+ 8 = 17</a:t>
              </a:r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90F04DFF-078A-4BF7-9863-CC4C134C706B}"/>
              </a:ext>
            </a:extLst>
          </p:cNvPr>
          <p:cNvGrpSpPr/>
          <p:nvPr/>
        </p:nvGrpSpPr>
        <p:grpSpPr>
          <a:xfrm>
            <a:off x="-28575" y="5524500"/>
            <a:ext cx="1314450" cy="447675"/>
            <a:chOff x="-50800" y="6096000"/>
            <a:chExt cx="1752600" cy="723900"/>
          </a:xfrm>
        </p:grpSpPr>
        <p:sp>
          <p:nvSpPr>
            <p:cNvPr id="533" name="Rectangle: Rounded Corners 532">
              <a:extLst>
                <a:ext uri="{FF2B5EF4-FFF2-40B4-BE49-F238E27FC236}">
                  <a16:creationId xmlns:a16="http://schemas.microsoft.com/office/drawing/2014/main" id="{6CC4F2DE-3ABD-488C-81B5-F82958D3B67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34" name="Rectangle: Rounded Corners 533">
              <a:extLst>
                <a:ext uri="{FF2B5EF4-FFF2-40B4-BE49-F238E27FC236}">
                  <a16:creationId xmlns:a16="http://schemas.microsoft.com/office/drawing/2014/main" id="{C71AE867-C143-4EC9-BC8B-B25CAB0D629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9 + 9 = 18</a:t>
              </a:r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1EDEF9CA-4E02-44AD-B81F-F1D827620EC7}"/>
              </a:ext>
            </a:extLst>
          </p:cNvPr>
          <p:cNvGrpSpPr/>
          <p:nvPr/>
        </p:nvGrpSpPr>
        <p:grpSpPr>
          <a:xfrm>
            <a:off x="1085850" y="2324100"/>
            <a:ext cx="1314450" cy="447675"/>
            <a:chOff x="-50800" y="6096000"/>
            <a:chExt cx="1752600" cy="723900"/>
          </a:xfrm>
        </p:grpSpPr>
        <p:sp>
          <p:nvSpPr>
            <p:cNvPr id="536" name="Rectangle: Rounded Corners 535">
              <a:extLst>
                <a:ext uri="{FF2B5EF4-FFF2-40B4-BE49-F238E27FC236}">
                  <a16:creationId xmlns:a16="http://schemas.microsoft.com/office/drawing/2014/main" id="{EC1AF291-B494-4E64-A29B-EB78DA3DB04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37" name="Rectangle: Rounded Corners 536">
              <a:extLst>
                <a:ext uri="{FF2B5EF4-FFF2-40B4-BE49-F238E27FC236}">
                  <a16:creationId xmlns:a16="http://schemas.microsoft.com/office/drawing/2014/main" id="{0036E20A-A1F2-4D47-957F-A9877E61BA8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+ 3 = 11</a:t>
              </a:r>
            </a:p>
          </p:txBody>
        </p: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2436548B-1587-4058-AFAB-46B14C9A05F9}"/>
              </a:ext>
            </a:extLst>
          </p:cNvPr>
          <p:cNvGrpSpPr/>
          <p:nvPr/>
        </p:nvGrpSpPr>
        <p:grpSpPr>
          <a:xfrm>
            <a:off x="1085850" y="2857500"/>
            <a:ext cx="1314450" cy="447675"/>
            <a:chOff x="-50800" y="6096000"/>
            <a:chExt cx="1752600" cy="723900"/>
          </a:xfrm>
        </p:grpSpPr>
        <p:sp>
          <p:nvSpPr>
            <p:cNvPr id="539" name="Rectangle: Rounded Corners 538">
              <a:extLst>
                <a:ext uri="{FF2B5EF4-FFF2-40B4-BE49-F238E27FC236}">
                  <a16:creationId xmlns:a16="http://schemas.microsoft.com/office/drawing/2014/main" id="{FE74EA6B-1AFC-423F-BFF3-A30CCA416D5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0" name="Rectangle: Rounded Corners 539">
              <a:extLst>
                <a:ext uri="{FF2B5EF4-FFF2-40B4-BE49-F238E27FC236}">
                  <a16:creationId xmlns:a16="http://schemas.microsoft.com/office/drawing/2014/main" id="{FDFACF3C-0D4B-45F6-8DF2-35EB4F57681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+ 4 = 12</a:t>
              </a:r>
            </a:p>
          </p:txBody>
        </p: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AB7FA705-9160-42F0-BDFA-4FF1954FD21C}"/>
              </a:ext>
            </a:extLst>
          </p:cNvPr>
          <p:cNvGrpSpPr/>
          <p:nvPr/>
        </p:nvGrpSpPr>
        <p:grpSpPr>
          <a:xfrm>
            <a:off x="1085850" y="3390900"/>
            <a:ext cx="1314450" cy="447675"/>
            <a:chOff x="-50800" y="6096000"/>
            <a:chExt cx="1752600" cy="723900"/>
          </a:xfrm>
        </p:grpSpPr>
        <p:sp>
          <p:nvSpPr>
            <p:cNvPr id="542" name="Rectangle: Rounded Corners 541">
              <a:extLst>
                <a:ext uri="{FF2B5EF4-FFF2-40B4-BE49-F238E27FC236}">
                  <a16:creationId xmlns:a16="http://schemas.microsoft.com/office/drawing/2014/main" id="{E0AD657C-9A6D-4640-8372-F2EB20DBB8B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3" name="Rectangle: Rounded Corners 542">
              <a:extLst>
                <a:ext uri="{FF2B5EF4-FFF2-40B4-BE49-F238E27FC236}">
                  <a16:creationId xmlns:a16="http://schemas.microsoft.com/office/drawing/2014/main" id="{88BB6944-8364-49BE-958E-2D4BB7A0B6B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+ 5 = 13</a:t>
              </a:r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C76CE58F-ADEA-4FC1-973E-EB6087ABD402}"/>
              </a:ext>
            </a:extLst>
          </p:cNvPr>
          <p:cNvGrpSpPr/>
          <p:nvPr/>
        </p:nvGrpSpPr>
        <p:grpSpPr>
          <a:xfrm>
            <a:off x="1085850" y="3924300"/>
            <a:ext cx="1314450" cy="447675"/>
            <a:chOff x="-50800" y="6096000"/>
            <a:chExt cx="1752600" cy="723900"/>
          </a:xfrm>
        </p:grpSpPr>
        <p:sp>
          <p:nvSpPr>
            <p:cNvPr id="545" name="Rectangle: Rounded Corners 544">
              <a:extLst>
                <a:ext uri="{FF2B5EF4-FFF2-40B4-BE49-F238E27FC236}">
                  <a16:creationId xmlns:a16="http://schemas.microsoft.com/office/drawing/2014/main" id="{1A943E70-B91E-4642-9C10-F44AD9A9425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6" name="Rectangle: Rounded Corners 545">
              <a:extLst>
                <a:ext uri="{FF2B5EF4-FFF2-40B4-BE49-F238E27FC236}">
                  <a16:creationId xmlns:a16="http://schemas.microsoft.com/office/drawing/2014/main" id="{B919F93E-7C53-4B7C-90DF-325357F6145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+ 6 = 14</a:t>
              </a:r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CC006D13-AE04-48FA-9852-90B56A3217A3}"/>
              </a:ext>
            </a:extLst>
          </p:cNvPr>
          <p:cNvGrpSpPr/>
          <p:nvPr/>
        </p:nvGrpSpPr>
        <p:grpSpPr>
          <a:xfrm>
            <a:off x="1085850" y="4457700"/>
            <a:ext cx="1314450" cy="447675"/>
            <a:chOff x="-50800" y="6096000"/>
            <a:chExt cx="1752600" cy="723900"/>
          </a:xfrm>
        </p:grpSpPr>
        <p:sp>
          <p:nvSpPr>
            <p:cNvPr id="548" name="Rectangle: Rounded Corners 547">
              <a:extLst>
                <a:ext uri="{FF2B5EF4-FFF2-40B4-BE49-F238E27FC236}">
                  <a16:creationId xmlns:a16="http://schemas.microsoft.com/office/drawing/2014/main" id="{69282F31-2FDA-47B4-9745-C4DAE5FAB78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9" name="Rectangle: Rounded Corners 548">
              <a:extLst>
                <a:ext uri="{FF2B5EF4-FFF2-40B4-BE49-F238E27FC236}">
                  <a16:creationId xmlns:a16="http://schemas.microsoft.com/office/drawing/2014/main" id="{92591063-9C26-491A-8826-A62407F9089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+ 7 = 15</a:t>
              </a:r>
            </a:p>
          </p:txBody>
        </p:sp>
      </p:grp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59724333-E85A-422B-8A26-15008BE5651A}"/>
              </a:ext>
            </a:extLst>
          </p:cNvPr>
          <p:cNvGrpSpPr/>
          <p:nvPr/>
        </p:nvGrpSpPr>
        <p:grpSpPr>
          <a:xfrm>
            <a:off x="1085850" y="4991100"/>
            <a:ext cx="1314450" cy="447675"/>
            <a:chOff x="-50800" y="6096000"/>
            <a:chExt cx="1752600" cy="723900"/>
          </a:xfrm>
        </p:grpSpPr>
        <p:sp>
          <p:nvSpPr>
            <p:cNvPr id="551" name="Rectangle: Rounded Corners 550">
              <a:extLst>
                <a:ext uri="{FF2B5EF4-FFF2-40B4-BE49-F238E27FC236}">
                  <a16:creationId xmlns:a16="http://schemas.microsoft.com/office/drawing/2014/main" id="{D605879E-5E7B-4DE9-B9E6-D28904D37F3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52" name="Rectangle: Rounded Corners 551">
              <a:extLst>
                <a:ext uri="{FF2B5EF4-FFF2-40B4-BE49-F238E27FC236}">
                  <a16:creationId xmlns:a16="http://schemas.microsoft.com/office/drawing/2014/main" id="{ED51CCBC-9BD4-45A2-96A2-E39A95C7664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+ 8 = 16</a:t>
              </a:r>
            </a:p>
          </p:txBody>
        </p:sp>
      </p:grp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4901DBBC-CCE7-429D-BC93-EA1AD98D8DFA}"/>
              </a:ext>
            </a:extLst>
          </p:cNvPr>
          <p:cNvGrpSpPr/>
          <p:nvPr/>
        </p:nvGrpSpPr>
        <p:grpSpPr>
          <a:xfrm>
            <a:off x="1085850" y="5524500"/>
            <a:ext cx="1314450" cy="447675"/>
            <a:chOff x="-50800" y="6096000"/>
            <a:chExt cx="1752600" cy="723900"/>
          </a:xfrm>
        </p:grpSpPr>
        <p:sp>
          <p:nvSpPr>
            <p:cNvPr id="554" name="Rectangle: Rounded Corners 553">
              <a:extLst>
                <a:ext uri="{FF2B5EF4-FFF2-40B4-BE49-F238E27FC236}">
                  <a16:creationId xmlns:a16="http://schemas.microsoft.com/office/drawing/2014/main" id="{F9801367-5468-4118-910F-5B1F0E75145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55" name="Rectangle: Rounded Corners 554">
              <a:extLst>
                <a:ext uri="{FF2B5EF4-FFF2-40B4-BE49-F238E27FC236}">
                  <a16:creationId xmlns:a16="http://schemas.microsoft.com/office/drawing/2014/main" id="{EDAE5922-BE5E-468F-928A-02011E6DF38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8 + 9 = 17</a:t>
              </a:r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8AEC6A75-CEC0-4CD1-8E18-D0AA9D454D2E}"/>
              </a:ext>
            </a:extLst>
          </p:cNvPr>
          <p:cNvGrpSpPr/>
          <p:nvPr/>
        </p:nvGrpSpPr>
        <p:grpSpPr>
          <a:xfrm>
            <a:off x="2200275" y="2857500"/>
            <a:ext cx="1314450" cy="447675"/>
            <a:chOff x="-50800" y="6096000"/>
            <a:chExt cx="1752600" cy="723900"/>
          </a:xfrm>
        </p:grpSpPr>
        <p:sp>
          <p:nvSpPr>
            <p:cNvPr id="557" name="Rectangle: Rounded Corners 556">
              <a:extLst>
                <a:ext uri="{FF2B5EF4-FFF2-40B4-BE49-F238E27FC236}">
                  <a16:creationId xmlns:a16="http://schemas.microsoft.com/office/drawing/2014/main" id="{23E2AED3-41A4-4A07-9DDE-DB3D0011C43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58" name="Rectangle: Rounded Corners 557">
              <a:extLst>
                <a:ext uri="{FF2B5EF4-FFF2-40B4-BE49-F238E27FC236}">
                  <a16:creationId xmlns:a16="http://schemas.microsoft.com/office/drawing/2014/main" id="{54C5D97D-17B4-4142-9B56-26E61C9BDF8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+ 4 = 11</a:t>
              </a:r>
            </a:p>
          </p:txBody>
        </p: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A26CADED-C78F-4BD8-A70C-79EB4EB4E9C9}"/>
              </a:ext>
            </a:extLst>
          </p:cNvPr>
          <p:cNvGrpSpPr/>
          <p:nvPr/>
        </p:nvGrpSpPr>
        <p:grpSpPr>
          <a:xfrm>
            <a:off x="2200275" y="3390900"/>
            <a:ext cx="1314450" cy="447675"/>
            <a:chOff x="-50800" y="6096000"/>
            <a:chExt cx="1752600" cy="723900"/>
          </a:xfrm>
        </p:grpSpPr>
        <p:sp>
          <p:nvSpPr>
            <p:cNvPr id="560" name="Rectangle: Rounded Corners 559">
              <a:extLst>
                <a:ext uri="{FF2B5EF4-FFF2-40B4-BE49-F238E27FC236}">
                  <a16:creationId xmlns:a16="http://schemas.microsoft.com/office/drawing/2014/main" id="{E8B13B26-D742-40FE-AB27-44EB2ABBE7B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61" name="Rectangle: Rounded Corners 560">
              <a:extLst>
                <a:ext uri="{FF2B5EF4-FFF2-40B4-BE49-F238E27FC236}">
                  <a16:creationId xmlns:a16="http://schemas.microsoft.com/office/drawing/2014/main" id="{0D989895-5D12-4926-A1EA-A4FAD4277B4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+ 5 = 12</a:t>
              </a:r>
            </a:p>
          </p:txBody>
        </p: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8A52EF7D-1359-4BB6-9949-22BAC3C734E6}"/>
              </a:ext>
            </a:extLst>
          </p:cNvPr>
          <p:cNvGrpSpPr/>
          <p:nvPr/>
        </p:nvGrpSpPr>
        <p:grpSpPr>
          <a:xfrm>
            <a:off x="2200275" y="3924300"/>
            <a:ext cx="1314450" cy="447675"/>
            <a:chOff x="-50800" y="6096000"/>
            <a:chExt cx="1752600" cy="723900"/>
          </a:xfrm>
        </p:grpSpPr>
        <p:sp>
          <p:nvSpPr>
            <p:cNvPr id="563" name="Rectangle: Rounded Corners 562">
              <a:extLst>
                <a:ext uri="{FF2B5EF4-FFF2-40B4-BE49-F238E27FC236}">
                  <a16:creationId xmlns:a16="http://schemas.microsoft.com/office/drawing/2014/main" id="{19D29FFB-15B9-4663-BBEC-8557DA35CB3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64" name="Rectangle: Rounded Corners 563">
              <a:extLst>
                <a:ext uri="{FF2B5EF4-FFF2-40B4-BE49-F238E27FC236}">
                  <a16:creationId xmlns:a16="http://schemas.microsoft.com/office/drawing/2014/main" id="{25381106-24C7-44BA-9D63-58F611B18CE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+ 6 = 13</a:t>
              </a:r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40942E95-21BC-40A2-AA1B-5D16B18A6A3A}"/>
              </a:ext>
            </a:extLst>
          </p:cNvPr>
          <p:cNvGrpSpPr/>
          <p:nvPr/>
        </p:nvGrpSpPr>
        <p:grpSpPr>
          <a:xfrm>
            <a:off x="2200275" y="4457700"/>
            <a:ext cx="1314450" cy="447675"/>
            <a:chOff x="-50800" y="6096000"/>
            <a:chExt cx="1752600" cy="723900"/>
          </a:xfrm>
        </p:grpSpPr>
        <p:sp>
          <p:nvSpPr>
            <p:cNvPr id="566" name="Rectangle: Rounded Corners 565">
              <a:extLst>
                <a:ext uri="{FF2B5EF4-FFF2-40B4-BE49-F238E27FC236}">
                  <a16:creationId xmlns:a16="http://schemas.microsoft.com/office/drawing/2014/main" id="{A95AF436-858B-4F5B-9FFD-8D5E4B507D5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67" name="Rectangle: Rounded Corners 566">
              <a:extLst>
                <a:ext uri="{FF2B5EF4-FFF2-40B4-BE49-F238E27FC236}">
                  <a16:creationId xmlns:a16="http://schemas.microsoft.com/office/drawing/2014/main" id="{F7E1F07E-3C3C-4559-99D4-CB7DCBD62DF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+ 7 = 14</a:t>
              </a:r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0C96CC0B-2AE7-4DCE-B3D3-AD5E2955F445}"/>
              </a:ext>
            </a:extLst>
          </p:cNvPr>
          <p:cNvGrpSpPr/>
          <p:nvPr/>
        </p:nvGrpSpPr>
        <p:grpSpPr>
          <a:xfrm>
            <a:off x="2200275" y="4991100"/>
            <a:ext cx="1314450" cy="447675"/>
            <a:chOff x="-50800" y="6096000"/>
            <a:chExt cx="1752600" cy="723900"/>
          </a:xfrm>
        </p:grpSpPr>
        <p:sp>
          <p:nvSpPr>
            <p:cNvPr id="569" name="Rectangle: Rounded Corners 568">
              <a:extLst>
                <a:ext uri="{FF2B5EF4-FFF2-40B4-BE49-F238E27FC236}">
                  <a16:creationId xmlns:a16="http://schemas.microsoft.com/office/drawing/2014/main" id="{4A5E5050-C767-40D3-915A-56527FE20F0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0" name="Rectangle: Rounded Corners 569">
              <a:extLst>
                <a:ext uri="{FF2B5EF4-FFF2-40B4-BE49-F238E27FC236}">
                  <a16:creationId xmlns:a16="http://schemas.microsoft.com/office/drawing/2014/main" id="{7CA4081F-7609-4DB6-A195-35DFCBCCD57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+ 8 = 15</a:t>
              </a:r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36D8514B-0820-4B39-A467-CA1A54CD4925}"/>
              </a:ext>
            </a:extLst>
          </p:cNvPr>
          <p:cNvGrpSpPr/>
          <p:nvPr/>
        </p:nvGrpSpPr>
        <p:grpSpPr>
          <a:xfrm>
            <a:off x="2200275" y="5524500"/>
            <a:ext cx="1314450" cy="447675"/>
            <a:chOff x="-50800" y="6096000"/>
            <a:chExt cx="1752600" cy="723900"/>
          </a:xfrm>
        </p:grpSpPr>
        <p:sp>
          <p:nvSpPr>
            <p:cNvPr id="572" name="Rectangle: Rounded Corners 571">
              <a:extLst>
                <a:ext uri="{FF2B5EF4-FFF2-40B4-BE49-F238E27FC236}">
                  <a16:creationId xmlns:a16="http://schemas.microsoft.com/office/drawing/2014/main" id="{9C554801-65EB-4559-8478-D406D8C7357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3" name="Rectangle: Rounded Corners 572">
              <a:extLst>
                <a:ext uri="{FF2B5EF4-FFF2-40B4-BE49-F238E27FC236}">
                  <a16:creationId xmlns:a16="http://schemas.microsoft.com/office/drawing/2014/main" id="{42961E07-A314-4BD7-B4C6-C2C650BDF22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7 + 9 = 16</a:t>
              </a:r>
            </a:p>
          </p:txBody>
        </p: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55E651EA-7506-401A-94F7-74A6B7732A76}"/>
              </a:ext>
            </a:extLst>
          </p:cNvPr>
          <p:cNvGrpSpPr/>
          <p:nvPr/>
        </p:nvGrpSpPr>
        <p:grpSpPr>
          <a:xfrm>
            <a:off x="3314700" y="3390900"/>
            <a:ext cx="1314450" cy="447675"/>
            <a:chOff x="-50800" y="6096000"/>
            <a:chExt cx="1752600" cy="723900"/>
          </a:xfrm>
        </p:grpSpPr>
        <p:sp>
          <p:nvSpPr>
            <p:cNvPr id="575" name="Rectangle: Rounded Corners 574">
              <a:extLst>
                <a:ext uri="{FF2B5EF4-FFF2-40B4-BE49-F238E27FC236}">
                  <a16:creationId xmlns:a16="http://schemas.microsoft.com/office/drawing/2014/main" id="{E64A5E7A-356C-4B86-9469-0F18A37CDC3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6" name="Rectangle: Rounded Corners 575">
              <a:extLst>
                <a:ext uri="{FF2B5EF4-FFF2-40B4-BE49-F238E27FC236}">
                  <a16:creationId xmlns:a16="http://schemas.microsoft.com/office/drawing/2014/main" id="{AA0D225E-B2CB-4884-8971-816A7E4ADED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+ 5 = 11</a:t>
              </a:r>
            </a:p>
          </p:txBody>
        </p: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BC75486C-A3E1-4DA0-ACF7-BEED68594A3B}"/>
              </a:ext>
            </a:extLst>
          </p:cNvPr>
          <p:cNvGrpSpPr/>
          <p:nvPr/>
        </p:nvGrpSpPr>
        <p:grpSpPr>
          <a:xfrm>
            <a:off x="3314700" y="3924300"/>
            <a:ext cx="1314450" cy="447675"/>
            <a:chOff x="-50800" y="6096000"/>
            <a:chExt cx="1752600" cy="723900"/>
          </a:xfrm>
        </p:grpSpPr>
        <p:sp>
          <p:nvSpPr>
            <p:cNvPr id="578" name="Rectangle: Rounded Corners 577">
              <a:extLst>
                <a:ext uri="{FF2B5EF4-FFF2-40B4-BE49-F238E27FC236}">
                  <a16:creationId xmlns:a16="http://schemas.microsoft.com/office/drawing/2014/main" id="{14E1A9F0-3CA6-4E5F-8AF8-87FE8BE1BE9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9" name="Rectangle: Rounded Corners 578">
              <a:extLst>
                <a:ext uri="{FF2B5EF4-FFF2-40B4-BE49-F238E27FC236}">
                  <a16:creationId xmlns:a16="http://schemas.microsoft.com/office/drawing/2014/main" id="{AB77D440-16EF-4F4E-83E8-57331C6BF92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+ 6 = 12</a:t>
              </a:r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96A8A070-0682-4448-AB21-B4E1EEDA5B2A}"/>
              </a:ext>
            </a:extLst>
          </p:cNvPr>
          <p:cNvGrpSpPr/>
          <p:nvPr/>
        </p:nvGrpSpPr>
        <p:grpSpPr>
          <a:xfrm>
            <a:off x="3314700" y="4457700"/>
            <a:ext cx="1314450" cy="447675"/>
            <a:chOff x="-50800" y="6096000"/>
            <a:chExt cx="1752600" cy="723900"/>
          </a:xfrm>
        </p:grpSpPr>
        <p:sp>
          <p:nvSpPr>
            <p:cNvPr id="581" name="Rectangle: Rounded Corners 580">
              <a:extLst>
                <a:ext uri="{FF2B5EF4-FFF2-40B4-BE49-F238E27FC236}">
                  <a16:creationId xmlns:a16="http://schemas.microsoft.com/office/drawing/2014/main" id="{17FEEC6B-1287-4D20-A371-72E01324211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82" name="Rectangle: Rounded Corners 581">
              <a:extLst>
                <a:ext uri="{FF2B5EF4-FFF2-40B4-BE49-F238E27FC236}">
                  <a16:creationId xmlns:a16="http://schemas.microsoft.com/office/drawing/2014/main" id="{A872CB3F-8885-4B09-BBE0-764A605DE41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+ 7 = 13</a:t>
              </a:r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5F58BAE1-D8DA-4EC5-A702-04DE49574F3D}"/>
              </a:ext>
            </a:extLst>
          </p:cNvPr>
          <p:cNvGrpSpPr/>
          <p:nvPr/>
        </p:nvGrpSpPr>
        <p:grpSpPr>
          <a:xfrm>
            <a:off x="3314700" y="4991100"/>
            <a:ext cx="1314450" cy="447675"/>
            <a:chOff x="-50800" y="6096000"/>
            <a:chExt cx="1752600" cy="723900"/>
          </a:xfrm>
        </p:grpSpPr>
        <p:sp>
          <p:nvSpPr>
            <p:cNvPr id="584" name="Rectangle: Rounded Corners 583">
              <a:extLst>
                <a:ext uri="{FF2B5EF4-FFF2-40B4-BE49-F238E27FC236}">
                  <a16:creationId xmlns:a16="http://schemas.microsoft.com/office/drawing/2014/main" id="{27D85643-FFEC-4C2E-85C1-E974ED977CD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85" name="Rectangle: Rounded Corners 584">
              <a:extLst>
                <a:ext uri="{FF2B5EF4-FFF2-40B4-BE49-F238E27FC236}">
                  <a16:creationId xmlns:a16="http://schemas.microsoft.com/office/drawing/2014/main" id="{1E7848C4-23EA-4B15-88B9-BBABF70CEE9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+ 8 = 14</a:t>
              </a:r>
            </a:p>
          </p:txBody>
        </p: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49DC80BB-511F-4481-8B5A-C693E552E319}"/>
              </a:ext>
            </a:extLst>
          </p:cNvPr>
          <p:cNvGrpSpPr/>
          <p:nvPr/>
        </p:nvGrpSpPr>
        <p:grpSpPr>
          <a:xfrm>
            <a:off x="3314700" y="5524500"/>
            <a:ext cx="1314450" cy="447675"/>
            <a:chOff x="-50800" y="6096000"/>
            <a:chExt cx="1752600" cy="723900"/>
          </a:xfrm>
        </p:grpSpPr>
        <p:sp>
          <p:nvSpPr>
            <p:cNvPr id="587" name="Rectangle: Rounded Corners 586">
              <a:extLst>
                <a:ext uri="{FF2B5EF4-FFF2-40B4-BE49-F238E27FC236}">
                  <a16:creationId xmlns:a16="http://schemas.microsoft.com/office/drawing/2014/main" id="{A074D6BA-0877-40E3-BFBF-246E1B81AB2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88" name="Rectangle: Rounded Corners 587">
              <a:extLst>
                <a:ext uri="{FF2B5EF4-FFF2-40B4-BE49-F238E27FC236}">
                  <a16:creationId xmlns:a16="http://schemas.microsoft.com/office/drawing/2014/main" id="{26E55CCD-3073-4896-99FE-791804A87D4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6 + 9 = 15</a:t>
              </a:r>
            </a:p>
          </p:txBody>
        </p: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78CCABEA-F610-4AF7-B68E-6DA1383A1370}"/>
              </a:ext>
            </a:extLst>
          </p:cNvPr>
          <p:cNvGrpSpPr/>
          <p:nvPr/>
        </p:nvGrpSpPr>
        <p:grpSpPr>
          <a:xfrm>
            <a:off x="4429125" y="3924300"/>
            <a:ext cx="1314450" cy="447675"/>
            <a:chOff x="-50800" y="6096000"/>
            <a:chExt cx="1752600" cy="723900"/>
          </a:xfrm>
        </p:grpSpPr>
        <p:sp>
          <p:nvSpPr>
            <p:cNvPr id="590" name="Rectangle: Rounded Corners 589">
              <a:extLst>
                <a:ext uri="{FF2B5EF4-FFF2-40B4-BE49-F238E27FC236}">
                  <a16:creationId xmlns:a16="http://schemas.microsoft.com/office/drawing/2014/main" id="{437E47D0-675C-4BE5-8316-04C393F4D30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91" name="Rectangle: Rounded Corners 590">
              <a:extLst>
                <a:ext uri="{FF2B5EF4-FFF2-40B4-BE49-F238E27FC236}">
                  <a16:creationId xmlns:a16="http://schemas.microsoft.com/office/drawing/2014/main" id="{68EE0C16-3758-42E8-971A-A9BB249A318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5 + 6 = 11</a:t>
              </a:r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2ADD5FC7-BFEA-4A38-8B7D-4A6A25B51FA3}"/>
              </a:ext>
            </a:extLst>
          </p:cNvPr>
          <p:cNvGrpSpPr/>
          <p:nvPr/>
        </p:nvGrpSpPr>
        <p:grpSpPr>
          <a:xfrm>
            <a:off x="4429125" y="4457700"/>
            <a:ext cx="1314450" cy="447675"/>
            <a:chOff x="-50800" y="6096000"/>
            <a:chExt cx="1752600" cy="723900"/>
          </a:xfrm>
        </p:grpSpPr>
        <p:sp>
          <p:nvSpPr>
            <p:cNvPr id="593" name="Rectangle: Rounded Corners 592">
              <a:extLst>
                <a:ext uri="{FF2B5EF4-FFF2-40B4-BE49-F238E27FC236}">
                  <a16:creationId xmlns:a16="http://schemas.microsoft.com/office/drawing/2014/main" id="{9BFCC451-8C90-4855-9C2D-8AF5947E8A1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94" name="Rectangle: Rounded Corners 593">
              <a:extLst>
                <a:ext uri="{FF2B5EF4-FFF2-40B4-BE49-F238E27FC236}">
                  <a16:creationId xmlns:a16="http://schemas.microsoft.com/office/drawing/2014/main" id="{4254A982-1ECE-4276-B1E2-7DC67197C63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5 + 7 =12</a:t>
              </a:r>
            </a:p>
          </p:txBody>
        </p: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76E9BB05-FE54-4316-B939-5373445EF31D}"/>
              </a:ext>
            </a:extLst>
          </p:cNvPr>
          <p:cNvGrpSpPr/>
          <p:nvPr/>
        </p:nvGrpSpPr>
        <p:grpSpPr>
          <a:xfrm>
            <a:off x="4429125" y="4991100"/>
            <a:ext cx="1314450" cy="447675"/>
            <a:chOff x="-50800" y="6096000"/>
            <a:chExt cx="1752600" cy="723900"/>
          </a:xfrm>
        </p:grpSpPr>
        <p:sp>
          <p:nvSpPr>
            <p:cNvPr id="596" name="Rectangle: Rounded Corners 595">
              <a:extLst>
                <a:ext uri="{FF2B5EF4-FFF2-40B4-BE49-F238E27FC236}">
                  <a16:creationId xmlns:a16="http://schemas.microsoft.com/office/drawing/2014/main" id="{E5EB52E0-1F2C-48D2-8D10-6D4E9FBF9F3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97" name="Rectangle: Rounded Corners 596">
              <a:extLst>
                <a:ext uri="{FF2B5EF4-FFF2-40B4-BE49-F238E27FC236}">
                  <a16:creationId xmlns:a16="http://schemas.microsoft.com/office/drawing/2014/main" id="{998BD6CC-EC0C-4E70-B74C-9D9C492AC59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5 + 8 = 13</a:t>
              </a:r>
            </a:p>
          </p:txBody>
        </p: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6E4838A6-AC80-487A-8AFF-67C822B15E01}"/>
              </a:ext>
            </a:extLst>
          </p:cNvPr>
          <p:cNvGrpSpPr/>
          <p:nvPr/>
        </p:nvGrpSpPr>
        <p:grpSpPr>
          <a:xfrm>
            <a:off x="4429125" y="5524500"/>
            <a:ext cx="1314450" cy="447675"/>
            <a:chOff x="-50800" y="6096000"/>
            <a:chExt cx="1752600" cy="723900"/>
          </a:xfrm>
        </p:grpSpPr>
        <p:sp>
          <p:nvSpPr>
            <p:cNvPr id="599" name="Rectangle: Rounded Corners 598">
              <a:extLst>
                <a:ext uri="{FF2B5EF4-FFF2-40B4-BE49-F238E27FC236}">
                  <a16:creationId xmlns:a16="http://schemas.microsoft.com/office/drawing/2014/main" id="{63F65D84-D115-483C-8BF7-3A6FA12CA28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0" name="Rectangle: Rounded Corners 599">
              <a:extLst>
                <a:ext uri="{FF2B5EF4-FFF2-40B4-BE49-F238E27FC236}">
                  <a16:creationId xmlns:a16="http://schemas.microsoft.com/office/drawing/2014/main" id="{368BA832-1FE0-48B4-88E4-197E2986FAB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5 + 9 =14</a:t>
              </a:r>
            </a:p>
          </p:txBody>
        </p: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2037A131-C548-4925-B345-DD3B61660C9B}"/>
              </a:ext>
            </a:extLst>
          </p:cNvPr>
          <p:cNvGrpSpPr/>
          <p:nvPr/>
        </p:nvGrpSpPr>
        <p:grpSpPr>
          <a:xfrm>
            <a:off x="5543550" y="4457700"/>
            <a:ext cx="1314450" cy="447675"/>
            <a:chOff x="-50800" y="6096000"/>
            <a:chExt cx="1752600" cy="723900"/>
          </a:xfrm>
        </p:grpSpPr>
        <p:sp>
          <p:nvSpPr>
            <p:cNvPr id="602" name="Rectangle: Rounded Corners 601">
              <a:extLst>
                <a:ext uri="{FF2B5EF4-FFF2-40B4-BE49-F238E27FC236}">
                  <a16:creationId xmlns:a16="http://schemas.microsoft.com/office/drawing/2014/main" id="{FD5C5A8A-7038-494C-9E18-8DE3898BB7E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3" name="Rectangle: Rounded Corners 602">
              <a:extLst>
                <a:ext uri="{FF2B5EF4-FFF2-40B4-BE49-F238E27FC236}">
                  <a16:creationId xmlns:a16="http://schemas.microsoft.com/office/drawing/2014/main" id="{6F0F0339-1CFF-4B56-9E14-140C5696FB9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4 + 7 = 11</a:t>
              </a:r>
            </a:p>
          </p:txBody>
        </p: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23EC132F-E9B3-4601-B895-F91A13B404D9}"/>
              </a:ext>
            </a:extLst>
          </p:cNvPr>
          <p:cNvGrpSpPr/>
          <p:nvPr/>
        </p:nvGrpSpPr>
        <p:grpSpPr>
          <a:xfrm>
            <a:off x="5543550" y="4991100"/>
            <a:ext cx="1314450" cy="447675"/>
            <a:chOff x="-50800" y="6096000"/>
            <a:chExt cx="1752600" cy="723900"/>
          </a:xfrm>
        </p:grpSpPr>
        <p:sp>
          <p:nvSpPr>
            <p:cNvPr id="605" name="Rectangle: Rounded Corners 604">
              <a:extLst>
                <a:ext uri="{FF2B5EF4-FFF2-40B4-BE49-F238E27FC236}">
                  <a16:creationId xmlns:a16="http://schemas.microsoft.com/office/drawing/2014/main" id="{82755516-811C-4770-8B34-9437EA3CA6F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6" name="Rectangle: Rounded Corners 605">
              <a:extLst>
                <a:ext uri="{FF2B5EF4-FFF2-40B4-BE49-F238E27FC236}">
                  <a16:creationId xmlns:a16="http://schemas.microsoft.com/office/drawing/2014/main" id="{3571AE6B-F454-49FD-845C-C5A5F641864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4 + 8 =12</a:t>
              </a:r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B6933243-B9DD-4B6D-B13E-536C9DB77AE3}"/>
              </a:ext>
            </a:extLst>
          </p:cNvPr>
          <p:cNvGrpSpPr/>
          <p:nvPr/>
        </p:nvGrpSpPr>
        <p:grpSpPr>
          <a:xfrm>
            <a:off x="5543550" y="5524500"/>
            <a:ext cx="1314450" cy="447675"/>
            <a:chOff x="-50800" y="6096000"/>
            <a:chExt cx="1752600" cy="723900"/>
          </a:xfrm>
        </p:grpSpPr>
        <p:sp>
          <p:nvSpPr>
            <p:cNvPr id="608" name="Rectangle: Rounded Corners 607">
              <a:extLst>
                <a:ext uri="{FF2B5EF4-FFF2-40B4-BE49-F238E27FC236}">
                  <a16:creationId xmlns:a16="http://schemas.microsoft.com/office/drawing/2014/main" id="{A5110B0F-2253-4C6C-8306-1B62221C18B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9" name="Rectangle: Rounded Corners 608">
              <a:extLst>
                <a:ext uri="{FF2B5EF4-FFF2-40B4-BE49-F238E27FC236}">
                  <a16:creationId xmlns:a16="http://schemas.microsoft.com/office/drawing/2014/main" id="{B2B3F7FE-2316-409E-906E-085B15F801A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4 + 9 =13</a:t>
              </a:r>
            </a:p>
          </p:txBody>
        </p: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9FDF93E9-0BFA-4652-A5FD-8E3F34138251}"/>
              </a:ext>
            </a:extLst>
          </p:cNvPr>
          <p:cNvGrpSpPr/>
          <p:nvPr/>
        </p:nvGrpSpPr>
        <p:grpSpPr>
          <a:xfrm>
            <a:off x="6657975" y="4991100"/>
            <a:ext cx="1314450" cy="447675"/>
            <a:chOff x="-50800" y="6096000"/>
            <a:chExt cx="1752600" cy="723900"/>
          </a:xfrm>
        </p:grpSpPr>
        <p:sp>
          <p:nvSpPr>
            <p:cNvPr id="611" name="Rectangle: Rounded Corners 610">
              <a:extLst>
                <a:ext uri="{FF2B5EF4-FFF2-40B4-BE49-F238E27FC236}">
                  <a16:creationId xmlns:a16="http://schemas.microsoft.com/office/drawing/2014/main" id="{BC5CE85A-B459-4ED3-B5BF-172FB20545C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12" name="Rectangle: Rounded Corners 611">
              <a:extLst>
                <a:ext uri="{FF2B5EF4-FFF2-40B4-BE49-F238E27FC236}">
                  <a16:creationId xmlns:a16="http://schemas.microsoft.com/office/drawing/2014/main" id="{05A940B0-99B9-446F-9EF4-097567008BA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58CB7AD9-E91E-4FC7-9947-85A218D2CC74}"/>
              </a:ext>
            </a:extLst>
          </p:cNvPr>
          <p:cNvGrpSpPr/>
          <p:nvPr/>
        </p:nvGrpSpPr>
        <p:grpSpPr>
          <a:xfrm>
            <a:off x="6657975" y="5524500"/>
            <a:ext cx="1314450" cy="447675"/>
            <a:chOff x="-50800" y="6096000"/>
            <a:chExt cx="1752600" cy="723900"/>
          </a:xfrm>
        </p:grpSpPr>
        <p:sp>
          <p:nvSpPr>
            <p:cNvPr id="614" name="Rectangle: Rounded Corners 613">
              <a:extLst>
                <a:ext uri="{FF2B5EF4-FFF2-40B4-BE49-F238E27FC236}">
                  <a16:creationId xmlns:a16="http://schemas.microsoft.com/office/drawing/2014/main" id="{6E920151-EB9F-498E-85C9-CC1A1B1DD1C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15" name="Rectangle: Rounded Corners 614">
              <a:extLst>
                <a:ext uri="{FF2B5EF4-FFF2-40B4-BE49-F238E27FC236}">
                  <a16:creationId xmlns:a16="http://schemas.microsoft.com/office/drawing/2014/main" id="{8B194C77-3A95-445E-9CE4-1C370D7B6BF2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3 + 9 = 12</a:t>
              </a:r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067421A6-4196-42A7-BD19-892F47F37653}"/>
              </a:ext>
            </a:extLst>
          </p:cNvPr>
          <p:cNvGrpSpPr/>
          <p:nvPr/>
        </p:nvGrpSpPr>
        <p:grpSpPr>
          <a:xfrm>
            <a:off x="7772400" y="5524500"/>
            <a:ext cx="1371600" cy="447675"/>
            <a:chOff x="-50800" y="6096000"/>
            <a:chExt cx="1828800" cy="723900"/>
          </a:xfrm>
        </p:grpSpPr>
        <p:sp>
          <p:nvSpPr>
            <p:cNvPr id="617" name="Rectangle: Rounded Corners 616">
              <a:extLst>
                <a:ext uri="{FF2B5EF4-FFF2-40B4-BE49-F238E27FC236}">
                  <a16:creationId xmlns:a16="http://schemas.microsoft.com/office/drawing/2014/main" id="{BAD209F7-3237-4AA9-A106-1C567B914034}"/>
                </a:ext>
              </a:extLst>
            </p:cNvPr>
            <p:cNvSpPr/>
            <p:nvPr/>
          </p:nvSpPr>
          <p:spPr>
            <a:xfrm>
              <a:off x="38100" y="6096000"/>
              <a:ext cx="1739900" cy="723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18" name="Rectangle: Rounded Corners 617">
              <a:extLst>
                <a:ext uri="{FF2B5EF4-FFF2-40B4-BE49-F238E27FC236}">
                  <a16:creationId xmlns:a16="http://schemas.microsoft.com/office/drawing/2014/main" id="{770C61DE-B7A3-4790-8257-5999D4C05339}"/>
                </a:ext>
              </a:extLst>
            </p:cNvPr>
            <p:cNvSpPr/>
            <p:nvPr/>
          </p:nvSpPr>
          <p:spPr>
            <a:xfrm>
              <a:off x="-50800" y="6096000"/>
              <a:ext cx="18288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2 + 9 = 11</a:t>
              </a:r>
            </a:p>
          </p:txBody>
        </p:sp>
      </p:grpSp>
      <p:sp>
        <p:nvSpPr>
          <p:cNvPr id="622" name="TextBox 621">
            <a:extLst>
              <a:ext uri="{FF2B5EF4-FFF2-40B4-BE49-F238E27FC236}">
                <a16:creationId xmlns:a16="http://schemas.microsoft.com/office/drawing/2014/main" id="{F9DC5855-D51C-43FA-98FE-C0097BB3F7E5}"/>
              </a:ext>
            </a:extLst>
          </p:cNvPr>
          <p:cNvSpPr txBox="1"/>
          <p:nvPr/>
        </p:nvSpPr>
        <p:spPr>
          <a:xfrm>
            <a:off x="2997191" y="1514025"/>
            <a:ext cx="6284226" cy="1084648"/>
          </a:xfrm>
          <a:prstGeom prst="rect">
            <a:avLst/>
          </a:prstGeom>
          <a:noFill/>
        </p:spPr>
        <p:txBody>
          <a:bodyPr wrap="square" lIns="68318" tIns="34159" rIns="68318" bIns="34159" rtlCol="0">
            <a:spAutoFit/>
          </a:bodyPr>
          <a:lstStyle/>
          <a:p>
            <a:pPr algn="ctr"/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Bảng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cộng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nhớ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phạm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vi 20</a:t>
            </a:r>
          </a:p>
        </p:txBody>
      </p:sp>
    </p:spTree>
    <p:extLst>
      <p:ext uri="{BB962C8B-B14F-4D97-AF65-F5344CB8AC3E}">
        <p14:creationId xmlns:p14="http://schemas.microsoft.com/office/powerpoint/2010/main" val="38216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5EDDF7-559D-4913-86F8-C459AEB33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4" t="32809" r="4439" b="44719"/>
          <a:stretch/>
        </p:blipFill>
        <p:spPr>
          <a:xfrm>
            <a:off x="123290" y="3669800"/>
            <a:ext cx="8238848" cy="1248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26AECA-CBD7-4716-BE15-123CD9FD8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09" t="31161" r="4691" b="51161"/>
          <a:stretch/>
        </p:blipFill>
        <p:spPr>
          <a:xfrm>
            <a:off x="107879" y="1797334"/>
            <a:ext cx="7863454" cy="947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72083" b="78372"/>
          <a:stretch/>
        </p:blipFill>
        <p:spPr>
          <a:xfrm>
            <a:off x="0" y="775128"/>
            <a:ext cx="2327097" cy="72939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65976" y="1758726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58270" y="2342211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71576" y="1766431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71576" y="2341460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50343" y="1751096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758049" y="2342997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73681" y="3731264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473681" y="4299434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33396" y="3715852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733396" y="4335770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000816" y="3715196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000816" y="4314747"/>
            <a:ext cx="868827" cy="498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= 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/>
      <p:bldP spid="20" grpId="0" animBg="1"/>
      <p:bldP spid="20" grpId="1"/>
      <p:bldP spid="21" grpId="0" animBg="1"/>
      <p:bldP spid="21" grpId="1"/>
      <p:bldP spid="22" grpId="0" animBg="1"/>
      <p:bldP spid="22" grpId="1"/>
      <p:bldP spid="23" grpId="0" animBg="1"/>
      <p:bldP spid="23" grpId="1"/>
      <p:bldP spid="24" grpId="0" animBg="1"/>
      <p:bldP spid="24" grpId="1"/>
      <p:bldP spid="25" grpId="0" animBg="1"/>
      <p:bldP spid="25" grpId="1"/>
      <p:bldP spid="26" grpId="0" animBg="1"/>
      <p:bldP spid="26" grpId="1"/>
      <p:bldP spid="27" grpId="0" animBg="1"/>
      <p:bldP spid="27" grpId="1"/>
      <p:bldP spid="28" grpId="0" animBg="1"/>
      <p:bldP spid="28" grpId="1"/>
      <p:bldP spid="29" grpId="0" animBg="1"/>
      <p:bldP spid="29" grpId="1"/>
      <p:bldP spid="30" grpId="0" animBg="1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8030" y="694771"/>
            <a:ext cx="9516189" cy="123825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spcCol="0" rtlCol="0" anchor="ctr"/>
          <a:lstStyle/>
          <a:p>
            <a:pPr algn="ctr"/>
            <a:endParaRPr lang="en-US" sz="899"/>
          </a:p>
        </p:txBody>
      </p:sp>
      <p:sp>
        <p:nvSpPr>
          <p:cNvPr id="24" name="Rectangle 23"/>
          <p:cNvSpPr/>
          <p:nvPr/>
        </p:nvSpPr>
        <p:spPr>
          <a:xfrm flipH="1">
            <a:off x="-750284" y="2767217"/>
            <a:ext cx="754514" cy="3214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grpSp>
        <p:nvGrpSpPr>
          <p:cNvPr id="14" name="Group 13"/>
          <p:cNvGrpSpPr/>
          <p:nvPr/>
        </p:nvGrpSpPr>
        <p:grpSpPr>
          <a:xfrm>
            <a:off x="883685" y="1850946"/>
            <a:ext cx="7282904" cy="1849677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99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99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76813" y="1615101"/>
            <a:ext cx="2140649" cy="756530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838468" y="1982455"/>
            <a:ext cx="1287101" cy="383290"/>
          </a:xfrm>
          <a:prstGeom prst="rect">
            <a:avLst/>
          </a:prstGeom>
        </p:spPr>
        <p:txBody>
          <a:bodyPr spcFirstLastPara="1" lIns="68318" tIns="34159" rIns="68318" bIns="34159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9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398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0468" y="1870516"/>
            <a:ext cx="6284226" cy="1592479"/>
          </a:xfrm>
          <a:prstGeom prst="rect">
            <a:avLst/>
          </a:prstGeom>
          <a:noFill/>
        </p:spPr>
        <p:txBody>
          <a:bodyPr wrap="square" lIns="68318" tIns="34159" rIns="68318" bIns="34159" rtlCol="0">
            <a:spAutoFit/>
          </a:bodyPr>
          <a:lstStyle/>
          <a:p>
            <a:pPr algn="ctr"/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Bảng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cộng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nhớ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phạm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vi 20</a:t>
            </a:r>
          </a:p>
          <a:p>
            <a:pPr algn="ctr"/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3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sz="33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2)</a:t>
            </a:r>
            <a:endParaRPr lang="en-US" sz="2250" dirty="0">
              <a:solidFill>
                <a:srgbClr val="FF0168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70603" y="1588547"/>
            <a:ext cx="170448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21" name="Oval 20"/>
          <p:cNvSpPr/>
          <p:nvPr/>
        </p:nvSpPr>
        <p:spPr>
          <a:xfrm>
            <a:off x="7369757" y="1941653"/>
            <a:ext cx="170448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22" name="Rectangle 5"/>
          <p:cNvSpPr/>
          <p:nvPr/>
        </p:nvSpPr>
        <p:spPr>
          <a:xfrm>
            <a:off x="7417022" y="1674314"/>
            <a:ext cx="77612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585092" y="4374459"/>
            <a:ext cx="827708" cy="9977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55" y="4212606"/>
            <a:ext cx="2169339" cy="138032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50012" y="4365045"/>
            <a:ext cx="1049885" cy="106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913977" y="4140716"/>
            <a:ext cx="1514065" cy="12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202083" y="1600201"/>
            <a:ext cx="170448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30" name="Oval 29"/>
          <p:cNvSpPr/>
          <p:nvPr/>
        </p:nvSpPr>
        <p:spPr>
          <a:xfrm>
            <a:off x="2201237" y="1953306"/>
            <a:ext cx="170448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  <p:sp>
        <p:nvSpPr>
          <p:cNvPr id="31" name="Rectangle 5"/>
          <p:cNvSpPr/>
          <p:nvPr/>
        </p:nvSpPr>
        <p:spPr>
          <a:xfrm>
            <a:off x="2248503" y="1685968"/>
            <a:ext cx="77612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8" tIns="34159" rIns="68318" bIns="34159" rtlCol="0" anchor="ctr"/>
          <a:lstStyle/>
          <a:p>
            <a:pPr algn="ctr"/>
            <a:endParaRPr lang="en-US" sz="899"/>
          </a:p>
        </p:txBody>
      </p:sp>
    </p:spTree>
    <p:extLst>
      <p:ext uri="{BB962C8B-B14F-4D97-AF65-F5344CB8AC3E}">
        <p14:creationId xmlns:p14="http://schemas.microsoft.com/office/powerpoint/2010/main" val="7384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06498-CF34-40D2-8663-04AF959AF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 t="29812" r="23904" b="14608"/>
          <a:stretch/>
        </p:blipFill>
        <p:spPr>
          <a:xfrm>
            <a:off x="-1" y="857250"/>
            <a:ext cx="7306264" cy="51435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B01CEBE-9D51-4821-AAD7-C820E9E522B5}"/>
              </a:ext>
            </a:extLst>
          </p:cNvPr>
          <p:cNvSpPr/>
          <p:nvPr/>
        </p:nvSpPr>
        <p:spPr>
          <a:xfrm>
            <a:off x="1009437" y="1465994"/>
            <a:ext cx="716623" cy="462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C0EB4B-13A8-4B45-9C58-5932791279F4}"/>
              </a:ext>
            </a:extLst>
          </p:cNvPr>
          <p:cNvSpPr/>
          <p:nvPr/>
        </p:nvSpPr>
        <p:spPr>
          <a:xfrm>
            <a:off x="3412305" y="1464710"/>
            <a:ext cx="716623" cy="462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405C77-4444-48A8-8136-CD37CFD58CEC}"/>
              </a:ext>
            </a:extLst>
          </p:cNvPr>
          <p:cNvSpPr/>
          <p:nvPr/>
        </p:nvSpPr>
        <p:spPr>
          <a:xfrm>
            <a:off x="5745824" y="1463425"/>
            <a:ext cx="716623" cy="462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68522D8-2868-49E5-B4A7-4D2EC0133AE4}"/>
              </a:ext>
            </a:extLst>
          </p:cNvPr>
          <p:cNvSpPr/>
          <p:nvPr/>
        </p:nvSpPr>
        <p:spPr>
          <a:xfrm>
            <a:off x="1023564" y="4022975"/>
            <a:ext cx="716623" cy="462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0C25124-13DB-4FB4-8CFE-EE4DD45D28E8}"/>
              </a:ext>
            </a:extLst>
          </p:cNvPr>
          <p:cNvSpPr/>
          <p:nvPr/>
        </p:nvSpPr>
        <p:spPr>
          <a:xfrm>
            <a:off x="3426432" y="4021691"/>
            <a:ext cx="716623" cy="462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2EBDCFF-2BBD-4B13-9BC0-46C1B5DA23A4}"/>
              </a:ext>
            </a:extLst>
          </p:cNvPr>
          <p:cNvSpPr/>
          <p:nvPr/>
        </p:nvSpPr>
        <p:spPr>
          <a:xfrm>
            <a:off x="5759951" y="4020406"/>
            <a:ext cx="716623" cy="462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DE25FB-8535-4D03-88FB-92D031054532}"/>
              </a:ext>
            </a:extLst>
          </p:cNvPr>
          <p:cNvGrpSpPr/>
          <p:nvPr/>
        </p:nvGrpSpPr>
        <p:grpSpPr>
          <a:xfrm>
            <a:off x="210296" y="1811034"/>
            <a:ext cx="1086174" cy="419636"/>
            <a:chOff x="-50800" y="6096000"/>
            <a:chExt cx="1752600" cy="7239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BBFE00-D91C-45DA-BF09-3315F9B6735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E3D2F63-67E0-4375-9D7E-EB341B5CDE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11B38A-38FB-4BB1-A5DB-C4AE3CB92B57}"/>
              </a:ext>
            </a:extLst>
          </p:cNvPr>
          <p:cNvGrpSpPr/>
          <p:nvPr/>
        </p:nvGrpSpPr>
        <p:grpSpPr>
          <a:xfrm>
            <a:off x="210296" y="2344434"/>
            <a:ext cx="1086174" cy="419636"/>
            <a:chOff x="-50800" y="6096000"/>
            <a:chExt cx="1752600" cy="7239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E437269-6B69-4006-96B2-C677260928E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98A913-9BFA-4AF7-9C86-CF45572FCF6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0E2FA6-FFEA-46B3-8475-F4FD25697D4C}"/>
              </a:ext>
            </a:extLst>
          </p:cNvPr>
          <p:cNvGrpSpPr/>
          <p:nvPr/>
        </p:nvGrpSpPr>
        <p:grpSpPr>
          <a:xfrm>
            <a:off x="210296" y="2877834"/>
            <a:ext cx="1086174" cy="419636"/>
            <a:chOff x="-50800" y="6096000"/>
            <a:chExt cx="1752600" cy="7239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668404-FBC7-4B86-9196-69843F800AA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001146-EC37-424F-82C8-35DF68684BC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8D952-53A4-4881-AA2F-34D77ABEDF3A}"/>
              </a:ext>
            </a:extLst>
          </p:cNvPr>
          <p:cNvGrpSpPr/>
          <p:nvPr/>
        </p:nvGrpSpPr>
        <p:grpSpPr>
          <a:xfrm>
            <a:off x="210296" y="3411234"/>
            <a:ext cx="1086174" cy="419636"/>
            <a:chOff x="-50800" y="6096000"/>
            <a:chExt cx="1752600" cy="7239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09CEDCC-3316-4DB8-8FF0-1BD33AC7BB3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18D37E-7F97-45D9-8330-1F1977BAE55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362A66-48F2-486C-87DE-BFA83EAE98CA}"/>
              </a:ext>
            </a:extLst>
          </p:cNvPr>
          <p:cNvGrpSpPr/>
          <p:nvPr/>
        </p:nvGrpSpPr>
        <p:grpSpPr>
          <a:xfrm>
            <a:off x="210296" y="3944634"/>
            <a:ext cx="1086174" cy="419636"/>
            <a:chOff x="-50800" y="6096000"/>
            <a:chExt cx="1752600" cy="7239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957A20-1117-4992-9C12-7795D741623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72C41FE-226C-434A-B8AC-5EE43A66714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FE81C-7B6C-4ED3-8728-D4762E2275BD}"/>
              </a:ext>
            </a:extLst>
          </p:cNvPr>
          <p:cNvGrpSpPr/>
          <p:nvPr/>
        </p:nvGrpSpPr>
        <p:grpSpPr>
          <a:xfrm>
            <a:off x="210296" y="4478034"/>
            <a:ext cx="1086174" cy="419636"/>
            <a:chOff x="-50800" y="6096000"/>
            <a:chExt cx="1752600" cy="7239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57B53C-B2A7-41B1-9AB8-A3254246324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64ABD84-DC5D-498E-A712-ECC17AA6E4A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E166B7-243B-4ABD-B7B3-2B9396238BB9}"/>
              </a:ext>
            </a:extLst>
          </p:cNvPr>
          <p:cNvGrpSpPr/>
          <p:nvPr/>
        </p:nvGrpSpPr>
        <p:grpSpPr>
          <a:xfrm>
            <a:off x="210296" y="5011434"/>
            <a:ext cx="1086174" cy="419636"/>
            <a:chOff x="-50800" y="6096000"/>
            <a:chExt cx="1752600" cy="7239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41D57C-29E2-4089-B02F-F263975D52A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ECD7CF1-153D-4BC7-BED3-3F0225423022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EC5A5D-E937-495B-BA6F-F517BA307AC7}"/>
              </a:ext>
            </a:extLst>
          </p:cNvPr>
          <p:cNvGrpSpPr/>
          <p:nvPr/>
        </p:nvGrpSpPr>
        <p:grpSpPr>
          <a:xfrm>
            <a:off x="210296" y="5544834"/>
            <a:ext cx="1086174" cy="419636"/>
            <a:chOff x="-50800" y="6096000"/>
            <a:chExt cx="1752600" cy="7239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7EA46A1-D359-4CD9-A339-7B10300ECA5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8B512F7-F58E-4D8C-B998-1ACF4BBB8E2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AC897E-1B31-4C1B-B293-672ADD674726}"/>
              </a:ext>
            </a:extLst>
          </p:cNvPr>
          <p:cNvGrpSpPr/>
          <p:nvPr/>
        </p:nvGrpSpPr>
        <p:grpSpPr>
          <a:xfrm>
            <a:off x="1324721" y="2344434"/>
            <a:ext cx="1086174" cy="419636"/>
            <a:chOff x="-50800" y="6096000"/>
            <a:chExt cx="1752600" cy="7239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B6DC2-89F5-450D-95B7-85374FAFFE7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B1005F2-FF21-47AF-A373-3723922BCB6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07380B-5321-433C-A0F5-5EA878E212E7}"/>
              </a:ext>
            </a:extLst>
          </p:cNvPr>
          <p:cNvGrpSpPr/>
          <p:nvPr/>
        </p:nvGrpSpPr>
        <p:grpSpPr>
          <a:xfrm>
            <a:off x="1324721" y="2877834"/>
            <a:ext cx="1086174" cy="419636"/>
            <a:chOff x="-50800" y="6096000"/>
            <a:chExt cx="1752600" cy="7239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8FE603E-EC02-4FD9-A63A-06114B1C46D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D443EF4-698E-42B2-9DF7-E28BBCBD65F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41CB2E-9589-459B-8A0F-06A0BD783759}"/>
              </a:ext>
            </a:extLst>
          </p:cNvPr>
          <p:cNvGrpSpPr/>
          <p:nvPr/>
        </p:nvGrpSpPr>
        <p:grpSpPr>
          <a:xfrm>
            <a:off x="1324721" y="3411234"/>
            <a:ext cx="1086174" cy="419636"/>
            <a:chOff x="-50800" y="6096000"/>
            <a:chExt cx="1752600" cy="7239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B91115C-45C1-4DCE-8600-F0DBBA1E87F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2D70235-2F5D-4CC6-B382-311A8D767EB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5B3A71-4F7B-42A3-AA57-9AEC9A5FEF13}"/>
              </a:ext>
            </a:extLst>
          </p:cNvPr>
          <p:cNvGrpSpPr/>
          <p:nvPr/>
        </p:nvGrpSpPr>
        <p:grpSpPr>
          <a:xfrm>
            <a:off x="1324721" y="3944634"/>
            <a:ext cx="1086174" cy="419636"/>
            <a:chOff x="-50800" y="6096000"/>
            <a:chExt cx="1752600" cy="7239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65BF3B8-0251-4DF9-A963-01E1020C279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5349B84-DA6C-41E6-AE7A-EADC1E26A6E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9FD8F9-CEFA-4E7F-9588-8B1E1BCD9E8F}"/>
              </a:ext>
            </a:extLst>
          </p:cNvPr>
          <p:cNvGrpSpPr/>
          <p:nvPr/>
        </p:nvGrpSpPr>
        <p:grpSpPr>
          <a:xfrm>
            <a:off x="1324721" y="4478034"/>
            <a:ext cx="1086174" cy="419636"/>
            <a:chOff x="-50800" y="6096000"/>
            <a:chExt cx="1752600" cy="7239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718DBC4-C717-46C7-ABB4-7F8F5B7EEB2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2C067C5-8040-4229-A684-7F56DDAB44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3A4725-0E1A-42E2-AE43-C5C6F97495F8}"/>
              </a:ext>
            </a:extLst>
          </p:cNvPr>
          <p:cNvGrpSpPr/>
          <p:nvPr/>
        </p:nvGrpSpPr>
        <p:grpSpPr>
          <a:xfrm>
            <a:off x="1324721" y="5011434"/>
            <a:ext cx="1086174" cy="419636"/>
            <a:chOff x="-50800" y="6096000"/>
            <a:chExt cx="1752600" cy="7239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F1829FB-1B8C-4248-82F7-26064045B38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8872AA3-248A-496F-93FB-0FF78F34AF3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+ 8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E2BFD4-A8DD-4A20-9CAF-6D2AED428FBB}"/>
              </a:ext>
            </a:extLst>
          </p:cNvPr>
          <p:cNvGrpSpPr/>
          <p:nvPr/>
        </p:nvGrpSpPr>
        <p:grpSpPr>
          <a:xfrm>
            <a:off x="1324721" y="5544834"/>
            <a:ext cx="1086174" cy="419636"/>
            <a:chOff x="-50800" y="6096000"/>
            <a:chExt cx="1752600" cy="7239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BC8680-7822-4D63-B71B-02FA8876FA7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D7B43C-0CDE-40FD-84DF-5704546C9A9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708E91-A1A4-4BC5-AE39-E42AE66C22FF}"/>
              </a:ext>
            </a:extLst>
          </p:cNvPr>
          <p:cNvGrpSpPr/>
          <p:nvPr/>
        </p:nvGrpSpPr>
        <p:grpSpPr>
          <a:xfrm>
            <a:off x="2439146" y="2877834"/>
            <a:ext cx="1086174" cy="419636"/>
            <a:chOff x="-50800" y="6096000"/>
            <a:chExt cx="1752600" cy="7239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C755206-F829-47D8-A71D-FEDA31A5988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ABC2088-1994-4751-8C27-61C74C7488F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E80182-5971-4AF7-8765-15DC60EA398B}"/>
              </a:ext>
            </a:extLst>
          </p:cNvPr>
          <p:cNvGrpSpPr/>
          <p:nvPr/>
        </p:nvGrpSpPr>
        <p:grpSpPr>
          <a:xfrm>
            <a:off x="2439146" y="3411234"/>
            <a:ext cx="1086174" cy="419636"/>
            <a:chOff x="-50800" y="6096000"/>
            <a:chExt cx="1752600" cy="7239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90BF5D-B744-45AF-8539-850A42571F6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4E95241-5C51-4EF3-BDE5-BB45414AD6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E0DDCB-2F96-44D3-AFA0-8DDAA4B3A397}"/>
              </a:ext>
            </a:extLst>
          </p:cNvPr>
          <p:cNvGrpSpPr/>
          <p:nvPr/>
        </p:nvGrpSpPr>
        <p:grpSpPr>
          <a:xfrm>
            <a:off x="2439146" y="3944634"/>
            <a:ext cx="1086174" cy="419636"/>
            <a:chOff x="-50800" y="6096000"/>
            <a:chExt cx="1752600" cy="7239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F209788-1108-444F-8B31-8DB956F1401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CD9B037-9DB9-4513-92A0-97C849808DD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+ 6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93516F1-72BC-4945-A2F0-CBAA9713D6B1}"/>
              </a:ext>
            </a:extLst>
          </p:cNvPr>
          <p:cNvGrpSpPr/>
          <p:nvPr/>
        </p:nvGrpSpPr>
        <p:grpSpPr>
          <a:xfrm>
            <a:off x="2439146" y="4478034"/>
            <a:ext cx="1086174" cy="419636"/>
            <a:chOff x="-50800" y="6096000"/>
            <a:chExt cx="1752600" cy="72390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D65BBFB-89F9-4C4C-95F9-D5322E8AF54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8006A0F-0F11-418B-8407-D01709C8EBB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63E11F3-4B3A-4218-B39F-5E235DCC1316}"/>
              </a:ext>
            </a:extLst>
          </p:cNvPr>
          <p:cNvGrpSpPr/>
          <p:nvPr/>
        </p:nvGrpSpPr>
        <p:grpSpPr>
          <a:xfrm>
            <a:off x="2439146" y="5011434"/>
            <a:ext cx="1086174" cy="419636"/>
            <a:chOff x="-50800" y="6096000"/>
            <a:chExt cx="1752600" cy="7239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D3EED5F-AF39-4E98-9E81-114C2BB79BD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08CC292-BA99-493F-844B-D5ADEEF4895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+ 8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F67F6C-CFAC-4C4D-82A2-E97CC425A042}"/>
              </a:ext>
            </a:extLst>
          </p:cNvPr>
          <p:cNvGrpSpPr/>
          <p:nvPr/>
        </p:nvGrpSpPr>
        <p:grpSpPr>
          <a:xfrm>
            <a:off x="2439146" y="5544834"/>
            <a:ext cx="1086174" cy="419636"/>
            <a:chOff x="-50800" y="6096000"/>
            <a:chExt cx="1752600" cy="7239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3F37CBA-6378-4C30-BA0F-26E8AA72EF6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8CA70F2-1EB2-440F-BDD8-3451FD4173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+ 9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08B751B-8BB7-4E10-A3D0-DDBF6A90F2B4}"/>
              </a:ext>
            </a:extLst>
          </p:cNvPr>
          <p:cNvGrpSpPr/>
          <p:nvPr/>
        </p:nvGrpSpPr>
        <p:grpSpPr>
          <a:xfrm>
            <a:off x="3553571" y="3411234"/>
            <a:ext cx="1086174" cy="419636"/>
            <a:chOff x="-50800" y="6096000"/>
            <a:chExt cx="1752600" cy="72390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5C2D3FF-79C9-4D07-97DD-6E933719946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47CB060-BE59-4D27-A7F5-36F42F886C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EA3191D-BC88-40F2-8DC2-B28D1F4F63A1}"/>
              </a:ext>
            </a:extLst>
          </p:cNvPr>
          <p:cNvGrpSpPr/>
          <p:nvPr/>
        </p:nvGrpSpPr>
        <p:grpSpPr>
          <a:xfrm>
            <a:off x="3553571" y="3944634"/>
            <a:ext cx="1086174" cy="419636"/>
            <a:chOff x="-50800" y="6096000"/>
            <a:chExt cx="1752600" cy="7239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4F56552-005E-4D5E-B697-32769AAA284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C8CE37F-193D-447B-9400-86341C4F30E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+ 6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040153-FF81-4A30-8A23-C2617557A5AB}"/>
              </a:ext>
            </a:extLst>
          </p:cNvPr>
          <p:cNvGrpSpPr/>
          <p:nvPr/>
        </p:nvGrpSpPr>
        <p:grpSpPr>
          <a:xfrm>
            <a:off x="3553571" y="4478034"/>
            <a:ext cx="1086174" cy="419636"/>
            <a:chOff x="-50800" y="6096000"/>
            <a:chExt cx="1752600" cy="7239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B6B1A72-DF1C-41B2-B76C-116F4A33B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019FA68-6647-4935-963C-63674903510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+ 7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514C2C-9AB9-4B8F-A777-42140D545303}"/>
              </a:ext>
            </a:extLst>
          </p:cNvPr>
          <p:cNvGrpSpPr/>
          <p:nvPr/>
        </p:nvGrpSpPr>
        <p:grpSpPr>
          <a:xfrm>
            <a:off x="3553571" y="5011434"/>
            <a:ext cx="1086174" cy="419636"/>
            <a:chOff x="-50800" y="6096000"/>
            <a:chExt cx="1752600" cy="72390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2EE3A2C-FE51-4E65-BBF2-84CC67CDF72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166DA34-E9C5-4E85-984F-49B57C29A20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5774EE-8265-4891-88F1-0496808C40F0}"/>
              </a:ext>
            </a:extLst>
          </p:cNvPr>
          <p:cNvGrpSpPr/>
          <p:nvPr/>
        </p:nvGrpSpPr>
        <p:grpSpPr>
          <a:xfrm>
            <a:off x="3553571" y="5544834"/>
            <a:ext cx="1086174" cy="419636"/>
            <a:chOff x="-50800" y="6096000"/>
            <a:chExt cx="1752600" cy="72390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23BC3562-A070-4389-8716-14EF686CB8C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A5AF8BD-5D11-4550-8301-E5341F46402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+ 9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7E24C3-9F1E-442E-B7D7-CFCC0C97343D}"/>
              </a:ext>
            </a:extLst>
          </p:cNvPr>
          <p:cNvGrpSpPr/>
          <p:nvPr/>
        </p:nvGrpSpPr>
        <p:grpSpPr>
          <a:xfrm>
            <a:off x="4667996" y="3944634"/>
            <a:ext cx="1086174" cy="419636"/>
            <a:chOff x="-50800" y="6096000"/>
            <a:chExt cx="1752600" cy="7239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8EAC0E8-B942-4DF0-93E3-BE87B32E000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5F3CDDE-6421-4BC0-A739-9E5FD67F542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BD5230-E0B4-4771-A2A3-74FD913C4C01}"/>
              </a:ext>
            </a:extLst>
          </p:cNvPr>
          <p:cNvGrpSpPr/>
          <p:nvPr/>
        </p:nvGrpSpPr>
        <p:grpSpPr>
          <a:xfrm>
            <a:off x="4667996" y="4478034"/>
            <a:ext cx="1086174" cy="419636"/>
            <a:chOff x="-50800" y="6096000"/>
            <a:chExt cx="1752600" cy="7239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A1511FD-F793-4337-B36E-F52632B8B99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9621878-C7D8-45C6-A8AD-B994625CED6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+ 7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DDF302-DA1C-442A-885B-C621396DDF70}"/>
              </a:ext>
            </a:extLst>
          </p:cNvPr>
          <p:cNvGrpSpPr/>
          <p:nvPr/>
        </p:nvGrpSpPr>
        <p:grpSpPr>
          <a:xfrm>
            <a:off x="4667996" y="5011434"/>
            <a:ext cx="1086174" cy="419636"/>
            <a:chOff x="-50800" y="6096000"/>
            <a:chExt cx="1752600" cy="72390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BB72C6B-CC43-4C56-82FF-6111598DDB3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938FC79-D59A-4C57-912B-6B9A5708ED7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+ 8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6632DD-EE4B-4422-9CC4-8BE4E18F1E42}"/>
              </a:ext>
            </a:extLst>
          </p:cNvPr>
          <p:cNvGrpSpPr/>
          <p:nvPr/>
        </p:nvGrpSpPr>
        <p:grpSpPr>
          <a:xfrm>
            <a:off x="4667996" y="5544834"/>
            <a:ext cx="1086174" cy="419636"/>
            <a:chOff x="-50800" y="6096000"/>
            <a:chExt cx="1752600" cy="72390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50D0BC4-B6D1-44A6-B184-D1D31D6E6FC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DD9C6CC-4EA3-4D01-975E-47139DE89BE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+ 9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F74E8B8-E169-4297-AF81-940D2588DA9F}"/>
              </a:ext>
            </a:extLst>
          </p:cNvPr>
          <p:cNvGrpSpPr/>
          <p:nvPr/>
        </p:nvGrpSpPr>
        <p:grpSpPr>
          <a:xfrm>
            <a:off x="5782421" y="4478034"/>
            <a:ext cx="1086174" cy="419636"/>
            <a:chOff x="-50800" y="6096000"/>
            <a:chExt cx="1752600" cy="7239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7E435D97-C001-420C-8F79-39486845328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B38B5E8-4921-49F3-8237-AC26C025BCB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7A6782-C1A6-429D-BA70-25D99710C738}"/>
              </a:ext>
            </a:extLst>
          </p:cNvPr>
          <p:cNvGrpSpPr/>
          <p:nvPr/>
        </p:nvGrpSpPr>
        <p:grpSpPr>
          <a:xfrm>
            <a:off x="5782421" y="5011434"/>
            <a:ext cx="1086174" cy="419636"/>
            <a:chOff x="-50800" y="6096000"/>
            <a:chExt cx="1752600" cy="7239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2147AB2-DEDF-4377-8683-176A87795CA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37D898B-B567-4BF9-A8D9-EF32A56C935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+ 8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EE3055-AE2C-4428-8137-5DF6F7E76DB4}"/>
              </a:ext>
            </a:extLst>
          </p:cNvPr>
          <p:cNvGrpSpPr/>
          <p:nvPr/>
        </p:nvGrpSpPr>
        <p:grpSpPr>
          <a:xfrm>
            <a:off x="5782421" y="5544834"/>
            <a:ext cx="1086174" cy="419636"/>
            <a:chOff x="-50800" y="6096000"/>
            <a:chExt cx="1752600" cy="7239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E61D675-8BC7-48A7-9F8B-D7352FEBD58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AA75935-AAB4-4EB1-9E5C-9CDEAA0D04B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+ 9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94E3A08-2FEE-4F8B-8159-FBC45A5FE3E7}"/>
              </a:ext>
            </a:extLst>
          </p:cNvPr>
          <p:cNvGrpSpPr/>
          <p:nvPr/>
        </p:nvGrpSpPr>
        <p:grpSpPr>
          <a:xfrm>
            <a:off x="6896846" y="5011434"/>
            <a:ext cx="1086174" cy="419636"/>
            <a:chOff x="-50800" y="6096000"/>
            <a:chExt cx="1752600" cy="723900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1EEB8EB3-CA8E-4143-8FB4-210101AD6B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85C70CB-F65F-4F2A-877D-F1CC1ACA7A6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+ 8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5C083DE-EE3C-4CE0-9EC9-ABDE3A63361F}"/>
              </a:ext>
            </a:extLst>
          </p:cNvPr>
          <p:cNvGrpSpPr/>
          <p:nvPr/>
        </p:nvGrpSpPr>
        <p:grpSpPr>
          <a:xfrm>
            <a:off x="6896846" y="5544834"/>
            <a:ext cx="1086174" cy="419636"/>
            <a:chOff x="-50800" y="6096000"/>
            <a:chExt cx="1752600" cy="723900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48787A3-34EE-4ABD-9EAF-91F686E9EBF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F23183C-3A23-4981-85EA-6260053292D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+ 9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0F66A15-12AE-4429-B119-9A76752F0BBF}"/>
              </a:ext>
            </a:extLst>
          </p:cNvPr>
          <p:cNvGrpSpPr/>
          <p:nvPr/>
        </p:nvGrpSpPr>
        <p:grpSpPr>
          <a:xfrm>
            <a:off x="8011271" y="5544834"/>
            <a:ext cx="1086174" cy="419636"/>
            <a:chOff x="-50800" y="6096000"/>
            <a:chExt cx="1752600" cy="72390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32413B0-16DB-45DF-9497-752496A1A23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367D0E0-3CCA-4124-8DE0-1879581B976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 + 9</a:t>
              </a:r>
            </a:p>
          </p:txBody>
        </p: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6A8A054A-5948-4274-B3D6-7D9075075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85" t="35891" r="52811" b="38297"/>
          <a:stretch/>
        </p:blipFill>
        <p:spPr>
          <a:xfrm>
            <a:off x="5768938" y="772486"/>
            <a:ext cx="3452117" cy="3579119"/>
          </a:xfrm>
          <a:prstGeom prst="rect">
            <a:avLst/>
          </a:prstGeom>
        </p:spPr>
      </p:pic>
      <p:sp>
        <p:nvSpPr>
          <p:cNvPr id="137" name="Rounded Rectangle 12">
            <a:extLst>
              <a:ext uri="{FF2B5EF4-FFF2-40B4-BE49-F238E27FC236}">
                <a16:creationId xmlns:a16="http://schemas.microsoft.com/office/drawing/2014/main" id="{38E1CD73-FDBC-4AF9-B248-838EC1023284}"/>
              </a:ext>
            </a:extLst>
          </p:cNvPr>
          <p:cNvSpPr/>
          <p:nvPr/>
        </p:nvSpPr>
        <p:spPr>
          <a:xfrm>
            <a:off x="6244170" y="3514586"/>
            <a:ext cx="1199456" cy="563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5 + 6</a:t>
            </a:r>
          </a:p>
        </p:txBody>
      </p:sp>
      <p:sp>
        <p:nvSpPr>
          <p:cNvPr id="138" name="Rounded Rectangle 13">
            <a:extLst>
              <a:ext uri="{FF2B5EF4-FFF2-40B4-BE49-F238E27FC236}">
                <a16:creationId xmlns:a16="http://schemas.microsoft.com/office/drawing/2014/main" id="{170F6383-9E4E-40A4-A922-EE5DD13B9687}"/>
              </a:ext>
            </a:extLst>
          </p:cNvPr>
          <p:cNvSpPr/>
          <p:nvPr/>
        </p:nvSpPr>
        <p:spPr>
          <a:xfrm>
            <a:off x="7474447" y="3514586"/>
            <a:ext cx="1217488" cy="563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9 + 2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0FDF659-2FB3-49FE-B95A-92EDB7100D4C}"/>
              </a:ext>
            </a:extLst>
          </p:cNvPr>
          <p:cNvGrpSpPr/>
          <p:nvPr/>
        </p:nvGrpSpPr>
        <p:grpSpPr>
          <a:xfrm>
            <a:off x="209012" y="1809749"/>
            <a:ext cx="1086174" cy="419636"/>
            <a:chOff x="-50800" y="6096000"/>
            <a:chExt cx="1752600" cy="723900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ED5D7099-4634-424B-B77D-5752C372F2B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7F524EF1-69E9-4E3A-A3C9-3BE6D581BD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1FFE5C-AAF4-4307-A0C8-C7763A3DF780}"/>
              </a:ext>
            </a:extLst>
          </p:cNvPr>
          <p:cNvGrpSpPr/>
          <p:nvPr/>
        </p:nvGrpSpPr>
        <p:grpSpPr>
          <a:xfrm>
            <a:off x="1317337" y="2340152"/>
            <a:ext cx="1086174" cy="419636"/>
            <a:chOff x="-50800" y="6096000"/>
            <a:chExt cx="1752600" cy="723900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83ACB121-2509-40B6-9970-F6D244FC6A2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E56E5B4A-1CC6-402D-B4FC-40932B72D8A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+ 3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1C651D8-D22D-4CDF-B97C-0C501DA8AF20}"/>
              </a:ext>
            </a:extLst>
          </p:cNvPr>
          <p:cNvGrpSpPr/>
          <p:nvPr/>
        </p:nvGrpSpPr>
        <p:grpSpPr>
          <a:xfrm>
            <a:off x="2441072" y="2878261"/>
            <a:ext cx="1086174" cy="419636"/>
            <a:chOff x="-50800" y="6096000"/>
            <a:chExt cx="1752600" cy="723900"/>
          </a:xfrm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9CC53D86-BDF1-4FC8-90B4-C78D4F580B2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A10555B6-14FF-4549-93B3-E246E067C3D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+ 4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AB7EBAF-34F3-4492-B1DD-C2E33B4F9637}"/>
              </a:ext>
            </a:extLst>
          </p:cNvPr>
          <p:cNvGrpSpPr/>
          <p:nvPr/>
        </p:nvGrpSpPr>
        <p:grpSpPr>
          <a:xfrm>
            <a:off x="3557102" y="3408664"/>
            <a:ext cx="1086174" cy="419636"/>
            <a:chOff x="-50800" y="6096000"/>
            <a:chExt cx="1752600" cy="723900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BD25CC8E-E743-4124-BA21-8935E7E04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4F9A2FF4-89D1-40F2-AD53-08B7DA8763B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+ 5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A835E5A-1AAC-4D0C-A64C-F99B85D3E06F}"/>
              </a:ext>
            </a:extLst>
          </p:cNvPr>
          <p:cNvGrpSpPr/>
          <p:nvPr/>
        </p:nvGrpSpPr>
        <p:grpSpPr>
          <a:xfrm>
            <a:off x="4665427" y="3946772"/>
            <a:ext cx="1086174" cy="419636"/>
            <a:chOff x="-50800" y="6096000"/>
            <a:chExt cx="1752600" cy="723900"/>
          </a:xfrm>
        </p:grpSpPr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C9357A9E-6979-4079-86FA-2D07B7AE869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A830B71B-D327-45F3-846E-2B767D20C54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+ 6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E279ADD-45E8-4EFD-AA0E-670451936E48}"/>
              </a:ext>
            </a:extLst>
          </p:cNvPr>
          <p:cNvGrpSpPr/>
          <p:nvPr/>
        </p:nvGrpSpPr>
        <p:grpSpPr>
          <a:xfrm>
            <a:off x="5781457" y="4477175"/>
            <a:ext cx="1086174" cy="419636"/>
            <a:chOff x="-50800" y="6096000"/>
            <a:chExt cx="1752600" cy="723900"/>
          </a:xfrm>
        </p:grpSpPr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32ACC21D-BCEB-49A5-87B2-5E34191DA3F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31D33830-CD0D-433E-B65C-8796A15E103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+ 7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0881679-9FDD-429B-8BF5-AA45C2233DA7}"/>
              </a:ext>
            </a:extLst>
          </p:cNvPr>
          <p:cNvGrpSpPr/>
          <p:nvPr/>
        </p:nvGrpSpPr>
        <p:grpSpPr>
          <a:xfrm>
            <a:off x="6897487" y="5015284"/>
            <a:ext cx="1086174" cy="419636"/>
            <a:chOff x="-50800" y="6096000"/>
            <a:chExt cx="1752600" cy="723900"/>
          </a:xfrm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DBAD59FD-071E-45A6-91C5-88663C2CF54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589A8595-8CC8-439F-952B-4C89BCC81D3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+ 8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D07B967-0395-4D5F-92C8-2198D0E0E881}"/>
              </a:ext>
            </a:extLst>
          </p:cNvPr>
          <p:cNvGrpSpPr/>
          <p:nvPr/>
        </p:nvGrpSpPr>
        <p:grpSpPr>
          <a:xfrm>
            <a:off x="8013517" y="5545687"/>
            <a:ext cx="1086174" cy="419636"/>
            <a:chOff x="-50800" y="6096000"/>
            <a:chExt cx="1752600" cy="723900"/>
          </a:xfrm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02BF1937-85CE-4C14-A090-78503361643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: Rounded Corners 218">
              <a:extLst>
                <a:ext uri="{FF2B5EF4-FFF2-40B4-BE49-F238E27FC236}">
                  <a16:creationId xmlns:a16="http://schemas.microsoft.com/office/drawing/2014/main" id="{2B9AF5CC-49B4-430B-9987-E61651AF844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26D2D437-D87E-45DB-AC16-7112C4D24806}"/>
              </a:ext>
            </a:extLst>
          </p:cNvPr>
          <p:cNvGrpSpPr/>
          <p:nvPr/>
        </p:nvGrpSpPr>
        <p:grpSpPr>
          <a:xfrm>
            <a:off x="200022" y="1808465"/>
            <a:ext cx="1086174" cy="419636"/>
            <a:chOff x="-50800" y="6096000"/>
            <a:chExt cx="1752600" cy="723900"/>
          </a:xfrm>
        </p:grpSpPr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035E55F2-3C77-4F38-B580-9660DF1BBE7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DD2260A-9318-477C-A511-6553BD3E449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7FBDE5B-1DBB-406C-BCCD-D285FF9B978D}"/>
              </a:ext>
            </a:extLst>
          </p:cNvPr>
          <p:cNvGrpSpPr/>
          <p:nvPr/>
        </p:nvGrpSpPr>
        <p:grpSpPr>
          <a:xfrm>
            <a:off x="6894920" y="5005012"/>
            <a:ext cx="1086174" cy="419636"/>
            <a:chOff x="-50800" y="6096000"/>
            <a:chExt cx="1752600" cy="7239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0A2E3C54-280A-43A4-A6C1-2271E222EA0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25" name="Rectangle: Rounded Corners 224">
              <a:extLst>
                <a:ext uri="{FF2B5EF4-FFF2-40B4-BE49-F238E27FC236}">
                  <a16:creationId xmlns:a16="http://schemas.microsoft.com/office/drawing/2014/main" id="{EBE32104-4592-4993-9B17-0461AE45ECF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+ 8 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C7C1E80-56D6-465B-AA92-D19154F9153B}"/>
              </a:ext>
            </a:extLst>
          </p:cNvPr>
          <p:cNvGrpSpPr/>
          <p:nvPr/>
        </p:nvGrpSpPr>
        <p:grpSpPr>
          <a:xfrm>
            <a:off x="2439788" y="2876977"/>
            <a:ext cx="1086174" cy="419636"/>
            <a:chOff x="-50800" y="6096000"/>
            <a:chExt cx="1752600" cy="723900"/>
          </a:xfrm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02B2472-50EE-4951-877B-248B6502C18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2818DD78-81B7-4EEF-B22C-6258B25770D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+ 4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D9EE701-8E2A-4503-A853-4D08829D6BF8}"/>
              </a:ext>
            </a:extLst>
          </p:cNvPr>
          <p:cNvGrpSpPr/>
          <p:nvPr/>
        </p:nvGrpSpPr>
        <p:grpSpPr>
          <a:xfrm>
            <a:off x="5775036" y="4478461"/>
            <a:ext cx="1086174" cy="419636"/>
            <a:chOff x="-50800" y="6096000"/>
            <a:chExt cx="1752600" cy="723900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569C7FDA-606C-4D30-AAC5-CF206683E7E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53D28C3C-0165-4B36-A680-1DEE9A3CFDB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+ 7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D7D01B7-D5A0-4ABD-A3BF-2DA9C0655ADC}"/>
              </a:ext>
            </a:extLst>
          </p:cNvPr>
          <p:cNvGrpSpPr/>
          <p:nvPr/>
        </p:nvGrpSpPr>
        <p:grpSpPr>
          <a:xfrm>
            <a:off x="3562239" y="3406096"/>
            <a:ext cx="1086174" cy="419636"/>
            <a:chOff x="-50800" y="6096000"/>
            <a:chExt cx="1752600" cy="7239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5673412F-8C91-4849-931B-6C99379FA49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: Rounded Corners 233">
              <a:extLst>
                <a:ext uri="{FF2B5EF4-FFF2-40B4-BE49-F238E27FC236}">
                  <a16:creationId xmlns:a16="http://schemas.microsoft.com/office/drawing/2014/main" id="{2130771A-2E43-41E4-A381-FB03C1E4A72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+ 5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B9C6B38-1608-462D-AFA1-6152C526C2D8}"/>
              </a:ext>
            </a:extLst>
          </p:cNvPr>
          <p:cNvGrpSpPr/>
          <p:nvPr/>
        </p:nvGrpSpPr>
        <p:grpSpPr>
          <a:xfrm>
            <a:off x="1318619" y="2333731"/>
            <a:ext cx="1086174" cy="419636"/>
            <a:chOff x="-50800" y="6096000"/>
            <a:chExt cx="1752600" cy="7239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7E735F2A-2441-4729-ABF5-4043048AE59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BD202A03-5600-4D51-999C-CE61D5587BB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+ 3 </a:t>
              </a:r>
            </a:p>
          </p:txBody>
        </p:sp>
      </p:grpSp>
      <p:pic>
        <p:nvPicPr>
          <p:cNvPr id="241" name="Picture 240">
            <a:extLst>
              <a:ext uri="{FF2B5EF4-FFF2-40B4-BE49-F238E27FC236}">
                <a16:creationId xmlns:a16="http://schemas.microsoft.com/office/drawing/2014/main" id="{2A187C63-530E-41F9-BE2C-259C5DFA1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86" t="29812" r="35574" b="64609"/>
          <a:stretch/>
        </p:blipFill>
        <p:spPr>
          <a:xfrm>
            <a:off x="0" y="818723"/>
            <a:ext cx="5386228" cy="516277"/>
          </a:xfrm>
          <a:prstGeom prst="rect">
            <a:avLst/>
          </a:prstGeom>
        </p:spPr>
      </p:pic>
      <p:sp>
        <p:nvSpPr>
          <p:cNvPr id="242" name="Oval 241">
            <a:extLst>
              <a:ext uri="{FF2B5EF4-FFF2-40B4-BE49-F238E27FC236}">
                <a16:creationId xmlns:a16="http://schemas.microsoft.com/office/drawing/2014/main" id="{D29A9C95-324E-45F0-B1AB-7EF0D6D6AF6C}"/>
              </a:ext>
            </a:extLst>
          </p:cNvPr>
          <p:cNvSpPr/>
          <p:nvPr/>
        </p:nvSpPr>
        <p:spPr>
          <a:xfrm>
            <a:off x="7066052" y="818723"/>
            <a:ext cx="716623" cy="7166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984C7642-0287-4DAA-8B73-AF5E429137CB}"/>
              </a:ext>
            </a:extLst>
          </p:cNvPr>
          <p:cNvCxnSpPr>
            <a:cxnSpLocks/>
          </p:cNvCxnSpPr>
          <p:nvPr/>
        </p:nvCxnSpPr>
        <p:spPr>
          <a:xfrm flipH="1">
            <a:off x="5494107" y="3716034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546E6FAB-C4E5-457B-A2EE-4DB4265C8B8B}"/>
              </a:ext>
            </a:extLst>
          </p:cNvPr>
          <p:cNvCxnSpPr>
            <a:cxnSpLocks/>
          </p:cNvCxnSpPr>
          <p:nvPr/>
        </p:nvCxnSpPr>
        <p:spPr>
          <a:xfrm flipH="1">
            <a:off x="8866599" y="5278990"/>
            <a:ext cx="277402" cy="362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7" grpId="1" animBg="1"/>
      <p:bldP spid="138" grpId="0" animBg="1"/>
      <p:bldP spid="138" grpId="1" animBg="1"/>
      <p:bldP spid="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DE25FB-8535-4D03-88FB-92D031054532}"/>
              </a:ext>
            </a:extLst>
          </p:cNvPr>
          <p:cNvGrpSpPr/>
          <p:nvPr/>
        </p:nvGrpSpPr>
        <p:grpSpPr>
          <a:xfrm>
            <a:off x="210296" y="1811034"/>
            <a:ext cx="1086174" cy="419636"/>
            <a:chOff x="-50800" y="6096000"/>
            <a:chExt cx="1752600" cy="7239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BBFE00-D91C-45DA-BF09-3315F9B6735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E3D2F63-67E0-4375-9D7E-EB341B5CDE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11B38A-38FB-4BB1-A5DB-C4AE3CB92B57}"/>
              </a:ext>
            </a:extLst>
          </p:cNvPr>
          <p:cNvGrpSpPr/>
          <p:nvPr/>
        </p:nvGrpSpPr>
        <p:grpSpPr>
          <a:xfrm>
            <a:off x="210296" y="2344434"/>
            <a:ext cx="1086174" cy="419636"/>
            <a:chOff x="-50800" y="6096000"/>
            <a:chExt cx="1752600" cy="7239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E437269-6B69-4006-96B2-C677260928E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98A913-9BFA-4AF7-9C86-CF45572FCF6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0E2FA6-FFEA-46B3-8475-F4FD25697D4C}"/>
              </a:ext>
            </a:extLst>
          </p:cNvPr>
          <p:cNvGrpSpPr/>
          <p:nvPr/>
        </p:nvGrpSpPr>
        <p:grpSpPr>
          <a:xfrm>
            <a:off x="210296" y="2877834"/>
            <a:ext cx="1086174" cy="419636"/>
            <a:chOff x="-50800" y="6096000"/>
            <a:chExt cx="1752600" cy="7239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668404-FBC7-4B86-9196-69843F800AAB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001146-EC37-424F-82C8-35DF68684BC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8D952-53A4-4881-AA2F-34D77ABEDF3A}"/>
              </a:ext>
            </a:extLst>
          </p:cNvPr>
          <p:cNvGrpSpPr/>
          <p:nvPr/>
        </p:nvGrpSpPr>
        <p:grpSpPr>
          <a:xfrm>
            <a:off x="210296" y="3411234"/>
            <a:ext cx="1086174" cy="419636"/>
            <a:chOff x="-50800" y="6096000"/>
            <a:chExt cx="1752600" cy="7239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09CEDCC-3316-4DB8-8FF0-1BD33AC7BB3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18D37E-7F97-45D9-8330-1F1977BAE55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362A66-48F2-486C-87DE-BFA83EAE98CA}"/>
              </a:ext>
            </a:extLst>
          </p:cNvPr>
          <p:cNvGrpSpPr/>
          <p:nvPr/>
        </p:nvGrpSpPr>
        <p:grpSpPr>
          <a:xfrm>
            <a:off x="210296" y="3944634"/>
            <a:ext cx="1086174" cy="419636"/>
            <a:chOff x="-50800" y="6096000"/>
            <a:chExt cx="1752600" cy="7239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957A20-1117-4992-9C12-7795D741623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72C41FE-226C-434A-B8AC-5EE43A66714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FE81C-7B6C-4ED3-8728-D4762E2275BD}"/>
              </a:ext>
            </a:extLst>
          </p:cNvPr>
          <p:cNvGrpSpPr/>
          <p:nvPr/>
        </p:nvGrpSpPr>
        <p:grpSpPr>
          <a:xfrm>
            <a:off x="210296" y="4478034"/>
            <a:ext cx="1086174" cy="419636"/>
            <a:chOff x="-50800" y="6096000"/>
            <a:chExt cx="1752600" cy="7239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57B53C-B2A7-41B1-9AB8-A3254246324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64ABD84-DC5D-498E-A712-ECC17AA6E4A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E166B7-243B-4ABD-B7B3-2B9396238BB9}"/>
              </a:ext>
            </a:extLst>
          </p:cNvPr>
          <p:cNvGrpSpPr/>
          <p:nvPr/>
        </p:nvGrpSpPr>
        <p:grpSpPr>
          <a:xfrm>
            <a:off x="210296" y="5011434"/>
            <a:ext cx="1086174" cy="419636"/>
            <a:chOff x="-50800" y="6096000"/>
            <a:chExt cx="1752600" cy="7239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41D57C-29E2-4089-B02F-F263975D52A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ECD7CF1-153D-4BC7-BED3-3F0225423022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EC5A5D-E937-495B-BA6F-F517BA307AC7}"/>
              </a:ext>
            </a:extLst>
          </p:cNvPr>
          <p:cNvGrpSpPr/>
          <p:nvPr/>
        </p:nvGrpSpPr>
        <p:grpSpPr>
          <a:xfrm>
            <a:off x="210296" y="5544834"/>
            <a:ext cx="1086174" cy="419636"/>
            <a:chOff x="-50800" y="6096000"/>
            <a:chExt cx="1752600" cy="7239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7EA46A1-D359-4CD9-A339-7B10300ECA5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8B512F7-F58E-4D8C-B998-1ACF4BBB8E2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AC897E-1B31-4C1B-B293-672ADD674726}"/>
              </a:ext>
            </a:extLst>
          </p:cNvPr>
          <p:cNvGrpSpPr/>
          <p:nvPr/>
        </p:nvGrpSpPr>
        <p:grpSpPr>
          <a:xfrm>
            <a:off x="1324721" y="2344434"/>
            <a:ext cx="1086174" cy="419636"/>
            <a:chOff x="-50800" y="6096000"/>
            <a:chExt cx="1752600" cy="7239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B6DC2-89F5-450D-95B7-85374FAFFE7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B1005F2-FF21-47AF-A373-3723922BCB6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07380B-5321-433C-A0F5-5EA878E212E7}"/>
              </a:ext>
            </a:extLst>
          </p:cNvPr>
          <p:cNvGrpSpPr/>
          <p:nvPr/>
        </p:nvGrpSpPr>
        <p:grpSpPr>
          <a:xfrm>
            <a:off x="1324721" y="2877834"/>
            <a:ext cx="1086174" cy="419636"/>
            <a:chOff x="-50800" y="6096000"/>
            <a:chExt cx="1752600" cy="7239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8FE603E-EC02-4FD9-A63A-06114B1C46D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D443EF4-698E-42B2-9DF7-E28BBCBD65F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41CB2E-9589-459B-8A0F-06A0BD783759}"/>
              </a:ext>
            </a:extLst>
          </p:cNvPr>
          <p:cNvGrpSpPr/>
          <p:nvPr/>
        </p:nvGrpSpPr>
        <p:grpSpPr>
          <a:xfrm>
            <a:off x="1324721" y="3411234"/>
            <a:ext cx="1086174" cy="419636"/>
            <a:chOff x="-50800" y="6096000"/>
            <a:chExt cx="1752600" cy="7239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B91115C-45C1-4DCE-8600-F0DBBA1E87F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2D70235-2F5D-4CC6-B382-311A8D767EB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5B3A71-4F7B-42A3-AA57-9AEC9A5FEF13}"/>
              </a:ext>
            </a:extLst>
          </p:cNvPr>
          <p:cNvGrpSpPr/>
          <p:nvPr/>
        </p:nvGrpSpPr>
        <p:grpSpPr>
          <a:xfrm>
            <a:off x="1324721" y="3944634"/>
            <a:ext cx="1086174" cy="419636"/>
            <a:chOff x="-50800" y="6096000"/>
            <a:chExt cx="1752600" cy="7239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65BF3B8-0251-4DF9-A963-01E1020C279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5349B84-DA6C-41E6-AE7A-EADC1E26A6E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9FD8F9-CEFA-4E7F-9588-8B1E1BCD9E8F}"/>
              </a:ext>
            </a:extLst>
          </p:cNvPr>
          <p:cNvGrpSpPr/>
          <p:nvPr/>
        </p:nvGrpSpPr>
        <p:grpSpPr>
          <a:xfrm>
            <a:off x="1324721" y="4478034"/>
            <a:ext cx="1086174" cy="419636"/>
            <a:chOff x="-50800" y="6096000"/>
            <a:chExt cx="1752600" cy="7239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718DBC4-C717-46C7-ABB4-7F8F5B7EEB2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2C067C5-8040-4229-A684-7F56DDAB44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3A4725-0E1A-42E2-AE43-C5C6F97495F8}"/>
              </a:ext>
            </a:extLst>
          </p:cNvPr>
          <p:cNvGrpSpPr/>
          <p:nvPr/>
        </p:nvGrpSpPr>
        <p:grpSpPr>
          <a:xfrm>
            <a:off x="1324721" y="5011434"/>
            <a:ext cx="1086174" cy="419636"/>
            <a:chOff x="-50800" y="6096000"/>
            <a:chExt cx="1752600" cy="7239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F1829FB-1B8C-4248-82F7-26064045B38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8872AA3-248A-496F-93FB-0FF78F34AF3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+ 8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E2BFD4-A8DD-4A20-9CAF-6D2AED428FBB}"/>
              </a:ext>
            </a:extLst>
          </p:cNvPr>
          <p:cNvGrpSpPr/>
          <p:nvPr/>
        </p:nvGrpSpPr>
        <p:grpSpPr>
          <a:xfrm>
            <a:off x="1324721" y="5544834"/>
            <a:ext cx="1086174" cy="419636"/>
            <a:chOff x="-50800" y="6096000"/>
            <a:chExt cx="1752600" cy="7239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BC8680-7822-4D63-B71B-02FA8876FA75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D7B43C-0CDE-40FD-84DF-5704546C9A9A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708E91-A1A4-4BC5-AE39-E42AE66C22FF}"/>
              </a:ext>
            </a:extLst>
          </p:cNvPr>
          <p:cNvGrpSpPr/>
          <p:nvPr/>
        </p:nvGrpSpPr>
        <p:grpSpPr>
          <a:xfrm>
            <a:off x="2439146" y="2877834"/>
            <a:ext cx="1086174" cy="419636"/>
            <a:chOff x="-50800" y="6096000"/>
            <a:chExt cx="1752600" cy="7239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C755206-F829-47D8-A71D-FEDA31A5988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ABC2088-1994-4751-8C27-61C74C7488F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E80182-5971-4AF7-8765-15DC60EA398B}"/>
              </a:ext>
            </a:extLst>
          </p:cNvPr>
          <p:cNvGrpSpPr/>
          <p:nvPr/>
        </p:nvGrpSpPr>
        <p:grpSpPr>
          <a:xfrm>
            <a:off x="2439146" y="3411234"/>
            <a:ext cx="1086174" cy="419636"/>
            <a:chOff x="-50800" y="6096000"/>
            <a:chExt cx="1752600" cy="7239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90BF5D-B744-45AF-8539-850A42571F61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4E95241-5C51-4EF3-BDE5-BB45414AD6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E0DDCB-2F96-44D3-AFA0-8DDAA4B3A397}"/>
              </a:ext>
            </a:extLst>
          </p:cNvPr>
          <p:cNvGrpSpPr/>
          <p:nvPr/>
        </p:nvGrpSpPr>
        <p:grpSpPr>
          <a:xfrm>
            <a:off x="2439146" y="3944634"/>
            <a:ext cx="1086174" cy="419636"/>
            <a:chOff x="-50800" y="6096000"/>
            <a:chExt cx="1752600" cy="7239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F209788-1108-444F-8B31-8DB956F1401F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CD9B037-9DB9-4513-92A0-97C849808DD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+ 6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93516F1-72BC-4945-A2F0-CBAA9713D6B1}"/>
              </a:ext>
            </a:extLst>
          </p:cNvPr>
          <p:cNvGrpSpPr/>
          <p:nvPr/>
        </p:nvGrpSpPr>
        <p:grpSpPr>
          <a:xfrm>
            <a:off x="2439146" y="4478034"/>
            <a:ext cx="1086174" cy="419636"/>
            <a:chOff x="-50800" y="6096000"/>
            <a:chExt cx="1752600" cy="72390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D65BBFB-89F9-4C4C-95F9-D5322E8AF54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8006A0F-0F11-418B-8407-D01709C8EBB7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63E11F3-4B3A-4218-B39F-5E235DCC1316}"/>
              </a:ext>
            </a:extLst>
          </p:cNvPr>
          <p:cNvGrpSpPr/>
          <p:nvPr/>
        </p:nvGrpSpPr>
        <p:grpSpPr>
          <a:xfrm>
            <a:off x="2439146" y="5011434"/>
            <a:ext cx="1086174" cy="419636"/>
            <a:chOff x="-50800" y="6096000"/>
            <a:chExt cx="1752600" cy="7239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D3EED5F-AF39-4E98-9E81-114C2BB79BD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08CC292-BA99-493F-844B-D5ADEEF4895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+ 8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F67F6C-CFAC-4C4D-82A2-E97CC425A042}"/>
              </a:ext>
            </a:extLst>
          </p:cNvPr>
          <p:cNvGrpSpPr/>
          <p:nvPr/>
        </p:nvGrpSpPr>
        <p:grpSpPr>
          <a:xfrm>
            <a:off x="2439146" y="5544834"/>
            <a:ext cx="1086174" cy="419636"/>
            <a:chOff x="-50800" y="6096000"/>
            <a:chExt cx="1752600" cy="7239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3F37CBA-6378-4C30-BA0F-26E8AA72EF6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8CA70F2-1EB2-440F-BDD8-3451FD41738E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+ 9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08B751B-8BB7-4E10-A3D0-DDBF6A90F2B4}"/>
              </a:ext>
            </a:extLst>
          </p:cNvPr>
          <p:cNvGrpSpPr/>
          <p:nvPr/>
        </p:nvGrpSpPr>
        <p:grpSpPr>
          <a:xfrm>
            <a:off x="3553571" y="3411234"/>
            <a:ext cx="1086174" cy="419636"/>
            <a:chOff x="-50800" y="6096000"/>
            <a:chExt cx="1752600" cy="72390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5C2D3FF-79C9-4D07-97DD-6E933719946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47CB060-BE59-4D27-A7F5-36F42F886C0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EA3191D-BC88-40F2-8DC2-B28D1F4F63A1}"/>
              </a:ext>
            </a:extLst>
          </p:cNvPr>
          <p:cNvGrpSpPr/>
          <p:nvPr/>
        </p:nvGrpSpPr>
        <p:grpSpPr>
          <a:xfrm>
            <a:off x="3553571" y="3944634"/>
            <a:ext cx="1086174" cy="419636"/>
            <a:chOff x="-50800" y="6096000"/>
            <a:chExt cx="1752600" cy="7239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4F56552-005E-4D5E-B697-32769AAA284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C8CE37F-193D-447B-9400-86341C4F30E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+ 6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040153-FF81-4A30-8A23-C2617557A5AB}"/>
              </a:ext>
            </a:extLst>
          </p:cNvPr>
          <p:cNvGrpSpPr/>
          <p:nvPr/>
        </p:nvGrpSpPr>
        <p:grpSpPr>
          <a:xfrm>
            <a:off x="3553571" y="4478034"/>
            <a:ext cx="1086174" cy="419636"/>
            <a:chOff x="-50800" y="6096000"/>
            <a:chExt cx="1752600" cy="7239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B6B1A72-DF1C-41B2-B76C-116F4A33B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019FA68-6647-4935-963C-636749035101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+ 7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514C2C-9AB9-4B8F-A777-42140D545303}"/>
              </a:ext>
            </a:extLst>
          </p:cNvPr>
          <p:cNvGrpSpPr/>
          <p:nvPr/>
        </p:nvGrpSpPr>
        <p:grpSpPr>
          <a:xfrm>
            <a:off x="3553571" y="5011434"/>
            <a:ext cx="1086174" cy="419636"/>
            <a:chOff x="-50800" y="6096000"/>
            <a:chExt cx="1752600" cy="72390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2EE3A2C-FE51-4E65-BBF2-84CC67CDF72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166DA34-E9C5-4E85-984F-49B57C29A20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5774EE-8265-4891-88F1-0496808C40F0}"/>
              </a:ext>
            </a:extLst>
          </p:cNvPr>
          <p:cNvGrpSpPr/>
          <p:nvPr/>
        </p:nvGrpSpPr>
        <p:grpSpPr>
          <a:xfrm>
            <a:off x="3553571" y="5544834"/>
            <a:ext cx="1086174" cy="419636"/>
            <a:chOff x="-50800" y="6096000"/>
            <a:chExt cx="1752600" cy="72390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23BC3562-A070-4389-8716-14EF686CB8C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A5AF8BD-5D11-4550-8301-E5341F46402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+ 9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7E24C3-9F1E-442E-B7D7-CFCC0C97343D}"/>
              </a:ext>
            </a:extLst>
          </p:cNvPr>
          <p:cNvGrpSpPr/>
          <p:nvPr/>
        </p:nvGrpSpPr>
        <p:grpSpPr>
          <a:xfrm>
            <a:off x="4667996" y="3944634"/>
            <a:ext cx="1086174" cy="419636"/>
            <a:chOff x="-50800" y="6096000"/>
            <a:chExt cx="1752600" cy="7239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8EAC0E8-B942-4DF0-93E3-BE87B32E000D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5F3CDDE-6421-4BC0-A739-9E5FD67F542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BD5230-E0B4-4771-A2A3-74FD913C4C01}"/>
              </a:ext>
            </a:extLst>
          </p:cNvPr>
          <p:cNvGrpSpPr/>
          <p:nvPr/>
        </p:nvGrpSpPr>
        <p:grpSpPr>
          <a:xfrm>
            <a:off x="4667996" y="4478034"/>
            <a:ext cx="1086174" cy="419636"/>
            <a:chOff x="-50800" y="6096000"/>
            <a:chExt cx="1752600" cy="7239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A1511FD-F793-4337-B36E-F52632B8B99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9621878-C7D8-45C6-A8AD-B994625CED6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+ 7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DDF302-DA1C-442A-885B-C621396DDF70}"/>
              </a:ext>
            </a:extLst>
          </p:cNvPr>
          <p:cNvGrpSpPr/>
          <p:nvPr/>
        </p:nvGrpSpPr>
        <p:grpSpPr>
          <a:xfrm>
            <a:off x="4667996" y="5011434"/>
            <a:ext cx="1086174" cy="419636"/>
            <a:chOff x="-50800" y="6096000"/>
            <a:chExt cx="1752600" cy="72390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BB72C6B-CC43-4C56-82FF-6111598DDB3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938FC79-D59A-4C57-912B-6B9A5708ED7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+ 8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6632DD-EE4B-4422-9CC4-8BE4E18F1E42}"/>
              </a:ext>
            </a:extLst>
          </p:cNvPr>
          <p:cNvGrpSpPr/>
          <p:nvPr/>
        </p:nvGrpSpPr>
        <p:grpSpPr>
          <a:xfrm>
            <a:off x="4667996" y="5544834"/>
            <a:ext cx="1086174" cy="419636"/>
            <a:chOff x="-50800" y="6096000"/>
            <a:chExt cx="1752600" cy="72390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50D0BC4-B6D1-44A6-B184-D1D31D6E6FCE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DD9C6CC-4EA3-4D01-975E-47139DE89BE9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+ 9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F74E8B8-E169-4297-AF81-940D2588DA9F}"/>
              </a:ext>
            </a:extLst>
          </p:cNvPr>
          <p:cNvGrpSpPr/>
          <p:nvPr/>
        </p:nvGrpSpPr>
        <p:grpSpPr>
          <a:xfrm>
            <a:off x="5782421" y="4478034"/>
            <a:ext cx="1086174" cy="419636"/>
            <a:chOff x="-50800" y="6096000"/>
            <a:chExt cx="1752600" cy="7239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7E435D97-C001-420C-8F79-394868453288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B38B5E8-4921-49F3-8237-AC26C025BCB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7A6782-C1A6-429D-BA70-25D99710C738}"/>
              </a:ext>
            </a:extLst>
          </p:cNvPr>
          <p:cNvGrpSpPr/>
          <p:nvPr/>
        </p:nvGrpSpPr>
        <p:grpSpPr>
          <a:xfrm>
            <a:off x="5782421" y="5011434"/>
            <a:ext cx="1086174" cy="419636"/>
            <a:chOff x="-50800" y="6096000"/>
            <a:chExt cx="1752600" cy="7239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2147AB2-DEDF-4377-8683-176A87795CA4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37D898B-B567-4BF9-A8D9-EF32A56C9356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+ 8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EE3055-AE2C-4428-8137-5DF6F7E76DB4}"/>
              </a:ext>
            </a:extLst>
          </p:cNvPr>
          <p:cNvGrpSpPr/>
          <p:nvPr/>
        </p:nvGrpSpPr>
        <p:grpSpPr>
          <a:xfrm>
            <a:off x="5782421" y="5544834"/>
            <a:ext cx="1086174" cy="419636"/>
            <a:chOff x="-50800" y="6096000"/>
            <a:chExt cx="1752600" cy="7239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E61D675-8BC7-48A7-9F8B-D7352FEBD58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AA75935-AAB4-4EB1-9E5C-9CDEAA0D04B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+ 9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94E3A08-2FEE-4F8B-8159-FBC45A5FE3E7}"/>
              </a:ext>
            </a:extLst>
          </p:cNvPr>
          <p:cNvGrpSpPr/>
          <p:nvPr/>
        </p:nvGrpSpPr>
        <p:grpSpPr>
          <a:xfrm>
            <a:off x="6896846" y="5011434"/>
            <a:ext cx="1086174" cy="419636"/>
            <a:chOff x="-50800" y="6096000"/>
            <a:chExt cx="1752600" cy="723900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1EEB8EB3-CA8E-4143-8FB4-210101AD6B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85C70CB-F65F-4F2A-877D-F1CC1ACA7A6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+ 8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5C083DE-EE3C-4CE0-9EC9-ABDE3A63361F}"/>
              </a:ext>
            </a:extLst>
          </p:cNvPr>
          <p:cNvGrpSpPr/>
          <p:nvPr/>
        </p:nvGrpSpPr>
        <p:grpSpPr>
          <a:xfrm>
            <a:off x="6896846" y="5544834"/>
            <a:ext cx="1086174" cy="419636"/>
            <a:chOff x="-50800" y="6096000"/>
            <a:chExt cx="1752600" cy="723900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48787A3-34EE-4ABD-9EAF-91F686E9EBF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F23183C-3A23-4981-85EA-6260053292DB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+ 9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0F66A15-12AE-4429-B119-9A76752F0BBF}"/>
              </a:ext>
            </a:extLst>
          </p:cNvPr>
          <p:cNvGrpSpPr/>
          <p:nvPr/>
        </p:nvGrpSpPr>
        <p:grpSpPr>
          <a:xfrm>
            <a:off x="8011271" y="5544834"/>
            <a:ext cx="1086174" cy="419636"/>
            <a:chOff x="-50800" y="6096000"/>
            <a:chExt cx="1752600" cy="72390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32413B0-16DB-45DF-9497-752496A1A233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367D0E0-3CCA-4124-8DE0-1879581B976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 + 9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0FDF659-2FB3-49FE-B95A-92EDB7100D4C}"/>
              </a:ext>
            </a:extLst>
          </p:cNvPr>
          <p:cNvGrpSpPr/>
          <p:nvPr/>
        </p:nvGrpSpPr>
        <p:grpSpPr>
          <a:xfrm>
            <a:off x="201307" y="2349141"/>
            <a:ext cx="1086174" cy="419636"/>
            <a:chOff x="-50800" y="6096000"/>
            <a:chExt cx="1752600" cy="723900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ED5D7099-4634-424B-B77D-5752C372F2B6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7F524EF1-69E9-4E3A-A3C9-3BE6D581BDD3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+ 3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1FFE5C-AAF4-4307-A0C8-C7763A3DF780}"/>
              </a:ext>
            </a:extLst>
          </p:cNvPr>
          <p:cNvGrpSpPr/>
          <p:nvPr/>
        </p:nvGrpSpPr>
        <p:grpSpPr>
          <a:xfrm>
            <a:off x="1309631" y="2879544"/>
            <a:ext cx="1086174" cy="419636"/>
            <a:chOff x="-50800" y="6096000"/>
            <a:chExt cx="1752600" cy="723900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83ACB121-2509-40B6-9970-F6D244FC6A2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E56E5B4A-1CC6-402D-B4FC-40932B72D8A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+ 4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1C651D8-D22D-4CDF-B97C-0C501DA8AF20}"/>
              </a:ext>
            </a:extLst>
          </p:cNvPr>
          <p:cNvGrpSpPr/>
          <p:nvPr/>
        </p:nvGrpSpPr>
        <p:grpSpPr>
          <a:xfrm>
            <a:off x="2433367" y="3417652"/>
            <a:ext cx="1086174" cy="419636"/>
            <a:chOff x="-50800" y="6096000"/>
            <a:chExt cx="1752600" cy="723900"/>
          </a:xfrm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9CC53D86-BDF1-4FC8-90B4-C78D4F580B2C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A10555B6-14FF-4549-93B3-E246E067C3D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 + 5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AB7EBAF-34F3-4492-B1DD-C2E33B4F9637}"/>
              </a:ext>
            </a:extLst>
          </p:cNvPr>
          <p:cNvGrpSpPr/>
          <p:nvPr/>
        </p:nvGrpSpPr>
        <p:grpSpPr>
          <a:xfrm>
            <a:off x="3549397" y="3948055"/>
            <a:ext cx="1086174" cy="419636"/>
            <a:chOff x="-50800" y="6096000"/>
            <a:chExt cx="1752600" cy="723900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BD25CC8E-E743-4124-BA21-8935E7E04707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4F9A2FF4-89D1-40F2-AD53-08B7DA8763BD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+ 6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A835E5A-1AAC-4D0C-A64C-F99B85D3E06F}"/>
              </a:ext>
            </a:extLst>
          </p:cNvPr>
          <p:cNvGrpSpPr/>
          <p:nvPr/>
        </p:nvGrpSpPr>
        <p:grpSpPr>
          <a:xfrm>
            <a:off x="4657721" y="4486164"/>
            <a:ext cx="1086174" cy="419636"/>
            <a:chOff x="-50800" y="6096000"/>
            <a:chExt cx="1752600" cy="723900"/>
          </a:xfrm>
        </p:grpSpPr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C9357A9E-6979-4079-86FA-2D07B7AE869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A830B71B-D327-45F3-846E-2B767D20C54F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 + 7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E279ADD-45E8-4EFD-AA0E-670451936E48}"/>
              </a:ext>
            </a:extLst>
          </p:cNvPr>
          <p:cNvGrpSpPr/>
          <p:nvPr/>
        </p:nvGrpSpPr>
        <p:grpSpPr>
          <a:xfrm>
            <a:off x="5773751" y="5016567"/>
            <a:ext cx="1086174" cy="419636"/>
            <a:chOff x="-50800" y="6096000"/>
            <a:chExt cx="1752600" cy="723900"/>
          </a:xfrm>
        </p:grpSpPr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32ACC21D-BCEB-49A5-87B2-5E34191DA3FA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31D33830-CD0D-433E-B65C-8796A15E103C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 + 8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0881679-9FDD-429B-8BF5-AA45C2233DA7}"/>
              </a:ext>
            </a:extLst>
          </p:cNvPr>
          <p:cNvGrpSpPr/>
          <p:nvPr/>
        </p:nvGrpSpPr>
        <p:grpSpPr>
          <a:xfrm>
            <a:off x="6905192" y="5539264"/>
            <a:ext cx="1086174" cy="419636"/>
            <a:chOff x="-50800" y="6096000"/>
            <a:chExt cx="1752600" cy="723900"/>
          </a:xfrm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DBAD59FD-071E-45A6-91C5-88663C2CF54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589A8595-8CC8-439F-952B-4C89BCC81D3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+ 9</a:t>
              </a:r>
            </a:p>
          </p:txBody>
        </p:sp>
      </p:grp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4B1FE381-145A-4706-87B7-A47D4BDC7807}"/>
              </a:ext>
            </a:extLst>
          </p:cNvPr>
          <p:cNvCxnSpPr>
            <a:cxnSpLocks/>
          </p:cNvCxnSpPr>
          <p:nvPr/>
        </p:nvCxnSpPr>
        <p:spPr>
          <a:xfrm flipH="1">
            <a:off x="6711594" y="4625297"/>
            <a:ext cx="516276" cy="416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1" name="Picture 240">
            <a:extLst>
              <a:ext uri="{FF2B5EF4-FFF2-40B4-BE49-F238E27FC236}">
                <a16:creationId xmlns:a16="http://schemas.microsoft.com/office/drawing/2014/main" id="{2A187C63-530E-41F9-BE2C-259C5DFA1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 t="29812" r="35574" b="64609"/>
          <a:stretch/>
        </p:blipFill>
        <p:spPr>
          <a:xfrm>
            <a:off x="0" y="818723"/>
            <a:ext cx="5386228" cy="516277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17972D49-5C30-47FD-B82E-1AA89B2C1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49" t="36186" r="38809" b="38252"/>
          <a:stretch/>
        </p:blipFill>
        <p:spPr>
          <a:xfrm>
            <a:off x="5984697" y="857251"/>
            <a:ext cx="3159303" cy="3379463"/>
          </a:xfrm>
          <a:prstGeom prst="rect">
            <a:avLst/>
          </a:prstGeom>
        </p:spPr>
      </p:pic>
      <p:sp>
        <p:nvSpPr>
          <p:cNvPr id="159" name="Rounded Rectangle 15">
            <a:extLst>
              <a:ext uri="{FF2B5EF4-FFF2-40B4-BE49-F238E27FC236}">
                <a16:creationId xmlns:a16="http://schemas.microsoft.com/office/drawing/2014/main" id="{56873CCF-948A-4F53-AC90-395BCA07798D}"/>
              </a:ext>
            </a:extLst>
          </p:cNvPr>
          <p:cNvSpPr/>
          <p:nvPr/>
        </p:nvSpPr>
        <p:spPr>
          <a:xfrm>
            <a:off x="7605445" y="2352141"/>
            <a:ext cx="1148137" cy="5327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7 + 5</a:t>
            </a:r>
          </a:p>
        </p:txBody>
      </p:sp>
      <p:sp>
        <p:nvSpPr>
          <p:cNvPr id="160" name="Rounded Rectangle 18">
            <a:extLst>
              <a:ext uri="{FF2B5EF4-FFF2-40B4-BE49-F238E27FC236}">
                <a16:creationId xmlns:a16="http://schemas.microsoft.com/office/drawing/2014/main" id="{1AAE0645-104B-4EF7-98DD-86C32C21ACB9}"/>
              </a:ext>
            </a:extLst>
          </p:cNvPr>
          <p:cNvSpPr/>
          <p:nvPr/>
        </p:nvSpPr>
        <p:spPr>
          <a:xfrm>
            <a:off x="6433479" y="2880872"/>
            <a:ext cx="1124041" cy="5327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4 + 8</a:t>
            </a:r>
          </a:p>
        </p:txBody>
      </p:sp>
      <p:sp>
        <p:nvSpPr>
          <p:cNvPr id="161" name="Rounded Rectangle 19">
            <a:extLst>
              <a:ext uri="{FF2B5EF4-FFF2-40B4-BE49-F238E27FC236}">
                <a16:creationId xmlns:a16="http://schemas.microsoft.com/office/drawing/2014/main" id="{1351CC14-8E7D-4E47-887C-166C2FB6CE18}"/>
              </a:ext>
            </a:extLst>
          </p:cNvPr>
          <p:cNvSpPr/>
          <p:nvPr/>
        </p:nvSpPr>
        <p:spPr>
          <a:xfrm>
            <a:off x="7015250" y="3452945"/>
            <a:ext cx="1148137" cy="5327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rgbClr val="FF0000"/>
                </a:solidFill>
              </a:rPr>
              <a:t>5 + 7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27009F8-DC69-47D5-951E-06F15590BB0A}"/>
              </a:ext>
            </a:extLst>
          </p:cNvPr>
          <p:cNvGrpSpPr/>
          <p:nvPr/>
        </p:nvGrpSpPr>
        <p:grpSpPr>
          <a:xfrm>
            <a:off x="1317338" y="2887249"/>
            <a:ext cx="1086174" cy="419636"/>
            <a:chOff x="-50800" y="6096000"/>
            <a:chExt cx="1752600" cy="723900"/>
          </a:xfrm>
        </p:grpSpPr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75963045-8150-452B-9E68-F42F695D01B9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5AEA28A4-EA56-4D25-A344-BEB33C99A6A5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 + 4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659AAD7-C943-44F2-AAFF-01471DECF6E0}"/>
              </a:ext>
            </a:extLst>
          </p:cNvPr>
          <p:cNvGrpSpPr/>
          <p:nvPr/>
        </p:nvGrpSpPr>
        <p:grpSpPr>
          <a:xfrm>
            <a:off x="6902627" y="5542587"/>
            <a:ext cx="1086174" cy="419636"/>
            <a:chOff x="-50800" y="6096000"/>
            <a:chExt cx="1752600" cy="723900"/>
          </a:xfrm>
        </p:grpSpPr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33BCD7BF-D57E-4692-A3C4-D7C3826E92C0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id="{071281CA-9973-4E05-8870-0F2A31021A54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 + 9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4623317-F3D1-414F-9E58-D33C15C2C017}"/>
              </a:ext>
            </a:extLst>
          </p:cNvPr>
          <p:cNvGrpSpPr/>
          <p:nvPr/>
        </p:nvGrpSpPr>
        <p:grpSpPr>
          <a:xfrm>
            <a:off x="3549398" y="3953945"/>
            <a:ext cx="1086174" cy="419636"/>
            <a:chOff x="-50800" y="6096000"/>
            <a:chExt cx="1752600" cy="723900"/>
          </a:xfrm>
        </p:grpSpPr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720DC7BC-9E33-4119-B248-5FF1DBECBFD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A26443EA-40BD-4D75-B8B5-18E495DAB380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 + 6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455F2F9-5DE8-4848-9845-6768A429A430}"/>
              </a:ext>
            </a:extLst>
          </p:cNvPr>
          <p:cNvGrpSpPr/>
          <p:nvPr/>
        </p:nvGrpSpPr>
        <p:grpSpPr>
          <a:xfrm>
            <a:off x="203876" y="2342188"/>
            <a:ext cx="1086174" cy="419636"/>
            <a:chOff x="-50800" y="6096000"/>
            <a:chExt cx="1752600" cy="723900"/>
          </a:xfrm>
        </p:grpSpPr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3BA52B15-1ACD-4A4F-AE66-6EC6F428B8E2}"/>
                </a:ext>
              </a:extLst>
            </p:cNvPr>
            <p:cNvSpPr/>
            <p:nvPr/>
          </p:nvSpPr>
          <p:spPr>
            <a:xfrm>
              <a:off x="38100" y="6096000"/>
              <a:ext cx="1435100" cy="7239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2FACAEDC-1B5B-421D-BDF3-D60707AE88C8}"/>
                </a:ext>
              </a:extLst>
            </p:cNvPr>
            <p:cNvSpPr/>
            <p:nvPr/>
          </p:nvSpPr>
          <p:spPr>
            <a:xfrm>
              <a:off x="-50800" y="6096000"/>
              <a:ext cx="1752600" cy="723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 + 3</a:t>
              </a:r>
            </a:p>
          </p:txBody>
        </p:sp>
      </p:grp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1EC4C0C-3166-4C94-8B56-1EADBB237316}"/>
              </a:ext>
            </a:extLst>
          </p:cNvPr>
          <p:cNvCxnSpPr>
            <a:cxnSpLocks/>
          </p:cNvCxnSpPr>
          <p:nvPr/>
        </p:nvCxnSpPr>
        <p:spPr>
          <a:xfrm flipH="1">
            <a:off x="3359650" y="3022529"/>
            <a:ext cx="516277" cy="408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4DD090FE-206D-463B-BC60-26E94B47014F}"/>
              </a:ext>
            </a:extLst>
          </p:cNvPr>
          <p:cNvCxnSpPr>
            <a:cxnSpLocks/>
          </p:cNvCxnSpPr>
          <p:nvPr/>
        </p:nvCxnSpPr>
        <p:spPr>
          <a:xfrm flipH="1">
            <a:off x="5601984" y="4093610"/>
            <a:ext cx="477749" cy="410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20788197-6766-4AA4-97C8-1A0CB4297DB2}"/>
              </a:ext>
            </a:extLst>
          </p:cNvPr>
          <p:cNvSpPr/>
          <p:nvPr/>
        </p:nvSpPr>
        <p:spPr>
          <a:xfrm>
            <a:off x="7258692" y="864956"/>
            <a:ext cx="716623" cy="7166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3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217</TotalTime>
  <Words>1247</Words>
  <Application>Microsoft Office PowerPoint</Application>
  <PresentationFormat>On-screen Show (4:3)</PresentationFormat>
  <Paragraphs>388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Montserrat Medium</vt:lpstr>
      <vt:lpstr>Times New Roman</vt:lpstr>
      <vt:lpstr>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tran</dc:creator>
  <cp:lastModifiedBy>ad</cp:lastModifiedBy>
  <cp:revision>16</cp:revision>
  <dcterms:created xsi:type="dcterms:W3CDTF">2021-10-05T03:20:03Z</dcterms:created>
  <dcterms:modified xsi:type="dcterms:W3CDTF">2024-12-15T10:10:20Z</dcterms:modified>
</cp:coreProperties>
</file>