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66" r:id="rId4"/>
    <p:sldId id="277" r:id="rId5"/>
    <p:sldId id="274" r:id="rId6"/>
    <p:sldId id="276" r:id="rId7"/>
    <p:sldId id="267" r:id="rId8"/>
    <p:sldId id="273" r:id="rId9"/>
    <p:sldId id="278" r:id="rId10"/>
    <p:sldId id="268" r:id="rId11"/>
    <p:sldId id="272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D5E5-7DFA-4958-B29E-6D9BD72CA3B1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F9EB-BED8-4E4E-9F2D-9025BCDD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2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D5E5-7DFA-4958-B29E-6D9BD72CA3B1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F9EB-BED8-4E4E-9F2D-9025BCDD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2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D5E5-7DFA-4958-B29E-6D9BD72CA3B1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F9EB-BED8-4E4E-9F2D-9025BCDD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D5E5-7DFA-4958-B29E-6D9BD72CA3B1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F9EB-BED8-4E4E-9F2D-9025BCDD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8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D5E5-7DFA-4958-B29E-6D9BD72CA3B1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F9EB-BED8-4E4E-9F2D-9025BCDD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9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D5E5-7DFA-4958-B29E-6D9BD72CA3B1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F9EB-BED8-4E4E-9F2D-9025BCDD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0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D5E5-7DFA-4958-B29E-6D9BD72CA3B1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F9EB-BED8-4E4E-9F2D-9025BCDD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1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D5E5-7DFA-4958-B29E-6D9BD72CA3B1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F9EB-BED8-4E4E-9F2D-9025BCDD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D5E5-7DFA-4958-B29E-6D9BD72CA3B1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F9EB-BED8-4E4E-9F2D-9025BCDD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0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D5E5-7DFA-4958-B29E-6D9BD72CA3B1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F9EB-BED8-4E4E-9F2D-9025BCDD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9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D5E5-7DFA-4958-B29E-6D9BD72CA3B1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F9EB-BED8-4E4E-9F2D-9025BCDD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0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6D5E5-7DFA-4958-B29E-6D9BD72CA3B1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FF9EB-BED8-4E4E-9F2D-9025BCDD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7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6"/>
          <p:cNvSpPr txBox="1">
            <a:spLocks noChangeArrowheads="1"/>
          </p:cNvSpPr>
          <p:nvPr/>
        </p:nvSpPr>
        <p:spPr bwMode="auto">
          <a:xfrm>
            <a:off x="2844800" y="5715000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075" name="Line 53"/>
          <p:cNvSpPr>
            <a:spLocks noChangeShapeType="1"/>
          </p:cNvSpPr>
          <p:nvPr/>
        </p:nvSpPr>
        <p:spPr bwMode="auto">
          <a:xfrm>
            <a:off x="1102784" y="6597650"/>
            <a:ext cx="2209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6" name="Line 54"/>
          <p:cNvSpPr>
            <a:spLocks noChangeShapeType="1"/>
          </p:cNvSpPr>
          <p:nvPr/>
        </p:nvSpPr>
        <p:spPr bwMode="auto">
          <a:xfrm>
            <a:off x="1007534" y="188913"/>
            <a:ext cx="1017693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463" name="WordArt 55"/>
          <p:cNvSpPr>
            <a:spLocks noChangeArrowheads="1" noChangeShapeType="1" noTextEdit="1"/>
          </p:cNvSpPr>
          <p:nvPr/>
        </p:nvSpPr>
        <p:spPr bwMode="auto">
          <a:xfrm>
            <a:off x="0" y="144465"/>
            <a:ext cx="12192000" cy="6740525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1221380"/>
                <a:gd name="adj2" fmla="val 7263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CC"/>
              </a:solidFill>
              <a:latin typeface="VNI-Cooper"/>
            </a:endParaRPr>
          </a:p>
        </p:txBody>
      </p:sp>
      <p:pic>
        <p:nvPicPr>
          <p:cNvPr id="3078" name="Picture 56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129160">
            <a:off x="107952" y="-23813"/>
            <a:ext cx="12827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8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9160" flipH="1">
            <a:off x="10801352" y="2"/>
            <a:ext cx="12827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59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929160" flipH="1">
            <a:off x="107952" y="5737227"/>
            <a:ext cx="12827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60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670840">
            <a:off x="10801352" y="5737227"/>
            <a:ext cx="12827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Line 61"/>
          <p:cNvSpPr>
            <a:spLocks noChangeShapeType="1"/>
          </p:cNvSpPr>
          <p:nvPr/>
        </p:nvSpPr>
        <p:spPr bwMode="auto">
          <a:xfrm>
            <a:off x="239184" y="765177"/>
            <a:ext cx="0" cy="1439863"/>
          </a:xfrm>
          <a:prstGeom prst="line">
            <a:avLst/>
          </a:prstGeom>
          <a:noFill/>
          <a:ln w="76200" cap="rnd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84" name="Line 62"/>
          <p:cNvSpPr>
            <a:spLocks noChangeShapeType="1"/>
          </p:cNvSpPr>
          <p:nvPr/>
        </p:nvSpPr>
        <p:spPr bwMode="auto">
          <a:xfrm>
            <a:off x="11952817" y="693738"/>
            <a:ext cx="0" cy="1439862"/>
          </a:xfrm>
          <a:prstGeom prst="line">
            <a:avLst/>
          </a:prstGeom>
          <a:noFill/>
          <a:ln w="76200" cap="rnd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3022602" y="5300665"/>
            <a:ext cx="6049433" cy="1557337"/>
            <a:chOff x="1428" y="3339"/>
            <a:chExt cx="2858" cy="981"/>
          </a:xfrm>
        </p:grpSpPr>
        <p:pic>
          <p:nvPicPr>
            <p:cNvPr id="3093" name="Picture 64" descr="!hp8ls2l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27663" flipH="1">
              <a:off x="2925" y="3883"/>
              <a:ext cx="1361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4" name="Picture 65" descr="Hinh 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11" y="3339"/>
              <a:ext cx="480" cy="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5" name="Picture 66" descr="Hinh 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91082">
              <a:off x="2835" y="3479"/>
              <a:ext cx="419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6" name="Picture 67" descr="Hinh 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3068095">
              <a:off x="2926" y="3768"/>
              <a:ext cx="398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7" name="Picture 68" descr="Hinh 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087173">
              <a:off x="2511" y="3523"/>
              <a:ext cx="385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8" name="Picture 69" descr="Hinh 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3049717">
              <a:off x="2408" y="3751"/>
              <a:ext cx="288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9" name="Picture 70" descr="!hp8ls2l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27663">
              <a:off x="1428" y="3883"/>
              <a:ext cx="1361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6" name="Line 71"/>
          <p:cNvSpPr>
            <a:spLocks noChangeShapeType="1"/>
          </p:cNvSpPr>
          <p:nvPr/>
        </p:nvSpPr>
        <p:spPr bwMode="auto">
          <a:xfrm>
            <a:off x="239184" y="5084765"/>
            <a:ext cx="0" cy="936625"/>
          </a:xfrm>
          <a:prstGeom prst="line">
            <a:avLst/>
          </a:prstGeom>
          <a:noFill/>
          <a:ln w="57150" cap="rnd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87" name="Line 72"/>
          <p:cNvSpPr>
            <a:spLocks noChangeShapeType="1"/>
          </p:cNvSpPr>
          <p:nvPr/>
        </p:nvSpPr>
        <p:spPr bwMode="auto">
          <a:xfrm>
            <a:off x="11952817" y="5084765"/>
            <a:ext cx="0" cy="936625"/>
          </a:xfrm>
          <a:prstGeom prst="line">
            <a:avLst/>
          </a:prstGeom>
          <a:noFill/>
          <a:ln w="57150" cap="rnd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88" name="Line 73"/>
          <p:cNvSpPr>
            <a:spLocks noChangeShapeType="1"/>
          </p:cNvSpPr>
          <p:nvPr/>
        </p:nvSpPr>
        <p:spPr bwMode="auto">
          <a:xfrm>
            <a:off x="8784167" y="6597650"/>
            <a:ext cx="2209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91" name="WordArt 5"/>
          <p:cNvSpPr>
            <a:spLocks noChangeArrowheads="1" noChangeShapeType="1" noTextEdit="1"/>
          </p:cNvSpPr>
          <p:nvPr/>
        </p:nvSpPr>
        <p:spPr bwMode="auto">
          <a:xfrm>
            <a:off x="947520" y="1692861"/>
            <a:ext cx="10046447" cy="239812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000" kern="10" dirty="0" err="1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Nhiệt</a:t>
            </a:r>
            <a:r>
              <a:rPr lang="en-US" sz="2000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000" kern="10" dirty="0" err="1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liệt</a:t>
            </a:r>
            <a:r>
              <a:rPr lang="en-US" sz="2000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000" kern="10" dirty="0" err="1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chào</a:t>
            </a:r>
            <a:r>
              <a:rPr lang="en-US" sz="2000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000" kern="10" dirty="0" err="1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mừng</a:t>
            </a:r>
            <a:r>
              <a:rPr lang="en-US" sz="2000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 </a:t>
            </a:r>
          </a:p>
          <a:p>
            <a:pPr algn="ctr"/>
            <a:r>
              <a:rPr lang="en-US" sz="2000" kern="10" dirty="0" err="1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các</a:t>
            </a:r>
            <a:r>
              <a:rPr lang="en-US" sz="2000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000" kern="10" dirty="0" err="1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thầy</a:t>
            </a:r>
            <a:r>
              <a:rPr lang="en-US" sz="2000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000" kern="10" dirty="0" err="1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cô</a:t>
            </a:r>
            <a:r>
              <a:rPr lang="en-US" sz="2000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 </a:t>
            </a:r>
          </a:p>
          <a:p>
            <a:pPr algn="ctr"/>
            <a:r>
              <a:rPr lang="en-US" sz="2000" kern="10" dirty="0" err="1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về</a:t>
            </a:r>
            <a:r>
              <a:rPr lang="en-US" sz="2000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000" kern="10" dirty="0" err="1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dự</a:t>
            </a:r>
            <a:r>
              <a:rPr lang="en-US" sz="2000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000" kern="10" dirty="0" err="1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giờ</a:t>
            </a:r>
            <a:r>
              <a:rPr lang="en-US" sz="2000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000" kern="10" dirty="0" err="1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lớ</a:t>
            </a:r>
            <a:r>
              <a:rPr lang="vi-VN" sz="2000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p</a:t>
            </a:r>
            <a:r>
              <a:rPr lang="en-US" sz="2000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6506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764957"/>
            <a:ext cx="6234053" cy="83099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VẬN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 DỤNG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38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98" y="461263"/>
            <a:ext cx="1461588" cy="1556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085" y="468412"/>
            <a:ext cx="4337104" cy="15727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84" y="3351499"/>
            <a:ext cx="2891403" cy="15727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79BB56-7B98-6F9C-F31F-07346F2B017C}"/>
              </a:ext>
            </a:extLst>
          </p:cNvPr>
          <p:cNvSpPr txBox="1"/>
          <p:nvPr/>
        </p:nvSpPr>
        <p:spPr>
          <a:xfrm>
            <a:off x="1162756" y="2201333"/>
            <a:ext cx="1761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trăm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C0D556-3804-CB9C-C431-88987CD26147}"/>
              </a:ext>
            </a:extLst>
          </p:cNvPr>
          <p:cNvSpPr txBox="1"/>
          <p:nvPr/>
        </p:nvSpPr>
        <p:spPr>
          <a:xfrm>
            <a:off x="1411111" y="2579073"/>
            <a:ext cx="126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</a:rPr>
              <a:t>100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B91BA9-3553-9280-7820-37F1CF5A0AC0}"/>
              </a:ext>
            </a:extLst>
          </p:cNvPr>
          <p:cNvSpPr txBox="1"/>
          <p:nvPr/>
        </p:nvSpPr>
        <p:spPr>
          <a:xfrm>
            <a:off x="1411111" y="5073072"/>
            <a:ext cx="1176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Hai trăm</a:t>
            </a: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60DDBE-2F16-DCA9-6E21-22A4D6DB5BC2}"/>
              </a:ext>
            </a:extLst>
          </p:cNvPr>
          <p:cNvSpPr txBox="1"/>
          <p:nvPr/>
        </p:nvSpPr>
        <p:spPr>
          <a:xfrm>
            <a:off x="1625600" y="5464982"/>
            <a:ext cx="60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</a:rPr>
              <a:t>200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113295-7E28-FD42-DDDC-9FD13237B5F5}"/>
              </a:ext>
            </a:extLst>
          </p:cNvPr>
          <p:cNvSpPr txBox="1"/>
          <p:nvPr/>
        </p:nvSpPr>
        <p:spPr>
          <a:xfrm>
            <a:off x="6175025" y="2201333"/>
            <a:ext cx="1151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Ba trăm</a:t>
            </a:r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6F4F99-8B86-5DCA-9546-51DE0036AE48}"/>
              </a:ext>
            </a:extLst>
          </p:cNvPr>
          <p:cNvSpPr txBox="1"/>
          <p:nvPr/>
        </p:nvSpPr>
        <p:spPr>
          <a:xfrm>
            <a:off x="6417734" y="2544725"/>
            <a:ext cx="71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</a:rPr>
              <a:t>300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7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40586C4F-0142-9A61-1955-EC50DA7D2D47}"/>
              </a:ext>
            </a:extLst>
          </p:cNvPr>
          <p:cNvSpPr txBox="1"/>
          <p:nvPr/>
        </p:nvSpPr>
        <p:spPr>
          <a:xfrm>
            <a:off x="5373512" y="4459350"/>
            <a:ext cx="1619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Mười trăm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8EF5E2-EB05-F356-5118-B8DDFCC15814}"/>
              </a:ext>
            </a:extLst>
          </p:cNvPr>
          <p:cNvSpPr txBox="1"/>
          <p:nvPr/>
        </p:nvSpPr>
        <p:spPr>
          <a:xfrm>
            <a:off x="5700889" y="4855717"/>
            <a:ext cx="790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B8C3C0-8BF7-94B3-4C47-8836AD2BD6FD}"/>
              </a:ext>
            </a:extLst>
          </p:cNvPr>
          <p:cNvSpPr txBox="1"/>
          <p:nvPr/>
        </p:nvSpPr>
        <p:spPr>
          <a:xfrm>
            <a:off x="5012267" y="5356410"/>
            <a:ext cx="3172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trăm bằng 1 nghìn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45E7BD1-EF36-26A5-7C73-81E7CF895AC3}"/>
              </a:ext>
            </a:extLst>
          </p:cNvPr>
          <p:cNvSpPr/>
          <p:nvPr/>
        </p:nvSpPr>
        <p:spPr>
          <a:xfrm>
            <a:off x="2065867" y="5952832"/>
            <a:ext cx="8579556" cy="36818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 số 100, 200, 300, ..., 1000 là các số tròn trăm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BF1B5A-0B97-702E-0370-84424BF1D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7" y="284319"/>
            <a:ext cx="11717866" cy="36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4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7577" y="626035"/>
            <a:ext cx="11826875" cy="2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800" b="1" dirty="0" err="1">
                <a:latin typeface="UTM Avo" panose="02040603050506020204" pitchFamily="18" charset="0"/>
              </a:rPr>
              <a:t>Thứ</a:t>
            </a:r>
            <a:r>
              <a:rPr lang="en-US" sz="4800" b="1" dirty="0"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</a:rPr>
              <a:t>tư</a:t>
            </a:r>
            <a:r>
              <a:rPr lang="en-US" sz="4800" b="1" dirty="0"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</a:rPr>
              <a:t>ngày</a:t>
            </a:r>
            <a:r>
              <a:rPr lang="en-US" sz="4800" b="1" dirty="0">
                <a:latin typeface="UTM Avo" panose="02040603050506020204" pitchFamily="18" charset="0"/>
              </a:rPr>
              <a:t> </a:t>
            </a:r>
            <a:r>
              <a:rPr lang="vi-VN" sz="4800" b="1" dirty="0">
                <a:latin typeface="UTM Avo" panose="02040603050506020204" pitchFamily="18" charset="0"/>
              </a:rPr>
              <a:t>…</a:t>
            </a:r>
            <a:r>
              <a:rPr lang="en-US" sz="4800" b="1" dirty="0"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</a:rPr>
              <a:t>tháng</a:t>
            </a:r>
            <a:r>
              <a:rPr lang="en-US" sz="4800" b="1" dirty="0">
                <a:latin typeface="UTM Avo" panose="02040603050506020204" pitchFamily="18" charset="0"/>
              </a:rPr>
              <a:t> </a:t>
            </a:r>
            <a:r>
              <a:rPr lang="vi-VN" sz="4800" b="1" dirty="0">
                <a:latin typeface="UTM Avo" panose="02040603050506020204" pitchFamily="18" charset="0"/>
              </a:rPr>
              <a:t>…</a:t>
            </a:r>
            <a:r>
              <a:rPr lang="en-US" sz="4800" b="1" dirty="0"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</a:rPr>
              <a:t>năm</a:t>
            </a:r>
            <a:r>
              <a:rPr lang="en-US" sz="4800" b="1" dirty="0">
                <a:latin typeface="UTM Avo" panose="02040603050506020204" pitchFamily="18" charset="0"/>
              </a:rPr>
              <a:t> 202</a:t>
            </a:r>
            <a:r>
              <a:rPr lang="vi-VN" sz="4800" b="1" dirty="0">
                <a:latin typeface="UTM Avo" panose="02040603050506020204" pitchFamily="18" charset="0"/>
              </a:rPr>
              <a:t>4</a:t>
            </a:r>
            <a:br>
              <a:rPr lang="en-US" sz="4800" b="1" dirty="0">
                <a:latin typeface="UTM Avo" panose="02040603050506020204" pitchFamily="18" charset="0"/>
              </a:rPr>
            </a:br>
            <a:r>
              <a:rPr lang="en-US" sz="4800" b="1" dirty="0" err="1">
                <a:latin typeface="UTM Avo" panose="02040603050506020204" pitchFamily="18" charset="0"/>
              </a:rPr>
              <a:t>Toán</a:t>
            </a:r>
            <a:endParaRPr sz="4800" b="1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7CB076-A772-708E-0A89-971BC46747E5}"/>
              </a:ext>
            </a:extLst>
          </p:cNvPr>
          <p:cNvSpPr txBox="1"/>
          <p:nvPr/>
        </p:nvSpPr>
        <p:spPr>
          <a:xfrm>
            <a:off x="1388534" y="3598333"/>
            <a:ext cx="9742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Bài</a:t>
            </a:r>
            <a:r>
              <a:rPr lang="vi-VN" sz="3600" b="1" dirty="0"/>
              <a:t> 73</a:t>
            </a:r>
            <a:r>
              <a:rPr lang="en-US" sz="3600" b="1" dirty="0"/>
              <a:t>: CÁC SỐ </a:t>
            </a:r>
            <a:r>
              <a:rPr lang="vi-VN" sz="3600" b="1" dirty="0"/>
              <a:t>TRONG PHẠM VI 1000 </a:t>
            </a:r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56558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7649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KIẾN THỨC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5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98" y="461263"/>
            <a:ext cx="1461588" cy="1556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085" y="468412"/>
            <a:ext cx="4337104" cy="15727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84" y="3351499"/>
            <a:ext cx="2891403" cy="15727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79BB56-7B98-6F9C-F31F-07346F2B017C}"/>
              </a:ext>
            </a:extLst>
          </p:cNvPr>
          <p:cNvSpPr txBox="1"/>
          <p:nvPr/>
        </p:nvSpPr>
        <p:spPr>
          <a:xfrm>
            <a:off x="1162756" y="2201333"/>
            <a:ext cx="1761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Một trăm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C0D556-3804-CB9C-C431-88987CD26147}"/>
              </a:ext>
            </a:extLst>
          </p:cNvPr>
          <p:cNvSpPr txBox="1"/>
          <p:nvPr/>
        </p:nvSpPr>
        <p:spPr>
          <a:xfrm>
            <a:off x="1411111" y="2579073"/>
            <a:ext cx="126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B91BA9-3553-9280-7820-37F1CF5A0AC0}"/>
              </a:ext>
            </a:extLst>
          </p:cNvPr>
          <p:cNvSpPr txBox="1"/>
          <p:nvPr/>
        </p:nvSpPr>
        <p:spPr>
          <a:xfrm>
            <a:off x="1411111" y="5073072"/>
            <a:ext cx="1176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 trăm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60DDBE-2F16-DCA9-6E21-22A4D6DB5BC2}"/>
              </a:ext>
            </a:extLst>
          </p:cNvPr>
          <p:cNvSpPr txBox="1"/>
          <p:nvPr/>
        </p:nvSpPr>
        <p:spPr>
          <a:xfrm>
            <a:off x="1625600" y="5464982"/>
            <a:ext cx="60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113295-7E28-FD42-DDDC-9FD13237B5F5}"/>
              </a:ext>
            </a:extLst>
          </p:cNvPr>
          <p:cNvSpPr txBox="1"/>
          <p:nvPr/>
        </p:nvSpPr>
        <p:spPr>
          <a:xfrm>
            <a:off x="6175025" y="2201333"/>
            <a:ext cx="1151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 trăm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6F4F99-8B86-5DCA-9546-51DE0036AE48}"/>
              </a:ext>
            </a:extLst>
          </p:cNvPr>
          <p:cNvSpPr txBox="1"/>
          <p:nvPr/>
        </p:nvSpPr>
        <p:spPr>
          <a:xfrm>
            <a:off x="6417734" y="2544725"/>
            <a:ext cx="71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586C4F-0142-9A61-1955-EC50DA7D2D47}"/>
              </a:ext>
            </a:extLst>
          </p:cNvPr>
          <p:cNvSpPr txBox="1"/>
          <p:nvPr/>
        </p:nvSpPr>
        <p:spPr>
          <a:xfrm>
            <a:off x="6993467" y="5095649"/>
            <a:ext cx="1619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Mười trăm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8EF5E2-EB05-F356-5118-B8DDFCC15814}"/>
              </a:ext>
            </a:extLst>
          </p:cNvPr>
          <p:cNvSpPr txBox="1"/>
          <p:nvPr/>
        </p:nvSpPr>
        <p:spPr>
          <a:xfrm>
            <a:off x="7326489" y="5429952"/>
            <a:ext cx="790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B8C3C0-8BF7-94B3-4C47-8836AD2BD6FD}"/>
              </a:ext>
            </a:extLst>
          </p:cNvPr>
          <p:cNvSpPr txBox="1"/>
          <p:nvPr/>
        </p:nvSpPr>
        <p:spPr>
          <a:xfrm>
            <a:off x="6513690" y="5768621"/>
            <a:ext cx="3172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trăm bằng 1 nghìn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45E7BD1-EF36-26A5-7C73-81E7CF895AC3}"/>
              </a:ext>
            </a:extLst>
          </p:cNvPr>
          <p:cNvSpPr/>
          <p:nvPr/>
        </p:nvSpPr>
        <p:spPr>
          <a:xfrm>
            <a:off x="3036711" y="6205494"/>
            <a:ext cx="8579556" cy="36818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 số 100, 200, 300, ..., 1000 là các số tròn trăm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BF1B5A-0B97-702E-0370-84424BF1D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399" y="3172541"/>
            <a:ext cx="8128001" cy="186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7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826466-CDED-941A-C0F2-CAE9927D994C}"/>
              </a:ext>
            </a:extLst>
          </p:cNvPr>
          <p:cNvSpPr txBox="1"/>
          <p:nvPr/>
        </p:nvSpPr>
        <p:spPr>
          <a:xfrm>
            <a:off x="1224845" y="1574325"/>
            <a:ext cx="9742310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 số từ 100 đến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10</a:t>
            </a:r>
            <a:r>
              <a:rPr lang="vi-VN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00 có điểm gì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ống nhau</a:t>
            </a:r>
            <a:r>
              <a:rPr lang="vi-VN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 có 2 chữ số 0 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 phía sau</a:t>
            </a:r>
            <a:r>
              <a:rPr lang="vi-VN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=&gt; Những số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2 chữ số 0 ở phía sau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được gọi là số tròn trăm.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40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AD03BA-CBFF-0E9B-47A2-DF491FC1DBB6}"/>
              </a:ext>
            </a:extLst>
          </p:cNvPr>
          <p:cNvSpPr txBox="1"/>
          <p:nvPr/>
        </p:nvSpPr>
        <p:spPr>
          <a:xfrm>
            <a:off x="3115735" y="1348340"/>
            <a:ext cx="7744177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trăm bằng mấy chục?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trăm bằng 10 chục.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nghìn bằng mấy trăm?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nghìn bằng 10 trăm.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18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9" y="1541593"/>
            <a:ext cx="5994717" cy="4726940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4" y="307696"/>
            <a:ext cx="6506845" cy="1394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75B0A-97E1-6D39-627D-7A9731B5E918}"/>
              </a:ext>
            </a:extLst>
          </p:cNvPr>
          <p:cNvSpPr txBox="1"/>
          <p:nvPr/>
        </p:nvSpPr>
        <p:spPr>
          <a:xfrm>
            <a:off x="1691714" y="2967335"/>
            <a:ext cx="348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accent4"/>
                </a:solidFill>
              </a:rPr>
              <a:t>Luyện tập – thực hành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CDC908-07EF-9AE5-D58F-912D93BF352F}"/>
              </a:ext>
            </a:extLst>
          </p:cNvPr>
          <p:cNvSpPr txBox="1"/>
          <p:nvPr/>
        </p:nvSpPr>
        <p:spPr>
          <a:xfrm>
            <a:off x="6802124" y="242317"/>
            <a:ext cx="5221600" cy="325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Bài 1: CN - N2 – CL</a:t>
            </a:r>
          </a:p>
          <a:p>
            <a:pPr>
              <a:lnSpc>
                <a:spcPct val="150000"/>
              </a:lnSpc>
            </a:pPr>
            <a:r>
              <a:rPr lang="vi-VN" sz="2800" dirty="0"/>
              <a:t>- Yêu cầu: Mỗi bạn viết 1 số là số tròn trăm đã được học trong giờ học hôm nay rồi chia sẻ </a:t>
            </a:r>
            <a:r>
              <a:rPr lang="vi-VN" sz="2800"/>
              <a:t>với bạn cách đọc, cách viết số đó.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39740-6B33-14BE-51A0-1322A9527A40}"/>
              </a:ext>
            </a:extLst>
          </p:cNvPr>
          <p:cNvSpPr txBox="1"/>
          <p:nvPr/>
        </p:nvSpPr>
        <p:spPr>
          <a:xfrm>
            <a:off x="6802124" y="3905063"/>
            <a:ext cx="4960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Bài 2: CN – N4 (Phiếu)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C57637-9E1C-9861-79EC-1CD5E1D9927E}"/>
              </a:ext>
            </a:extLst>
          </p:cNvPr>
          <p:cNvSpPr txBox="1"/>
          <p:nvPr/>
        </p:nvSpPr>
        <p:spPr>
          <a:xfrm>
            <a:off x="6915722" y="4813416"/>
            <a:ext cx="4960344" cy="13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Bài 3: CN – N2 – L</a:t>
            </a:r>
          </a:p>
          <a:p>
            <a:pPr>
              <a:lnSpc>
                <a:spcPct val="150000"/>
              </a:lnSpc>
            </a:pPr>
            <a:r>
              <a:rPr lang="vi-VN" sz="2800" dirty="0"/>
              <a:t>- Viết câu trả lời vào vở nháp.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438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EB0947-4D4A-FD56-1E61-5C58C9D40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44" y="1659467"/>
            <a:ext cx="9843911" cy="38043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FF40A3-AEE3-4558-878F-0BF00E1F8ADE}"/>
              </a:ext>
            </a:extLst>
          </p:cNvPr>
          <p:cNvSpPr txBox="1"/>
          <p:nvPr/>
        </p:nvSpPr>
        <p:spPr>
          <a:xfrm>
            <a:off x="1174044" y="595106"/>
            <a:ext cx="9764888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/>
              <a:t>Bài</a:t>
            </a:r>
            <a:r>
              <a:rPr lang="en-US" sz="2800" b="1" dirty="0"/>
              <a:t> 3:  </a:t>
            </a:r>
            <a:r>
              <a:rPr lang="en-US" sz="2800" dirty="0" err="1"/>
              <a:t>Chị</a:t>
            </a:r>
            <a:r>
              <a:rPr lang="en-US" sz="2800" dirty="0"/>
              <a:t> Mai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800 </a:t>
            </a:r>
            <a:r>
              <a:rPr lang="en-US" sz="2800" dirty="0" err="1"/>
              <a:t>ống</a:t>
            </a:r>
            <a:r>
              <a:rPr lang="en-US" sz="2800" dirty="0"/>
              <a:t> </a:t>
            </a:r>
            <a:r>
              <a:rPr lang="en-US" sz="2800" dirty="0" err="1"/>
              <a:t>hút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tre</a:t>
            </a:r>
            <a:r>
              <a:rPr lang="en-US" sz="2800" dirty="0"/>
              <a:t>. </a:t>
            </a:r>
            <a:r>
              <a:rPr lang="en-US" sz="2800" dirty="0" err="1"/>
              <a:t>Chị</a:t>
            </a:r>
            <a:r>
              <a:rPr lang="en-US" sz="2800" dirty="0"/>
              <a:t> Mai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ống</a:t>
            </a:r>
            <a:r>
              <a:rPr lang="en-US" sz="2800" dirty="0"/>
              <a:t> </a:t>
            </a:r>
            <a:r>
              <a:rPr lang="en-US" sz="2800" dirty="0" err="1"/>
              <a:t>hút</a:t>
            </a:r>
            <a:r>
              <a:rPr lang="en-US" sz="28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CFA9D5-5283-F1B2-E795-C1D72922F9D2}"/>
              </a:ext>
            </a:extLst>
          </p:cNvPr>
          <p:cNvSpPr txBox="1"/>
          <p:nvPr/>
        </p:nvSpPr>
        <p:spPr>
          <a:xfrm>
            <a:off x="948267" y="5621871"/>
            <a:ext cx="1020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100 </a:t>
            </a:r>
            <a:r>
              <a:rPr lang="en-US" sz="2800" dirty="0" err="1"/>
              <a:t>ống</a:t>
            </a:r>
            <a:r>
              <a:rPr lang="en-US" sz="2800" dirty="0"/>
              <a:t> </a:t>
            </a:r>
            <a:r>
              <a:rPr lang="en-US" sz="2800" dirty="0" err="1"/>
              <a:t>hút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chị</a:t>
            </a:r>
            <a:r>
              <a:rPr lang="en-US" sz="2800" dirty="0"/>
              <a:t> Mai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8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800 </a:t>
            </a:r>
            <a:r>
              <a:rPr lang="en-US" sz="2800" dirty="0" err="1"/>
              <a:t>ống</a:t>
            </a:r>
            <a:r>
              <a:rPr lang="en-US" sz="2800" dirty="0"/>
              <a:t> </a:t>
            </a:r>
            <a:r>
              <a:rPr lang="en-US" sz="2800" dirty="0" err="1"/>
              <a:t>hút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887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833B16-C3DD-9FB1-7A90-EFDB6E203B6A}"/>
              </a:ext>
            </a:extLst>
          </p:cNvPr>
          <p:cNvSpPr txBox="1"/>
          <p:nvPr/>
        </p:nvSpPr>
        <p:spPr>
          <a:xfrm>
            <a:off x="1763486" y="1384663"/>
            <a:ext cx="8621485" cy="255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6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Viết số nhỏ nhất có ba chữ số?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vi-VN" sz="36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Viết số nhỏ nhất có 4 chữ số?</a:t>
            </a:r>
            <a:endParaRPr lang="en-US" sz="3600" dirty="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-  Viết số liền trước số 100?</a:t>
            </a:r>
            <a:endParaRPr lang="en-US" sz="3600" dirty="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3983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316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Unicode MS</vt:lpstr>
      <vt:lpstr>Calibri</vt:lpstr>
      <vt:lpstr>Calibri Light</vt:lpstr>
      <vt:lpstr>Times New Roman</vt:lpstr>
      <vt:lpstr>UTM Avo</vt:lpstr>
      <vt:lpstr>VNI-Cooper</vt:lpstr>
      <vt:lpstr>Office Theme</vt:lpstr>
      <vt:lpstr>PowerPoint Presentation</vt:lpstr>
      <vt:lpstr>Thứ tư ngày … tháng … năm 2024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hai ngày 14 tháng 3 năm 2022 Toán</dc:title>
  <dc:creator>Admin</dc:creator>
  <cp:lastModifiedBy>ad</cp:lastModifiedBy>
  <cp:revision>76</cp:revision>
  <dcterms:created xsi:type="dcterms:W3CDTF">2022-03-13T14:41:38Z</dcterms:created>
  <dcterms:modified xsi:type="dcterms:W3CDTF">2024-12-15T10:43:18Z</dcterms:modified>
</cp:coreProperties>
</file>