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9" r:id="rId1"/>
    <p:sldMasterId id="2147484438" r:id="rId2"/>
    <p:sldMasterId id="2147484457" r:id="rId3"/>
  </p:sldMasterIdLst>
  <p:notesMasterIdLst>
    <p:notesMasterId r:id="rId40"/>
  </p:notesMasterIdLst>
  <p:sldIdLst>
    <p:sldId id="2718" r:id="rId4"/>
    <p:sldId id="2719" r:id="rId5"/>
    <p:sldId id="326" r:id="rId6"/>
    <p:sldId id="329" r:id="rId7"/>
    <p:sldId id="2720" r:id="rId8"/>
    <p:sldId id="327" r:id="rId9"/>
    <p:sldId id="330" r:id="rId10"/>
    <p:sldId id="331" r:id="rId11"/>
    <p:sldId id="328" r:id="rId12"/>
    <p:sldId id="458" r:id="rId13"/>
    <p:sldId id="459" r:id="rId14"/>
    <p:sldId id="2721" r:id="rId15"/>
    <p:sldId id="460" r:id="rId16"/>
    <p:sldId id="461" r:id="rId17"/>
    <p:sldId id="462" r:id="rId18"/>
    <p:sldId id="467" r:id="rId19"/>
    <p:sldId id="468" r:id="rId20"/>
    <p:sldId id="469" r:id="rId21"/>
    <p:sldId id="470" r:id="rId22"/>
    <p:sldId id="471" r:id="rId23"/>
    <p:sldId id="311" r:id="rId24"/>
    <p:sldId id="2722" r:id="rId25"/>
    <p:sldId id="463" r:id="rId26"/>
    <p:sldId id="464" r:id="rId27"/>
    <p:sldId id="465" r:id="rId28"/>
    <p:sldId id="466" r:id="rId29"/>
    <p:sldId id="313" r:id="rId30"/>
    <p:sldId id="314" r:id="rId31"/>
    <p:sldId id="317" r:id="rId32"/>
    <p:sldId id="319" r:id="rId33"/>
    <p:sldId id="320" r:id="rId34"/>
    <p:sldId id="322" r:id="rId35"/>
    <p:sldId id="323" r:id="rId36"/>
    <p:sldId id="324" r:id="rId37"/>
    <p:sldId id="321" r:id="rId38"/>
    <p:sldId id="32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FF66FF"/>
    <a:srgbClr val="CC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92" autoAdjust="0"/>
    <p:restoredTop sz="91404" autoAdjust="0"/>
  </p:normalViewPr>
  <p:slideViewPr>
    <p:cSldViewPr snapToGrid="0">
      <p:cViewPr varScale="1">
        <p:scale>
          <a:sx n="66" d="100"/>
          <a:sy n="66" d="100"/>
        </p:scale>
        <p:origin x="6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19D62-AA7A-4182-9FAA-47FB7A7350C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F86-14A3-48D2-8632-BC2BB7919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03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207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432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937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166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33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353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881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919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373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07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601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211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723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94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425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593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20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330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588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00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855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494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769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26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3089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810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872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9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306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49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888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72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15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1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62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15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66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3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59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82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90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02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2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0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18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29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2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6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952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750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180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883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14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9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43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48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99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4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64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64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6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72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35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39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8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0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22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7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0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1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81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0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  <p:sldLayoutId id="2147484455" r:id="rId17"/>
    <p:sldLayoutId id="2147484456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9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6.png"/><Relationship Id="rId3" Type="http://schemas.openxmlformats.org/officeDocument/2006/relationships/image" Target="../media/image31.gif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32.gif"/><Relationship Id="rId9" Type="http://schemas.openxmlformats.org/officeDocument/2006/relationships/image" Target="../media/image14.pn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6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66.emf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5.png"/><Relationship Id="rId12" Type="http://schemas.openxmlformats.org/officeDocument/2006/relationships/image" Target="../media/image61.png"/><Relationship Id="rId17" Type="http://schemas.openxmlformats.org/officeDocument/2006/relationships/image" Target="../media/image68.png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49.png"/><Relationship Id="rId15" Type="http://schemas.openxmlformats.org/officeDocument/2006/relationships/image" Target="../media/image66.emf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57.png"/><Relationship Id="rId1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68.png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49.png"/><Relationship Id="rId15" Type="http://schemas.openxmlformats.org/officeDocument/2006/relationships/image" Target="../media/image67.png"/><Relationship Id="rId10" Type="http://schemas.microsoft.com/office/2007/relationships/hdphoto" Target="../media/hdphoto3.wdp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65.png"/><Relationship Id="rId14" Type="http://schemas.openxmlformats.org/officeDocument/2006/relationships/image" Target="../media/image6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6.em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49.png"/><Relationship Id="rId15" Type="http://schemas.openxmlformats.org/officeDocument/2006/relationships/image" Target="../media/image68.png"/><Relationship Id="rId10" Type="http://schemas.microsoft.com/office/2007/relationships/hdphoto" Target="../media/hdphoto3.wdp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65.png"/><Relationship Id="rId1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NULL" TargetMode="External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31.xml"/><Relationship Id="rId4" Type="http://schemas.microsoft.com/office/2007/relationships/media" Target="../media/media3.mp3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3" name="矩形: 圆角 14"/>
          <p:cNvSpPr/>
          <p:nvPr/>
        </p:nvSpPr>
        <p:spPr>
          <a:xfrm>
            <a:off x="5196907" y="1412544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F959E5-17EA-47D6-98C4-971BE79839BC}"/>
              </a:ext>
            </a:extLst>
          </p:cNvPr>
          <p:cNvSpPr/>
          <p:nvPr/>
        </p:nvSpPr>
        <p:spPr>
          <a:xfrm>
            <a:off x="3208913" y="2135095"/>
            <a:ext cx="6096000" cy="16090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8800" dirty="0" err="1">
                <a:solidFill>
                  <a:srgbClr val="FF000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8800" dirty="0">
                <a:solidFill>
                  <a:srgbClr val="FF000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, </a:t>
            </a:r>
            <a:r>
              <a:rPr lang="en-US" altLang="zh-CN" sz="8800" dirty="0" err="1">
                <a:solidFill>
                  <a:srgbClr val="FF000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giờ</a:t>
            </a:r>
            <a:endParaRPr lang="zh-CN" altLang="en-US" sz="8800" dirty="0">
              <a:solidFill>
                <a:srgbClr val="FF0000"/>
              </a:solidFill>
              <a:latin typeface="Coiny" panose="02000903060500060000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D09B5-EA1A-4861-AB04-2F58E2DAB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913" y="3046266"/>
            <a:ext cx="2458259" cy="3056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7DC06-3DBF-4EB8-B424-D82687ADD2AF}"/>
              </a:ext>
            </a:extLst>
          </p:cNvPr>
          <p:cNvSpPr txBox="1"/>
          <p:nvPr/>
        </p:nvSpPr>
        <p:spPr>
          <a:xfrm>
            <a:off x="5462544" y="3805275"/>
            <a:ext cx="1951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/>
              <a:t>(Tiết 1)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460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373822" y="368597"/>
            <a:ext cx="11525100" cy="607574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B47AFC97-AAA5-4747-BEDB-D8E6D8C3446B}"/>
              </a:ext>
            </a:extLst>
          </p:cNvPr>
          <p:cNvSpPr/>
          <p:nvPr/>
        </p:nvSpPr>
        <p:spPr>
          <a:xfrm>
            <a:off x="792567" y="1687317"/>
            <a:ext cx="5206451" cy="2198095"/>
          </a:xfrm>
          <a:prstGeom prst="cloud">
            <a:avLst/>
          </a:prstGeom>
          <a:solidFill>
            <a:srgbClr val="FFC00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09585">
              <a:defRPr/>
            </a:pP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ounded Rectangular Callout 3">
            <a:extLst>
              <a:ext uri="{FF2B5EF4-FFF2-40B4-BE49-F238E27FC236}">
                <a16:creationId xmlns:a16="http://schemas.microsoft.com/office/drawing/2014/main" id="{1C6D3103-F3B5-44A9-9D03-3F29A1185086}"/>
              </a:ext>
            </a:extLst>
          </p:cNvPr>
          <p:cNvSpPr/>
          <p:nvPr/>
        </p:nvSpPr>
        <p:spPr>
          <a:xfrm>
            <a:off x="6744855" y="1476560"/>
            <a:ext cx="4770581" cy="1192041"/>
          </a:xfrm>
          <a:prstGeom prst="wedgeRoundRectCallout">
            <a:avLst>
              <a:gd name="adj1" fmla="val -10085"/>
              <a:gd name="adj2" fmla="val 71983"/>
              <a:gd name="adj3" fmla="val 16667"/>
            </a:avLst>
          </a:prstGeom>
          <a:solidFill>
            <a:srgbClr val="00B05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609585">
              <a:defRPr/>
            </a:pPr>
            <a:r>
              <a:rPr lang="en-US" sz="3733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sz="3733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733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3733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733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9F1B22-5ABB-4468-ACF4-976642925F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162" y="2612031"/>
            <a:ext cx="4963228" cy="3641920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598561" y="494522"/>
            <a:ext cx="8531584" cy="8319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endParaRPr lang="en-US" sz="3733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5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373822" y="152401"/>
            <a:ext cx="11525100" cy="629194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E4FD32-1BD8-4A0F-9240-E300F0589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76" y="1832954"/>
            <a:ext cx="35437" cy="3543743"/>
          </a:xfrm>
          <a:prstGeom prst="rect">
            <a:avLst/>
          </a:prstGeom>
        </p:spPr>
      </p:pic>
      <p:sp>
        <p:nvSpPr>
          <p:cNvPr id="29" name="Rounded Rectangular Callout 3">
            <a:extLst>
              <a:ext uri="{FF2B5EF4-FFF2-40B4-BE49-F238E27FC236}">
                <a16:creationId xmlns:a16="http://schemas.microsoft.com/office/drawing/2014/main" id="{1C6D3103-F3B5-44A9-9D03-3F29A1185086}"/>
              </a:ext>
            </a:extLst>
          </p:cNvPr>
          <p:cNvSpPr/>
          <p:nvPr/>
        </p:nvSpPr>
        <p:spPr>
          <a:xfrm>
            <a:off x="4395011" y="1181114"/>
            <a:ext cx="4770581" cy="1192041"/>
          </a:xfrm>
          <a:prstGeom prst="wedgeRoundRectCallout">
            <a:avLst>
              <a:gd name="adj1" fmla="val -10085"/>
              <a:gd name="adj2" fmla="val 71983"/>
              <a:gd name="adj3" fmla="val 16667"/>
            </a:avLst>
          </a:prstGeom>
          <a:solidFill>
            <a:srgbClr val="00B05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609585"/>
            <a:r>
              <a:rPr lang="vi-VN" sz="3733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ngày được chia thành 5 khung giờ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2482779" y="278307"/>
            <a:ext cx="614629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5A7EE-DD13-4CE9-B743-C45B48E82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8179981" y="413656"/>
            <a:ext cx="39720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C71D62-B3BA-4140-A63D-C571E50FA5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57" y="2192209"/>
            <a:ext cx="2030475" cy="674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AD767-5D67-4EC6-889B-45A5AC7F7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88" y="3225667"/>
            <a:ext cx="2030475" cy="674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2849-E400-4041-9929-6E86CEE65F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88" y="4259126"/>
            <a:ext cx="2030475" cy="674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395A3B-6C51-45D9-B4D3-3572427713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41" y="5361365"/>
            <a:ext cx="2030475" cy="674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CF2AD7-C694-4B19-988D-27727C2FDF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88" y="1143726"/>
            <a:ext cx="2075723" cy="6892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7282ADF-58E3-41F0-A275-84378819C56B}"/>
              </a:ext>
            </a:extLst>
          </p:cNvPr>
          <p:cNvGrpSpPr/>
          <p:nvPr/>
        </p:nvGrpSpPr>
        <p:grpSpPr>
          <a:xfrm>
            <a:off x="1459579" y="2192993"/>
            <a:ext cx="2157020" cy="674204"/>
            <a:chOff x="4323798" y="2318923"/>
            <a:chExt cx="1617765" cy="5056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3917279-B1D1-4C32-AD47-F41788358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98" y="2318923"/>
              <a:ext cx="1522856" cy="50565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69660BF-D8B0-4E25-A6F1-B77E2C587A9D}"/>
                </a:ext>
              </a:extLst>
            </p:cNvPr>
            <p:cNvSpPr txBox="1"/>
            <p:nvPr/>
          </p:nvSpPr>
          <p:spPr>
            <a:xfrm>
              <a:off x="4463636" y="2371694"/>
              <a:ext cx="1477927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</a:t>
              </a:r>
              <a:r>
                <a:rPr lang="vi-VN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A5745D-3850-4891-8124-8B6EDCC43F73}"/>
              </a:ext>
            </a:extLst>
          </p:cNvPr>
          <p:cNvGrpSpPr/>
          <p:nvPr/>
        </p:nvGrpSpPr>
        <p:grpSpPr>
          <a:xfrm>
            <a:off x="1487289" y="4278383"/>
            <a:ext cx="2157020" cy="674204"/>
            <a:chOff x="3317358" y="3114967"/>
            <a:chExt cx="1617765" cy="50565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874F12-12A5-45D0-A2D2-9A8782D30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358" y="3114967"/>
              <a:ext cx="1522856" cy="50565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C64AED-3B68-4817-9462-91EB8D572FC9}"/>
                </a:ext>
              </a:extLst>
            </p:cNvPr>
            <p:cNvSpPr txBox="1"/>
            <p:nvPr/>
          </p:nvSpPr>
          <p:spPr>
            <a:xfrm>
              <a:off x="3457196" y="3157952"/>
              <a:ext cx="1477927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2667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67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26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4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D4C6972-EEF0-477B-86D5-2C3B62234810}"/>
              </a:ext>
            </a:extLst>
          </p:cNvPr>
          <p:cNvSpPr/>
          <p:nvPr/>
        </p:nvSpPr>
        <p:spPr>
          <a:xfrm>
            <a:off x="0" y="1"/>
            <a:ext cx="12192000" cy="6444345"/>
          </a:xfrm>
          <a:prstGeom prst="rect">
            <a:avLst/>
          </a:prstGeom>
          <a:solidFill>
            <a:schemeClr val="tx1">
              <a:lumMod val="50000"/>
              <a:lumOff val="50000"/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B22570C-1440-4FD9-8935-93F0204F8BFC}"/>
              </a:ext>
            </a:extLst>
          </p:cNvPr>
          <p:cNvSpPr/>
          <p:nvPr/>
        </p:nvSpPr>
        <p:spPr>
          <a:xfrm>
            <a:off x="-32345" y="-21035"/>
            <a:ext cx="12224345" cy="688825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6CF497B-9B70-496C-A659-6077E91E2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72" y="4558861"/>
            <a:ext cx="1739448" cy="17917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4E1C67-A849-46BC-A949-ACBF449B1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338" y="370062"/>
            <a:ext cx="4148167" cy="4148167"/>
          </a:xfrm>
          <a:prstGeom prst="rect">
            <a:avLst/>
          </a:prstGeom>
        </p:spPr>
      </p:pic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55C4A352-F112-4FEE-AA6F-1CD947A50A73}"/>
              </a:ext>
            </a:extLst>
          </p:cNvPr>
          <p:cNvSpPr/>
          <p:nvPr/>
        </p:nvSpPr>
        <p:spPr>
          <a:xfrm>
            <a:off x="2593615" y="166291"/>
            <a:ext cx="614629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55A67B8-381E-4F93-B7A3-7F68FE90E2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8869689" y="176720"/>
            <a:ext cx="3972032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77D8CA-BA7F-42DE-9451-77B3D74CF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77" y="992651"/>
            <a:ext cx="2939444" cy="976020"/>
          </a:xfrm>
          <a:prstGeom prst="rect">
            <a:avLst/>
          </a:prstGeom>
        </p:spPr>
      </p:pic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E514C408-AE43-425E-ABDB-B974B87DA138}"/>
              </a:ext>
            </a:extLst>
          </p:cNvPr>
          <p:cNvSpPr/>
          <p:nvPr/>
        </p:nvSpPr>
        <p:spPr>
          <a:xfrm>
            <a:off x="4317149" y="2260629"/>
            <a:ext cx="224703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167E05-3935-4E38-B11B-1CBDD370B5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77" y="1455863"/>
            <a:ext cx="2479963" cy="2479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BE868-48BD-4EFE-94A7-088211AC8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2" y="370063"/>
            <a:ext cx="4148167" cy="414816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BA14524-CCBA-4E04-AE11-D391BC4A8F0E}"/>
              </a:ext>
            </a:extLst>
          </p:cNvPr>
          <p:cNvGrpSpPr/>
          <p:nvPr/>
        </p:nvGrpSpPr>
        <p:grpSpPr>
          <a:xfrm>
            <a:off x="4363497" y="3172139"/>
            <a:ext cx="2134895" cy="2131343"/>
            <a:chOff x="1209872" y="441754"/>
            <a:chExt cx="1601171" cy="159850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8C8C5E4-B245-47CB-AE11-94A39FAB9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F0424BA-30A0-486F-8B8F-59F4CBDCF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C8F33B8-18EB-4C4C-8134-7EA91851C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909" y="926538"/>
              <a:ext cx="189821" cy="33108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591A4D8-37BE-42E2-86F9-4E55C347D2E1}"/>
              </a:ext>
            </a:extLst>
          </p:cNvPr>
          <p:cNvGrpSpPr/>
          <p:nvPr/>
        </p:nvGrpSpPr>
        <p:grpSpPr>
          <a:xfrm>
            <a:off x="4360406" y="3142722"/>
            <a:ext cx="2134895" cy="2131343"/>
            <a:chOff x="1209872" y="441754"/>
            <a:chExt cx="1601171" cy="159850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E60B8EC-30C3-4304-9863-938DE77F8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F4A67A4-B118-4B39-A503-94A9ADAC4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2BF6B80-C0BA-4C4C-B09C-4D6810753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746">
              <a:off x="2091521" y="1009497"/>
              <a:ext cx="189821" cy="331084"/>
            </a:xfrm>
            <a:prstGeom prst="rect">
              <a:avLst/>
            </a:prstGeom>
          </p:spPr>
        </p:pic>
      </p:grp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2B424BDA-8FAA-4F3E-A4D4-10EE4C7DD38A}"/>
              </a:ext>
            </a:extLst>
          </p:cNvPr>
          <p:cNvSpPr/>
          <p:nvPr/>
        </p:nvSpPr>
        <p:spPr>
          <a:xfrm>
            <a:off x="4328466" y="2269564"/>
            <a:ext cx="224703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608031-CF3A-43FB-A4AA-D87E58F56694}"/>
              </a:ext>
            </a:extLst>
          </p:cNvPr>
          <p:cNvGrpSpPr/>
          <p:nvPr/>
        </p:nvGrpSpPr>
        <p:grpSpPr>
          <a:xfrm>
            <a:off x="4355570" y="3115383"/>
            <a:ext cx="2134895" cy="2131343"/>
            <a:chOff x="1209872" y="441754"/>
            <a:chExt cx="1601171" cy="15985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9E7C5F9-27FD-4B1B-8753-A26CBAD21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0664C58-AF52-4DBD-9DA2-E407B6342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3289FE3-61AE-401B-A080-BA687D100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67403">
              <a:off x="2145939" y="1075465"/>
              <a:ext cx="189821" cy="331084"/>
            </a:xfrm>
            <a:prstGeom prst="rect">
              <a:avLst/>
            </a:prstGeom>
          </p:spPr>
        </p:pic>
      </p:grp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DF42186E-FA90-4136-A7AB-C4F08E8666A5}"/>
              </a:ext>
            </a:extLst>
          </p:cNvPr>
          <p:cNvSpPr/>
          <p:nvPr/>
        </p:nvSpPr>
        <p:spPr>
          <a:xfrm>
            <a:off x="4328466" y="2257264"/>
            <a:ext cx="224703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13E6DE3-E372-48B8-A433-E2826C49E12A}"/>
              </a:ext>
            </a:extLst>
          </p:cNvPr>
          <p:cNvGrpSpPr/>
          <p:nvPr/>
        </p:nvGrpSpPr>
        <p:grpSpPr>
          <a:xfrm>
            <a:off x="4355570" y="3083498"/>
            <a:ext cx="2134895" cy="2131343"/>
            <a:chOff x="1209872" y="441754"/>
            <a:chExt cx="1601171" cy="159850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542E445-4682-4B8E-81C2-A8F4A7F96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063D6BD-580A-4E2F-9857-5AD02D786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35BC67A-0C90-48E3-A122-FFBDA4BEF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00736" y="1220653"/>
              <a:ext cx="189821" cy="331084"/>
            </a:xfrm>
            <a:prstGeom prst="rect">
              <a:avLst/>
            </a:prstGeom>
          </p:spPr>
        </p:pic>
      </p:grp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D13FA85D-BC5A-4D27-8333-CC2D19DE37D9}"/>
              </a:ext>
            </a:extLst>
          </p:cNvPr>
          <p:cNvSpPr/>
          <p:nvPr/>
        </p:nvSpPr>
        <p:spPr>
          <a:xfrm>
            <a:off x="4304029" y="2256575"/>
            <a:ext cx="224703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E88922-CB1C-49E9-8F02-C4C268818C5C}"/>
              </a:ext>
            </a:extLst>
          </p:cNvPr>
          <p:cNvGrpSpPr/>
          <p:nvPr/>
        </p:nvGrpSpPr>
        <p:grpSpPr>
          <a:xfrm>
            <a:off x="4365914" y="3070509"/>
            <a:ext cx="2134895" cy="2131343"/>
            <a:chOff x="1209872" y="441754"/>
            <a:chExt cx="1601171" cy="159850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B1CA563-38ED-46A9-8F35-640A791C3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D542DFB-8D4B-49A1-A9C5-B6A0BF911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03793F0-CB1B-4C60-B1E0-87EAA7C0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85767">
              <a:off x="2025384" y="1278164"/>
              <a:ext cx="182714" cy="331084"/>
            </a:xfrm>
            <a:prstGeom prst="rect">
              <a:avLst/>
            </a:prstGeom>
          </p:spPr>
        </p:pic>
      </p:grp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90D15F7F-04B8-4F92-A511-394F02095F53}"/>
              </a:ext>
            </a:extLst>
          </p:cNvPr>
          <p:cNvSpPr/>
          <p:nvPr/>
        </p:nvSpPr>
        <p:spPr>
          <a:xfrm>
            <a:off x="4328466" y="2239687"/>
            <a:ext cx="224703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FF7BA-7E7B-4BE0-A126-0929127A33F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4" b="95139" l="1945" r="97569">
                        <a14:foregroundMark x1="1945" y1="85417" x2="90438" y2="95370"/>
                        <a14:foregroundMark x1="92058" y1="82176" x2="95138" y2="92361"/>
                        <a14:foregroundMark x1="96434" y1="81944" x2="97569" y2="9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124016"/>
            <a:ext cx="12192000" cy="27432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DA1AB70-B866-423D-ABB6-BCB49A39DB1F}"/>
              </a:ext>
            </a:extLst>
          </p:cNvPr>
          <p:cNvGrpSpPr/>
          <p:nvPr/>
        </p:nvGrpSpPr>
        <p:grpSpPr>
          <a:xfrm>
            <a:off x="4365242" y="3070509"/>
            <a:ext cx="2134895" cy="2131343"/>
            <a:chOff x="1209872" y="441754"/>
            <a:chExt cx="1601171" cy="159850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DEE7D75-08EB-4350-B2DF-BA4019D96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D15A938-3307-4D46-AD62-444C2D1B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E33616A-69F1-43A7-B1EF-44CA7A216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1667">
              <a:off x="1928709" y="1278515"/>
              <a:ext cx="182714" cy="331084"/>
            </a:xfrm>
            <a:prstGeom prst="rect">
              <a:avLst/>
            </a:prstGeom>
          </p:spPr>
        </p:pic>
      </p:grpSp>
      <p:sp>
        <p:nvSpPr>
          <p:cNvPr id="67" name="Rounded Rectangle 5">
            <a:extLst>
              <a:ext uri="{FF2B5EF4-FFF2-40B4-BE49-F238E27FC236}">
                <a16:creationId xmlns:a16="http://schemas.microsoft.com/office/drawing/2014/main" id="{AECF26DD-FE9C-451D-8FC4-D5BF84EF2028}"/>
              </a:ext>
            </a:extLst>
          </p:cNvPr>
          <p:cNvSpPr/>
          <p:nvPr/>
        </p:nvSpPr>
        <p:spPr>
          <a:xfrm>
            <a:off x="4299500" y="2243349"/>
            <a:ext cx="224703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23457E-6 L -0.02274 0.1638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8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69 0.10617 L -0.32795 0.248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5 0.24846 L -0.50312 0.2503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12 0.25031 L -0.4993 0.493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93 0.49383 L -0.48264 0.7157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00364 -0.1444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7" grpId="0" animBg="1"/>
      <p:bldP spid="37" grpId="1" animBg="1"/>
      <p:bldP spid="47" grpId="0" animBg="1"/>
      <p:bldP spid="47" grpId="1" animBg="1"/>
      <p:bldP spid="52" grpId="0" animBg="1"/>
      <p:bldP spid="52" grpId="1" animBg="1"/>
      <p:bldP spid="58" grpId="0" animBg="1"/>
      <p:bldP spid="58" grpId="1" animBg="1"/>
      <p:bldP spid="63" grpId="0" animBg="1"/>
      <p:bldP spid="63" grpId="1" animBg="1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61821E-EEA4-4385-8BB0-C4800D6C0EC0}"/>
              </a:ext>
            </a:extLst>
          </p:cNvPr>
          <p:cNvSpPr/>
          <p:nvPr/>
        </p:nvSpPr>
        <p:spPr>
          <a:xfrm>
            <a:off x="-32345" y="-21035"/>
            <a:ext cx="12224345" cy="688825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5A7EE-DD13-4CE9-B743-C45B48E82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9932912" y="2294041"/>
            <a:ext cx="2926381" cy="50526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630049-8210-4C51-BCFF-05E152FAE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5139" l="1945" r="97569">
                        <a14:foregroundMark x1="1945" y1="85417" x2="90438" y2="95370"/>
                        <a14:foregroundMark x1="92058" y1="82176" x2="95138" y2="92361"/>
                        <a14:foregroundMark x1="96434" y1="81944" x2="97569" y2="9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124016"/>
            <a:ext cx="12192000" cy="2743200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2482779" y="278307"/>
            <a:ext cx="614629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E9F6F0-E3FB-4984-ABC5-32A27FF237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21" y="1045765"/>
            <a:ext cx="2939444" cy="976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921E3C-A7DA-4F53-B54C-BE772E5E2A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95" y="3466470"/>
            <a:ext cx="1792917" cy="184678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37DD8E4-A4D2-4E62-8B7C-870B5533E4A6}"/>
              </a:ext>
            </a:extLst>
          </p:cNvPr>
          <p:cNvGrpSpPr/>
          <p:nvPr/>
        </p:nvGrpSpPr>
        <p:grpSpPr>
          <a:xfrm>
            <a:off x="4441623" y="3564547"/>
            <a:ext cx="2134895" cy="2131343"/>
            <a:chOff x="1209872" y="441754"/>
            <a:chExt cx="1601171" cy="159850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E569817-1D63-4AA9-A7C4-CECFC441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5BA47FB-E75C-4713-8BFA-F8A096628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90547DA-B678-4E39-95DB-90F996ABF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813616" y="1273485"/>
              <a:ext cx="182714" cy="331084"/>
            </a:xfrm>
            <a:prstGeom prst="rect">
              <a:avLst/>
            </a:prstGeom>
          </p:spPr>
        </p:pic>
      </p:grp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503724AD-5EFA-4D41-8734-02769E14DAAA}"/>
              </a:ext>
            </a:extLst>
          </p:cNvPr>
          <p:cNvSpPr/>
          <p:nvPr/>
        </p:nvSpPr>
        <p:spPr>
          <a:xfrm>
            <a:off x="4289744" y="2294041"/>
            <a:ext cx="224703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512DEA-3AB5-4E84-B0CA-C750C559DFEB}"/>
              </a:ext>
            </a:extLst>
          </p:cNvPr>
          <p:cNvGrpSpPr/>
          <p:nvPr/>
        </p:nvGrpSpPr>
        <p:grpSpPr>
          <a:xfrm>
            <a:off x="4441623" y="3545679"/>
            <a:ext cx="2134895" cy="2131343"/>
            <a:chOff x="1209872" y="441754"/>
            <a:chExt cx="1601171" cy="159850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616E7BC-02E0-43C6-83CE-15C3993A3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AEBE619-CC32-4B84-B682-24FE5740E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6589A4-3C3E-476A-B754-34D83670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61543">
              <a:off x="1736199" y="1219169"/>
              <a:ext cx="182714" cy="331084"/>
            </a:xfrm>
            <a:prstGeom prst="rect">
              <a:avLst/>
            </a:prstGeom>
          </p:spPr>
        </p:pic>
      </p:grp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7F55E2CD-B3B8-49D5-A83E-CA73FE1B06A9}"/>
              </a:ext>
            </a:extLst>
          </p:cNvPr>
          <p:cNvSpPr/>
          <p:nvPr/>
        </p:nvSpPr>
        <p:spPr>
          <a:xfrm>
            <a:off x="4289744" y="2309916"/>
            <a:ext cx="224703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2A2A20-C3F1-4303-8835-5D3A64393CD4}"/>
              </a:ext>
            </a:extLst>
          </p:cNvPr>
          <p:cNvGrpSpPr/>
          <p:nvPr/>
        </p:nvGrpSpPr>
        <p:grpSpPr>
          <a:xfrm>
            <a:off x="4454435" y="3534359"/>
            <a:ext cx="2134895" cy="2131343"/>
            <a:chOff x="1209872" y="441754"/>
            <a:chExt cx="1601171" cy="159850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4917B86-253D-4993-B87E-D2B1C9DAE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194BED0-010F-4FA3-BE61-F1B2148CF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F553E63-4EFC-455D-950D-2FD0FDF3E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60802">
              <a:off x="1669098" y="1092547"/>
              <a:ext cx="182714" cy="331084"/>
            </a:xfrm>
            <a:prstGeom prst="rect">
              <a:avLst/>
            </a:prstGeom>
          </p:spPr>
        </p:pic>
      </p:grp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42F7E9B6-448E-456A-B96C-FB92F45013F8}"/>
              </a:ext>
            </a:extLst>
          </p:cNvPr>
          <p:cNvSpPr/>
          <p:nvPr/>
        </p:nvSpPr>
        <p:spPr>
          <a:xfrm>
            <a:off x="4270872" y="2298125"/>
            <a:ext cx="224703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E5F7196-24A3-4A0A-9358-CD670E8DD2F0}"/>
              </a:ext>
            </a:extLst>
          </p:cNvPr>
          <p:cNvGrpSpPr/>
          <p:nvPr/>
        </p:nvGrpSpPr>
        <p:grpSpPr>
          <a:xfrm>
            <a:off x="4441623" y="3504171"/>
            <a:ext cx="2134895" cy="2131343"/>
            <a:chOff x="1209872" y="441754"/>
            <a:chExt cx="1601171" cy="159850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3F204A0-E4B7-46CE-9A96-B30E2E36D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B50130-D34E-4CEE-AE07-97A16211E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47439FB-ECF6-4372-92A5-C619DB69E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54056">
              <a:off x="1775767" y="975782"/>
              <a:ext cx="182714" cy="331084"/>
            </a:xfrm>
            <a:prstGeom prst="rect">
              <a:avLst/>
            </a:prstGeom>
          </p:spPr>
        </p:pic>
      </p:grp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F721269C-6132-44D9-B17E-4C6AB0EBBB79}"/>
              </a:ext>
            </a:extLst>
          </p:cNvPr>
          <p:cNvSpPr/>
          <p:nvPr/>
        </p:nvSpPr>
        <p:spPr>
          <a:xfrm>
            <a:off x="4289742" y="2290665"/>
            <a:ext cx="224703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8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45679E-6 L 0.00538 -0.120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12037 L 0.00069 -0.228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12037 L 0.00416 -0.3453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8" grpId="0" animBg="1"/>
      <p:bldP spid="38" grpId="1" animBg="1"/>
      <p:bldP spid="43" grpId="0" animBg="1"/>
      <p:bldP spid="43" grpId="1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61821E-EEA4-4385-8BB0-C4800D6C0EC0}"/>
              </a:ext>
            </a:extLst>
          </p:cNvPr>
          <p:cNvSpPr/>
          <p:nvPr/>
        </p:nvSpPr>
        <p:spPr>
          <a:xfrm>
            <a:off x="-32345" y="-21035"/>
            <a:ext cx="12224345" cy="688825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5A7EE-DD13-4CE9-B743-C45B48E82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9344659" y="2260093"/>
            <a:ext cx="2926381" cy="50526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630049-8210-4C51-BCFF-05E152FAE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5139" l="1945" r="97569">
                        <a14:foregroundMark x1="1945" y1="85417" x2="90438" y2="95370"/>
                        <a14:foregroundMark x1="92058" y1="82176" x2="95138" y2="92361"/>
                        <a14:foregroundMark x1="96434" y1="81944" x2="97569" y2="9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124016"/>
            <a:ext cx="1219200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921E3C-A7DA-4F53-B54C-BE772E5E2A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43" y="691192"/>
            <a:ext cx="1792917" cy="184678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37DD8E4-A4D2-4E62-8B7C-870B5533E4A6}"/>
              </a:ext>
            </a:extLst>
          </p:cNvPr>
          <p:cNvGrpSpPr/>
          <p:nvPr/>
        </p:nvGrpSpPr>
        <p:grpSpPr>
          <a:xfrm>
            <a:off x="4441623" y="3564547"/>
            <a:ext cx="2134895" cy="2131343"/>
            <a:chOff x="1209872" y="441754"/>
            <a:chExt cx="1601171" cy="159850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E569817-1D63-4AA9-A7C4-CECFC441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5BA47FB-E75C-4713-8BFA-F8A096628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90547DA-B678-4E39-95DB-90F996ABF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3327">
              <a:off x="1833542" y="894267"/>
              <a:ext cx="182714" cy="331084"/>
            </a:xfrm>
            <a:prstGeom prst="rect">
              <a:avLst/>
            </a:prstGeom>
          </p:spPr>
        </p:pic>
      </p:grp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503724AD-5EFA-4D41-8734-02769E14DAAA}"/>
              </a:ext>
            </a:extLst>
          </p:cNvPr>
          <p:cNvSpPr/>
          <p:nvPr/>
        </p:nvSpPr>
        <p:spPr>
          <a:xfrm>
            <a:off x="4289744" y="2294041"/>
            <a:ext cx="224703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rưa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EF8762-57C8-4683-B00C-F68951C6009D}"/>
              </a:ext>
            </a:extLst>
          </p:cNvPr>
          <p:cNvGrpSpPr/>
          <p:nvPr/>
        </p:nvGrpSpPr>
        <p:grpSpPr>
          <a:xfrm>
            <a:off x="9889797" y="354089"/>
            <a:ext cx="2157020" cy="674204"/>
            <a:chOff x="4323798" y="2318923"/>
            <a:chExt cx="1617765" cy="5056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51DBE4D-4A50-44AE-BAF0-66113C766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98" y="2318923"/>
              <a:ext cx="1522856" cy="50565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F7CF67-666D-4EAB-915C-E86733E1F7C3}"/>
                </a:ext>
              </a:extLst>
            </p:cNvPr>
            <p:cNvSpPr txBox="1"/>
            <p:nvPr/>
          </p:nvSpPr>
          <p:spPr>
            <a:xfrm>
              <a:off x="4463636" y="2371694"/>
              <a:ext cx="1477927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</a:t>
              </a:r>
              <a:r>
                <a:rPr lang="vi-VN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E0747A1-2100-433B-B0CC-BC426CC02E19}"/>
              </a:ext>
            </a:extLst>
          </p:cNvPr>
          <p:cNvGrpSpPr/>
          <p:nvPr/>
        </p:nvGrpSpPr>
        <p:grpSpPr>
          <a:xfrm>
            <a:off x="4441622" y="3522671"/>
            <a:ext cx="2134895" cy="2131343"/>
            <a:chOff x="1209872" y="441754"/>
            <a:chExt cx="1601171" cy="159850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9474A72-490D-4C05-9B3C-D8835B9E1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237A54D-A1E2-411A-AC9E-E49999245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532F8FD-AD42-4E62-B324-3D5D3AB69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44477">
              <a:off x="1907973" y="894267"/>
              <a:ext cx="182714" cy="331084"/>
            </a:xfrm>
            <a:prstGeom prst="rect">
              <a:avLst/>
            </a:prstGeom>
          </p:spPr>
        </p:pic>
      </p:grp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8AD45958-92D9-421A-B560-52974BC09C67}"/>
              </a:ext>
            </a:extLst>
          </p:cNvPr>
          <p:cNvSpPr/>
          <p:nvPr/>
        </p:nvSpPr>
        <p:spPr>
          <a:xfrm>
            <a:off x="4289742" y="2280608"/>
            <a:ext cx="2247033" cy="641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rưa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82716E-6 L -0.14705 -0.138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6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61821E-EEA4-4385-8BB0-C4800D6C0EC0}"/>
              </a:ext>
            </a:extLst>
          </p:cNvPr>
          <p:cNvSpPr/>
          <p:nvPr/>
        </p:nvSpPr>
        <p:spPr>
          <a:xfrm>
            <a:off x="-32345" y="-21035"/>
            <a:ext cx="12224345" cy="688825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5A7EE-DD13-4CE9-B743-C45B48E82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9344659" y="2260093"/>
            <a:ext cx="2926381" cy="50526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630049-8210-4C51-BCFF-05E152FAE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5139" l="1945" r="97569">
                        <a14:foregroundMark x1="1945" y1="85417" x2="90438" y2="95370"/>
                        <a14:foregroundMark x1="92058" y1="82176" x2="95138" y2="92361"/>
                        <a14:foregroundMark x1="96434" y1="81944" x2="97569" y2="9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124016"/>
            <a:ext cx="1219200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921E3C-A7DA-4F53-B54C-BE772E5E2A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12" y="-234517"/>
            <a:ext cx="1792917" cy="184678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37DD8E4-A4D2-4E62-8B7C-870B5533E4A6}"/>
              </a:ext>
            </a:extLst>
          </p:cNvPr>
          <p:cNvGrpSpPr/>
          <p:nvPr/>
        </p:nvGrpSpPr>
        <p:grpSpPr>
          <a:xfrm>
            <a:off x="4454434" y="3431049"/>
            <a:ext cx="2134895" cy="2131343"/>
            <a:chOff x="1209872" y="441754"/>
            <a:chExt cx="1601171" cy="159850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E569817-1D63-4AA9-A7C4-CECFC441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5BA47FB-E75C-4713-8BFA-F8A096628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90547DA-B678-4E39-95DB-90F996ABF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982" y="901227"/>
              <a:ext cx="182714" cy="33108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EF8762-57C8-4683-B00C-F68951C6009D}"/>
              </a:ext>
            </a:extLst>
          </p:cNvPr>
          <p:cNvGrpSpPr/>
          <p:nvPr/>
        </p:nvGrpSpPr>
        <p:grpSpPr>
          <a:xfrm>
            <a:off x="9889797" y="354088"/>
            <a:ext cx="2381244" cy="674204"/>
            <a:chOff x="4323798" y="2318923"/>
            <a:chExt cx="1785933" cy="5056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51DBE4D-4A50-44AE-BAF0-66113C766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98" y="2318923"/>
              <a:ext cx="1522856" cy="50565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F7CF67-666D-4EAB-915C-E86733E1F7C3}"/>
                </a:ext>
              </a:extLst>
            </p:cNvPr>
            <p:cNvSpPr txBox="1"/>
            <p:nvPr/>
          </p:nvSpPr>
          <p:spPr>
            <a:xfrm>
              <a:off x="4347289" y="2369956"/>
              <a:ext cx="1762442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2667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8AD45958-92D9-421A-B560-52974BC09C67}"/>
              </a:ext>
            </a:extLst>
          </p:cNvPr>
          <p:cNvSpPr/>
          <p:nvPr/>
        </p:nvSpPr>
        <p:spPr>
          <a:xfrm>
            <a:off x="4344533" y="1966045"/>
            <a:ext cx="2247033" cy="8589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2667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( 13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D42298-91B4-4649-8AF4-4F200D7CE67F}"/>
              </a:ext>
            </a:extLst>
          </p:cNvPr>
          <p:cNvGrpSpPr/>
          <p:nvPr/>
        </p:nvGrpSpPr>
        <p:grpSpPr>
          <a:xfrm>
            <a:off x="4441561" y="3445617"/>
            <a:ext cx="2134895" cy="2131343"/>
            <a:chOff x="1209872" y="441754"/>
            <a:chExt cx="1601171" cy="159850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148215-611B-4CD6-B8CC-FA34D1C42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D9F0DB4-4AA7-47F3-8CC5-68D1CE374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274EA4C-6DA3-4C6A-A0C7-1E8753610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6417">
              <a:off x="2090497" y="990953"/>
              <a:ext cx="182714" cy="331084"/>
            </a:xfrm>
            <a:prstGeom prst="rect">
              <a:avLst/>
            </a:prstGeom>
          </p:spPr>
        </p:pic>
      </p:grp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CFB77C6E-7202-4378-9E2F-CE09F0D62B58}"/>
              </a:ext>
            </a:extLst>
          </p:cNvPr>
          <p:cNvSpPr/>
          <p:nvPr/>
        </p:nvSpPr>
        <p:spPr>
          <a:xfrm>
            <a:off x="4340056" y="1968223"/>
            <a:ext cx="2247033" cy="8589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2667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( 14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B28278-8EAA-4CCE-A354-A09125EC3D06}"/>
              </a:ext>
            </a:extLst>
          </p:cNvPr>
          <p:cNvGrpSpPr/>
          <p:nvPr/>
        </p:nvGrpSpPr>
        <p:grpSpPr>
          <a:xfrm>
            <a:off x="4430413" y="3445615"/>
            <a:ext cx="2134895" cy="2131343"/>
            <a:chOff x="1209872" y="441754"/>
            <a:chExt cx="1601171" cy="159850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304C4D2-E36A-41B9-BEDE-AFDB32048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2A6A09D-3959-4C3B-B12B-52C5429A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410C1C4-924E-43F7-AF71-5730015A1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29672">
              <a:off x="2122636" y="1075464"/>
              <a:ext cx="182714" cy="331084"/>
            </a:xfrm>
            <a:prstGeom prst="rect">
              <a:avLst/>
            </a:prstGeom>
          </p:spPr>
        </p:pic>
      </p:grp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7075A331-0E2F-41FB-8893-FA5A3D6D415F}"/>
              </a:ext>
            </a:extLst>
          </p:cNvPr>
          <p:cNvSpPr/>
          <p:nvPr/>
        </p:nvSpPr>
        <p:spPr>
          <a:xfrm>
            <a:off x="4329423" y="1957590"/>
            <a:ext cx="2247033" cy="8589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2667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( 15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ACB0D5-88FD-4342-B815-DB5E0007C8AC}"/>
              </a:ext>
            </a:extLst>
          </p:cNvPr>
          <p:cNvGrpSpPr/>
          <p:nvPr/>
        </p:nvGrpSpPr>
        <p:grpSpPr>
          <a:xfrm>
            <a:off x="4462758" y="3452323"/>
            <a:ext cx="2134895" cy="2131343"/>
            <a:chOff x="1209872" y="441754"/>
            <a:chExt cx="1601171" cy="159850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6248E4A-B94D-4B71-8EA1-BD11D459D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E09364A-D277-400C-A354-7236B075A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D17F42F-D3F0-4DD0-A39E-D153B92F0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83029" y="1232388"/>
              <a:ext cx="234434" cy="300666"/>
            </a:xfrm>
            <a:prstGeom prst="rect">
              <a:avLst/>
            </a:prstGeom>
          </p:spPr>
        </p:pic>
      </p:grp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680ED32C-2B5B-4EF2-A31F-8DF2B5F03298}"/>
              </a:ext>
            </a:extLst>
          </p:cNvPr>
          <p:cNvSpPr/>
          <p:nvPr/>
        </p:nvSpPr>
        <p:spPr>
          <a:xfrm>
            <a:off x="4305564" y="1964759"/>
            <a:ext cx="2247033" cy="8589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2667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( 16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5B5E78-0240-42D8-889A-197747C9D3B9}"/>
              </a:ext>
            </a:extLst>
          </p:cNvPr>
          <p:cNvGrpSpPr/>
          <p:nvPr/>
        </p:nvGrpSpPr>
        <p:grpSpPr>
          <a:xfrm>
            <a:off x="4441565" y="3387154"/>
            <a:ext cx="2134895" cy="2131343"/>
            <a:chOff x="1209872" y="441754"/>
            <a:chExt cx="1601171" cy="159850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23E1518-F82F-4CCA-8203-6183B333C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9C92A3A-A319-4B09-836B-64F584FBD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E29E181-719F-45D3-B9E3-E5D67D301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11941">
              <a:off x="1995306" y="1280452"/>
              <a:ext cx="234434" cy="300666"/>
            </a:xfrm>
            <a:prstGeom prst="rect">
              <a:avLst/>
            </a:prstGeom>
          </p:spPr>
        </p:pic>
      </p:grp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7FB737CF-94BE-4887-858D-115B379527B9}"/>
              </a:ext>
            </a:extLst>
          </p:cNvPr>
          <p:cNvSpPr/>
          <p:nvPr/>
        </p:nvSpPr>
        <p:spPr>
          <a:xfrm>
            <a:off x="4384053" y="2007768"/>
            <a:ext cx="2247033" cy="8589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2667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( 17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76F8BC-8740-4558-8A46-2AD722EDDF19}"/>
              </a:ext>
            </a:extLst>
          </p:cNvPr>
          <p:cNvGrpSpPr/>
          <p:nvPr/>
        </p:nvGrpSpPr>
        <p:grpSpPr>
          <a:xfrm>
            <a:off x="4433559" y="3412385"/>
            <a:ext cx="2134895" cy="2131343"/>
            <a:chOff x="1209872" y="441754"/>
            <a:chExt cx="1601171" cy="159850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99E4C0D-2817-4F7B-846D-720B42462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7E0DBD7-FF70-42D6-AAE3-985BC55C7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417361-FE20-4EED-805D-D950637FA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75527">
              <a:off x="1908743" y="1267085"/>
              <a:ext cx="234434" cy="300666"/>
            </a:xfrm>
            <a:prstGeom prst="rect">
              <a:avLst/>
            </a:prstGeom>
          </p:spPr>
        </p:pic>
      </p:grp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D2282B94-4FD7-440C-B5CA-7618498F84BE}"/>
              </a:ext>
            </a:extLst>
          </p:cNvPr>
          <p:cNvSpPr/>
          <p:nvPr/>
        </p:nvSpPr>
        <p:spPr>
          <a:xfrm>
            <a:off x="4261015" y="2001453"/>
            <a:ext cx="2247033" cy="8589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2667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( 18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35802E-6 L -0.07344 0.098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44 0.09876 L -0.09722 0.233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22 0.23364 L -0.11511 0.3996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11 0.39969 L -0.13455 0.553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" y="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55 0.5537 L -0.14288 0.8401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26" grpId="0" animBg="1"/>
      <p:bldP spid="26" grpId="1" animBg="1"/>
      <p:bldP spid="36" grpId="0" animBg="1"/>
      <p:bldP spid="36" grpId="1" animBg="1"/>
      <p:bldP spid="41" grpId="0" animBg="1"/>
      <p:bldP spid="41" grpId="1" animBg="1"/>
      <p:bldP spid="46" grpId="0" animBg="1"/>
      <p:bldP spid="46" grpId="1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61821E-EEA4-4385-8BB0-C4800D6C0EC0}"/>
              </a:ext>
            </a:extLst>
          </p:cNvPr>
          <p:cNvSpPr/>
          <p:nvPr/>
        </p:nvSpPr>
        <p:spPr>
          <a:xfrm>
            <a:off x="-32345" y="-21035"/>
            <a:ext cx="12224345" cy="6888251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5A7EE-DD13-4CE9-B743-C45B48E82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9344659" y="2260093"/>
            <a:ext cx="2926381" cy="50526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630049-8210-4C51-BCFF-05E152FAE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5139" l="1945" r="97569">
                        <a14:foregroundMark x1="1945" y1="85417" x2="90438" y2="95370"/>
                        <a14:foregroundMark x1="92058" y1="82176" x2="95138" y2="92361"/>
                        <a14:foregroundMark x1="96434" y1="81944" x2="97569" y2="9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124016"/>
            <a:ext cx="12192000" cy="27432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0EF8762-57C8-4683-B00C-F68951C6009D}"/>
              </a:ext>
            </a:extLst>
          </p:cNvPr>
          <p:cNvGrpSpPr/>
          <p:nvPr/>
        </p:nvGrpSpPr>
        <p:grpSpPr>
          <a:xfrm>
            <a:off x="9889797" y="354089"/>
            <a:ext cx="2381244" cy="674204"/>
            <a:chOff x="4323798" y="2318923"/>
            <a:chExt cx="1785933" cy="5056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51DBE4D-4A50-44AE-BAF0-66113C766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98" y="2318923"/>
              <a:ext cx="1522856" cy="50565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F7CF67-666D-4EAB-915C-E86733E1F7C3}"/>
                </a:ext>
              </a:extLst>
            </p:cNvPr>
            <p:cNvSpPr txBox="1"/>
            <p:nvPr/>
          </p:nvSpPr>
          <p:spPr>
            <a:xfrm>
              <a:off x="4347289" y="2369956"/>
              <a:ext cx="1762442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2667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76F8BC-8740-4558-8A46-2AD722EDDF19}"/>
              </a:ext>
            </a:extLst>
          </p:cNvPr>
          <p:cNvGrpSpPr/>
          <p:nvPr/>
        </p:nvGrpSpPr>
        <p:grpSpPr>
          <a:xfrm>
            <a:off x="3844484" y="1562324"/>
            <a:ext cx="3280169" cy="3259461"/>
            <a:chOff x="1209872" y="441754"/>
            <a:chExt cx="1601171" cy="159850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99E4C0D-2817-4F7B-846D-720B42462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7E0DBD7-FF70-42D6-AAE3-985BC55C7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417361-FE20-4EED-805D-D950637FA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85552">
              <a:off x="1793825" y="1280845"/>
              <a:ext cx="234434" cy="300666"/>
            </a:xfrm>
            <a:prstGeom prst="rect">
              <a:avLst/>
            </a:prstGeom>
          </p:spPr>
        </p:pic>
      </p:grp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D2282B94-4FD7-440C-B5CA-7618498F84BE}"/>
              </a:ext>
            </a:extLst>
          </p:cNvPr>
          <p:cNvSpPr/>
          <p:nvPr/>
        </p:nvSpPr>
        <p:spPr>
          <a:xfrm>
            <a:off x="4055497" y="296264"/>
            <a:ext cx="2795115" cy="8589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2667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( 19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860F7D-64D0-4F3A-AC20-A82E3DD3A7E4}"/>
              </a:ext>
            </a:extLst>
          </p:cNvPr>
          <p:cNvGrpSpPr/>
          <p:nvPr/>
        </p:nvGrpSpPr>
        <p:grpSpPr>
          <a:xfrm>
            <a:off x="3844484" y="1562324"/>
            <a:ext cx="3280169" cy="3259461"/>
            <a:chOff x="1209872" y="441754"/>
            <a:chExt cx="1601171" cy="159850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435FF23-DE11-47F4-997E-5C2321EE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9DA9AE2-DDF4-4413-878C-EDAF04BA8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BFE2A9-CD90-4B2C-BDC9-073FFCD57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9248">
              <a:off x="1721761" y="1210384"/>
              <a:ext cx="234434" cy="300666"/>
            </a:xfrm>
            <a:prstGeom prst="rect">
              <a:avLst/>
            </a:prstGeom>
          </p:spPr>
        </p:pic>
      </p:grp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EB47699E-69A4-45C5-899B-549982D26800}"/>
              </a:ext>
            </a:extLst>
          </p:cNvPr>
          <p:cNvSpPr/>
          <p:nvPr/>
        </p:nvSpPr>
        <p:spPr>
          <a:xfrm>
            <a:off x="4055497" y="296264"/>
            <a:ext cx="2795115" cy="8589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2667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( 20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3D815DA-9321-4046-8F98-BBE468EB39C1}"/>
              </a:ext>
            </a:extLst>
          </p:cNvPr>
          <p:cNvGrpSpPr/>
          <p:nvPr/>
        </p:nvGrpSpPr>
        <p:grpSpPr>
          <a:xfrm>
            <a:off x="3844484" y="1512748"/>
            <a:ext cx="3280169" cy="3259461"/>
            <a:chOff x="1209872" y="441754"/>
            <a:chExt cx="1601171" cy="15985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DEAB0EE-E74F-4478-BC5D-38D6CA88F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2E5DA0EA-90CC-4822-82F8-0C405A07E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542DEDC-B43A-4AF4-BE55-B7177A3D6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7943">
              <a:off x="1661820" y="1106110"/>
              <a:ext cx="235531" cy="299266"/>
            </a:xfrm>
            <a:prstGeom prst="rect">
              <a:avLst/>
            </a:prstGeom>
          </p:spPr>
        </p:pic>
      </p:grpSp>
      <p:sp>
        <p:nvSpPr>
          <p:cNvPr id="68" name="Rounded Rectangle 5">
            <a:extLst>
              <a:ext uri="{FF2B5EF4-FFF2-40B4-BE49-F238E27FC236}">
                <a16:creationId xmlns:a16="http://schemas.microsoft.com/office/drawing/2014/main" id="{A53BDD08-E0EA-42E2-A2EA-067AA4ABB361}"/>
              </a:ext>
            </a:extLst>
          </p:cNvPr>
          <p:cNvSpPr/>
          <p:nvPr/>
        </p:nvSpPr>
        <p:spPr>
          <a:xfrm>
            <a:off x="4066761" y="284975"/>
            <a:ext cx="2795115" cy="8589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2667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( 21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7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63" grpId="0" animBg="1"/>
      <p:bldP spid="63" grpId="1" animBg="1"/>
      <p:bldP spid="68" grpId="0" animBg="1"/>
      <p:bldP spid="6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61821E-EEA4-4385-8BB0-C4800D6C0EC0}"/>
              </a:ext>
            </a:extLst>
          </p:cNvPr>
          <p:cNvSpPr/>
          <p:nvPr/>
        </p:nvSpPr>
        <p:spPr>
          <a:xfrm>
            <a:off x="-32345" y="-21035"/>
            <a:ext cx="12224345" cy="6888251"/>
          </a:xfrm>
          <a:prstGeom prst="rect">
            <a:avLst/>
          </a:prstGeom>
          <a:solidFill>
            <a:schemeClr val="tx1">
              <a:lumMod val="65000"/>
              <a:lumOff val="35000"/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470EE-6DBB-47F6-BED8-DB3B95E0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775" y="-21035"/>
            <a:ext cx="6096000" cy="6096000"/>
          </a:xfrm>
          <a:prstGeom prst="rect">
            <a:avLst/>
          </a:prstGeom>
        </p:spPr>
      </p:pic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5BB18AE1-B539-4631-B9FE-6177CF49D103}"/>
              </a:ext>
            </a:extLst>
          </p:cNvPr>
          <p:cNvSpPr/>
          <p:nvPr/>
        </p:nvSpPr>
        <p:spPr>
          <a:xfrm>
            <a:off x="4022408" y="285603"/>
            <a:ext cx="2795115" cy="8589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2667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( 22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1CB5170-8305-4427-9482-3EE07088B247}"/>
              </a:ext>
            </a:extLst>
          </p:cNvPr>
          <p:cNvGrpSpPr/>
          <p:nvPr/>
        </p:nvGrpSpPr>
        <p:grpSpPr>
          <a:xfrm>
            <a:off x="3894937" y="1453175"/>
            <a:ext cx="3280169" cy="3259461"/>
            <a:chOff x="1209872" y="441754"/>
            <a:chExt cx="1601171" cy="159850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1E0C68-A1A6-4349-988F-BE2F79E6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DA23771-8BA5-4108-A783-6C854BD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871A7FA-664F-4C87-8FC6-753BF7A7E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85142">
              <a:off x="1719590" y="1005025"/>
              <a:ext cx="235531" cy="299266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46160EF-7521-4305-8701-B4FCDC82E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60" y="23624"/>
            <a:ext cx="6096000" cy="609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5A7EE-DD13-4CE9-B743-C45B48E82D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9344659" y="2260093"/>
            <a:ext cx="2926381" cy="50526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630049-8210-4C51-BCFF-05E152FAE8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4" b="95139" l="1945" r="97569">
                        <a14:foregroundMark x1="1945" y1="85417" x2="90438" y2="95370"/>
                        <a14:foregroundMark x1="92058" y1="82176" x2="95138" y2="92361"/>
                        <a14:foregroundMark x1="96434" y1="81944" x2="97569" y2="9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124016"/>
            <a:ext cx="12192000" cy="27432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0EF8762-57C8-4683-B00C-F68951C6009D}"/>
              </a:ext>
            </a:extLst>
          </p:cNvPr>
          <p:cNvGrpSpPr/>
          <p:nvPr/>
        </p:nvGrpSpPr>
        <p:grpSpPr>
          <a:xfrm>
            <a:off x="9889797" y="354089"/>
            <a:ext cx="2381244" cy="674204"/>
            <a:chOff x="4323798" y="2318923"/>
            <a:chExt cx="1785933" cy="5056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51DBE4D-4A50-44AE-BAF0-66113C766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98" y="2318923"/>
              <a:ext cx="1522856" cy="50565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F7CF67-666D-4EAB-915C-E86733E1F7C3}"/>
                </a:ext>
              </a:extLst>
            </p:cNvPr>
            <p:cNvSpPr txBox="1"/>
            <p:nvPr/>
          </p:nvSpPr>
          <p:spPr>
            <a:xfrm>
              <a:off x="4347289" y="2369956"/>
              <a:ext cx="1762442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2667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Rounded Rectangle 5">
            <a:extLst>
              <a:ext uri="{FF2B5EF4-FFF2-40B4-BE49-F238E27FC236}">
                <a16:creationId xmlns:a16="http://schemas.microsoft.com/office/drawing/2014/main" id="{A53BDD08-E0EA-42E2-A2EA-067AA4ABB361}"/>
              </a:ext>
            </a:extLst>
          </p:cNvPr>
          <p:cNvSpPr/>
          <p:nvPr/>
        </p:nvSpPr>
        <p:spPr>
          <a:xfrm>
            <a:off x="4023985" y="276303"/>
            <a:ext cx="2795115" cy="8589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2667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( 23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93A6E99-A54C-4FB0-893D-2734A886CD2C}"/>
              </a:ext>
            </a:extLst>
          </p:cNvPr>
          <p:cNvGrpSpPr/>
          <p:nvPr/>
        </p:nvGrpSpPr>
        <p:grpSpPr>
          <a:xfrm>
            <a:off x="3864169" y="1512748"/>
            <a:ext cx="3280169" cy="3259461"/>
            <a:chOff x="1209872" y="441754"/>
            <a:chExt cx="1601171" cy="1598507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11FEF67C-0CD9-436E-ACE3-FF34C7B0B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C6298E4-32B5-40B8-BF63-1EB0D0ABD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48FC310-531C-410A-96AE-A8CDEC89C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52267">
              <a:off x="1777452" y="936304"/>
              <a:ext cx="235531" cy="29926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D85E6B-2680-4575-92F4-68BFFDD57611}"/>
              </a:ext>
            </a:extLst>
          </p:cNvPr>
          <p:cNvGrpSpPr/>
          <p:nvPr/>
        </p:nvGrpSpPr>
        <p:grpSpPr>
          <a:xfrm>
            <a:off x="3862592" y="1460494"/>
            <a:ext cx="3280169" cy="3259461"/>
            <a:chOff x="1209872" y="441754"/>
            <a:chExt cx="1601171" cy="159850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EBCB6FE-A816-4487-A21C-B508E3343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646D9DB-E027-44F3-ABB4-E9A816D00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D5DE46A-36C5-4DE7-A723-F5458AAB0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3057">
              <a:off x="1885242" y="941298"/>
              <a:ext cx="234434" cy="300666"/>
            </a:xfrm>
            <a:prstGeom prst="rect">
              <a:avLst/>
            </a:prstGeom>
          </p:spPr>
        </p:pic>
      </p:grp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90F71420-03E3-479C-87A0-86C4939DF517}"/>
              </a:ext>
            </a:extLst>
          </p:cNvPr>
          <p:cNvSpPr/>
          <p:nvPr/>
        </p:nvSpPr>
        <p:spPr>
          <a:xfrm>
            <a:off x="4020831" y="317631"/>
            <a:ext cx="2795115" cy="8589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2667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( 24 </a:t>
            </a:r>
            <a:r>
              <a:rPr lang="en-US" sz="2667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6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2667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68" grpId="0" animBg="1"/>
      <p:bldP spid="68" grpId="1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B16F4DC9-7BFE-4630-89CB-EABB38764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2628945" y="-1596197"/>
            <a:ext cx="6301783" cy="9633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BEF1D0-0B7C-43B8-B45B-57C890CDE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8" y="800033"/>
            <a:ext cx="7193855" cy="47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25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B16F4DC9-7BFE-4630-89CB-EABB38764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2628945" y="-1596197"/>
            <a:ext cx="6301783" cy="963399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036C7C8-BE2E-4E8E-8779-B7E19D386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71" y="913447"/>
            <a:ext cx="6961376" cy="457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2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55415" y="1916952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B16F4DC9-7BFE-4630-89CB-EABB38764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2628945" y="-1596197"/>
            <a:ext cx="6301783" cy="963399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A56DAA3-DAFC-4C18-8897-DB5C054A3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501" y="1059914"/>
            <a:ext cx="6539347" cy="432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1778000" y="1970453"/>
            <a:ext cx="8602133" cy="23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777813" y="309640"/>
            <a:ext cx="10774240" cy="59905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69630" y="529504"/>
            <a:ext cx="3974212" cy="779131"/>
            <a:chOff x="2421141" y="730782"/>
            <a:chExt cx="1466967" cy="738521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1466967"/>
                <a:gd name="connsiteY0" fmla="*/ 123089 h 738521"/>
                <a:gd name="connsiteX1" fmla="*/ 47933 w 1466967"/>
                <a:gd name="connsiteY1" fmla="*/ 0 h 738521"/>
                <a:gd name="connsiteX2" fmla="*/ 257515 w 1466967"/>
                <a:gd name="connsiteY2" fmla="*/ 0 h 738521"/>
                <a:gd name="connsiteX3" fmla="*/ 412254 w 1466967"/>
                <a:gd name="connsiteY3" fmla="*/ 0 h 738521"/>
                <a:gd name="connsiteX4" fmla="*/ 580703 w 1466967"/>
                <a:gd name="connsiteY4" fmla="*/ 0 h 738521"/>
                <a:gd name="connsiteX5" fmla="*/ 735442 w 1466967"/>
                <a:gd name="connsiteY5" fmla="*/ 0 h 738521"/>
                <a:gd name="connsiteX6" fmla="*/ 903891 w 1466967"/>
                <a:gd name="connsiteY6" fmla="*/ 0 h 738521"/>
                <a:gd name="connsiteX7" fmla="*/ 1113474 w 1466967"/>
                <a:gd name="connsiteY7" fmla="*/ 0 h 738521"/>
                <a:gd name="connsiteX8" fmla="*/ 1419033 w 1466967"/>
                <a:gd name="connsiteY8" fmla="*/ 0 h 738521"/>
                <a:gd name="connsiteX9" fmla="*/ 1466967 w 1466967"/>
                <a:gd name="connsiteY9" fmla="*/ 123089 h 738521"/>
                <a:gd name="connsiteX10" fmla="*/ 1466967 w 1466967"/>
                <a:gd name="connsiteY10" fmla="*/ 615431 h 738521"/>
                <a:gd name="connsiteX11" fmla="*/ 1419033 w 1466967"/>
                <a:gd name="connsiteY11" fmla="*/ 738521 h 738521"/>
                <a:gd name="connsiteX12" fmla="*/ 1209451 w 1466967"/>
                <a:gd name="connsiteY12" fmla="*/ 738521 h 738521"/>
                <a:gd name="connsiteX13" fmla="*/ 1041001 w 1466967"/>
                <a:gd name="connsiteY13" fmla="*/ 738521 h 738521"/>
                <a:gd name="connsiteX14" fmla="*/ 872552 w 1466967"/>
                <a:gd name="connsiteY14" fmla="*/ 738521 h 738521"/>
                <a:gd name="connsiteX15" fmla="*/ 649258 w 1466967"/>
                <a:gd name="connsiteY15" fmla="*/ 738521 h 738521"/>
                <a:gd name="connsiteX16" fmla="*/ 439676 w 1466967"/>
                <a:gd name="connsiteY16" fmla="*/ 738521 h 738521"/>
                <a:gd name="connsiteX17" fmla="*/ 284937 w 1466967"/>
                <a:gd name="connsiteY17" fmla="*/ 738521 h 738521"/>
                <a:gd name="connsiteX18" fmla="*/ 47933 w 1466967"/>
                <a:gd name="connsiteY18" fmla="*/ 738521 h 738521"/>
                <a:gd name="connsiteX19" fmla="*/ 0 w 1466967"/>
                <a:gd name="connsiteY19" fmla="*/ 615431 h 738521"/>
                <a:gd name="connsiteX20" fmla="*/ 0 w 1466967"/>
                <a:gd name="connsiteY20" fmla="*/ 123089 h 738521"/>
                <a:gd name="connsiteX0" fmla="*/ 0 w 1466967"/>
                <a:gd name="connsiteY0" fmla="*/ 123089 h 738521"/>
                <a:gd name="connsiteX1" fmla="*/ 47933 w 1466967"/>
                <a:gd name="connsiteY1" fmla="*/ 0 h 738521"/>
                <a:gd name="connsiteX2" fmla="*/ 257515 w 1466967"/>
                <a:gd name="connsiteY2" fmla="*/ 0 h 738521"/>
                <a:gd name="connsiteX3" fmla="*/ 467098 w 1466967"/>
                <a:gd name="connsiteY3" fmla="*/ 0 h 738521"/>
                <a:gd name="connsiteX4" fmla="*/ 676680 w 1466967"/>
                <a:gd name="connsiteY4" fmla="*/ 0 h 738521"/>
                <a:gd name="connsiteX5" fmla="*/ 899974 w 1466967"/>
                <a:gd name="connsiteY5" fmla="*/ 0 h 738521"/>
                <a:gd name="connsiteX6" fmla="*/ 1068423 w 1466967"/>
                <a:gd name="connsiteY6" fmla="*/ 0 h 738521"/>
                <a:gd name="connsiteX7" fmla="*/ 1419033 w 1466967"/>
                <a:gd name="connsiteY7" fmla="*/ 0 h 738521"/>
                <a:gd name="connsiteX8" fmla="*/ 1466967 w 1466967"/>
                <a:gd name="connsiteY8" fmla="*/ 123089 h 738521"/>
                <a:gd name="connsiteX9" fmla="*/ 1466967 w 1466967"/>
                <a:gd name="connsiteY9" fmla="*/ 615431 h 738521"/>
                <a:gd name="connsiteX10" fmla="*/ 1419033 w 1466967"/>
                <a:gd name="connsiteY10" fmla="*/ 738521 h 738521"/>
                <a:gd name="connsiteX11" fmla="*/ 1209451 w 1466967"/>
                <a:gd name="connsiteY11" fmla="*/ 738521 h 738521"/>
                <a:gd name="connsiteX12" fmla="*/ 1041001 w 1466967"/>
                <a:gd name="connsiteY12" fmla="*/ 738521 h 738521"/>
                <a:gd name="connsiteX13" fmla="*/ 872552 w 1466967"/>
                <a:gd name="connsiteY13" fmla="*/ 738521 h 738521"/>
                <a:gd name="connsiteX14" fmla="*/ 649258 w 1466967"/>
                <a:gd name="connsiteY14" fmla="*/ 738521 h 738521"/>
                <a:gd name="connsiteX15" fmla="*/ 425965 w 1466967"/>
                <a:gd name="connsiteY15" fmla="*/ 738521 h 738521"/>
                <a:gd name="connsiteX16" fmla="*/ 243804 w 1466967"/>
                <a:gd name="connsiteY16" fmla="*/ 738521 h 738521"/>
                <a:gd name="connsiteX17" fmla="*/ 47933 w 1466967"/>
                <a:gd name="connsiteY17" fmla="*/ 738521 h 738521"/>
                <a:gd name="connsiteX18" fmla="*/ 0 w 1466967"/>
                <a:gd name="connsiteY18" fmla="*/ 615431 h 738521"/>
                <a:gd name="connsiteX19" fmla="*/ 0 w 1466967"/>
                <a:gd name="connsiteY19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6967" h="738521" fill="none" extrusionOk="0">
                  <a:moveTo>
                    <a:pt x="0" y="123089"/>
                  </a:moveTo>
                  <a:cubicBezTo>
                    <a:pt x="3076" y="60371"/>
                    <a:pt x="27041" y="10481"/>
                    <a:pt x="47933" y="0"/>
                  </a:cubicBezTo>
                  <a:cubicBezTo>
                    <a:pt x="118343" y="-36725"/>
                    <a:pt x="216262" y="12568"/>
                    <a:pt x="257515" y="0"/>
                  </a:cubicBezTo>
                  <a:cubicBezTo>
                    <a:pt x="298406" y="-22473"/>
                    <a:pt x="358728" y="45335"/>
                    <a:pt x="412254" y="0"/>
                  </a:cubicBezTo>
                  <a:cubicBezTo>
                    <a:pt x="458453" y="-54255"/>
                    <a:pt x="489538" y="33704"/>
                    <a:pt x="580703" y="0"/>
                  </a:cubicBezTo>
                  <a:cubicBezTo>
                    <a:pt x="663899" y="-54140"/>
                    <a:pt x="674958" y="16543"/>
                    <a:pt x="735442" y="0"/>
                  </a:cubicBezTo>
                  <a:cubicBezTo>
                    <a:pt x="800317" y="-29880"/>
                    <a:pt x="868352" y="25635"/>
                    <a:pt x="903891" y="0"/>
                  </a:cubicBezTo>
                  <a:cubicBezTo>
                    <a:pt x="936250" y="-15386"/>
                    <a:pt x="1035740" y="63074"/>
                    <a:pt x="1113474" y="0"/>
                  </a:cubicBezTo>
                  <a:cubicBezTo>
                    <a:pt x="1197019" y="-79891"/>
                    <a:pt x="1356661" y="60406"/>
                    <a:pt x="1419033" y="0"/>
                  </a:cubicBezTo>
                  <a:cubicBezTo>
                    <a:pt x="1439349" y="1065"/>
                    <a:pt x="1473064" y="53159"/>
                    <a:pt x="1466967" y="123089"/>
                  </a:cubicBezTo>
                  <a:cubicBezTo>
                    <a:pt x="1511202" y="274170"/>
                    <a:pt x="1433726" y="502308"/>
                    <a:pt x="1466967" y="615431"/>
                  </a:cubicBezTo>
                  <a:cubicBezTo>
                    <a:pt x="1465603" y="686108"/>
                    <a:pt x="1447292" y="742732"/>
                    <a:pt x="1419033" y="738521"/>
                  </a:cubicBezTo>
                  <a:cubicBezTo>
                    <a:pt x="1317644" y="751104"/>
                    <a:pt x="1283132" y="714887"/>
                    <a:pt x="1209451" y="738521"/>
                  </a:cubicBezTo>
                  <a:cubicBezTo>
                    <a:pt x="1130566" y="750005"/>
                    <a:pt x="1101695" y="696810"/>
                    <a:pt x="1041001" y="738521"/>
                  </a:cubicBezTo>
                  <a:cubicBezTo>
                    <a:pt x="987215" y="783693"/>
                    <a:pt x="944372" y="740455"/>
                    <a:pt x="872552" y="738521"/>
                  </a:cubicBezTo>
                  <a:cubicBezTo>
                    <a:pt x="807356" y="745854"/>
                    <a:pt x="710892" y="683029"/>
                    <a:pt x="649258" y="738521"/>
                  </a:cubicBezTo>
                  <a:cubicBezTo>
                    <a:pt x="589090" y="791108"/>
                    <a:pt x="491604" y="703246"/>
                    <a:pt x="439676" y="738521"/>
                  </a:cubicBezTo>
                  <a:cubicBezTo>
                    <a:pt x="376663" y="778382"/>
                    <a:pt x="344578" y="735518"/>
                    <a:pt x="284937" y="738521"/>
                  </a:cubicBezTo>
                  <a:cubicBezTo>
                    <a:pt x="226592" y="739335"/>
                    <a:pt x="123181" y="692087"/>
                    <a:pt x="47933" y="738521"/>
                  </a:cubicBezTo>
                  <a:cubicBezTo>
                    <a:pt x="27902" y="749614"/>
                    <a:pt x="-10580" y="700052"/>
                    <a:pt x="0" y="615431"/>
                  </a:cubicBezTo>
                  <a:cubicBezTo>
                    <a:pt x="-29974" y="443005"/>
                    <a:pt x="53757" y="251411"/>
                    <a:pt x="0" y="123089"/>
                  </a:cubicBezTo>
                  <a:close/>
                </a:path>
                <a:path w="1466967" h="738521" stroke="0" extrusionOk="0">
                  <a:moveTo>
                    <a:pt x="0" y="123089"/>
                  </a:moveTo>
                  <a:cubicBezTo>
                    <a:pt x="-3150" y="51151"/>
                    <a:pt x="28074" y="11907"/>
                    <a:pt x="47933" y="0"/>
                  </a:cubicBezTo>
                  <a:cubicBezTo>
                    <a:pt x="137960" y="-12491"/>
                    <a:pt x="209811" y="4561"/>
                    <a:pt x="257515" y="0"/>
                  </a:cubicBezTo>
                  <a:cubicBezTo>
                    <a:pt x="298594" y="-7368"/>
                    <a:pt x="417497" y="46936"/>
                    <a:pt x="467098" y="0"/>
                  </a:cubicBezTo>
                  <a:cubicBezTo>
                    <a:pt x="496918" y="-54297"/>
                    <a:pt x="580766" y="6520"/>
                    <a:pt x="676680" y="0"/>
                  </a:cubicBezTo>
                  <a:cubicBezTo>
                    <a:pt x="763127" y="-36273"/>
                    <a:pt x="803783" y="80091"/>
                    <a:pt x="899974" y="0"/>
                  </a:cubicBezTo>
                  <a:cubicBezTo>
                    <a:pt x="997296" y="-79184"/>
                    <a:pt x="973589" y="31040"/>
                    <a:pt x="1068423" y="0"/>
                  </a:cubicBezTo>
                  <a:cubicBezTo>
                    <a:pt x="1145406" y="-16217"/>
                    <a:pt x="1324922" y="33217"/>
                    <a:pt x="1419033" y="0"/>
                  </a:cubicBezTo>
                  <a:cubicBezTo>
                    <a:pt x="1455517" y="7330"/>
                    <a:pt x="1465736" y="42770"/>
                    <a:pt x="1466967" y="123089"/>
                  </a:cubicBezTo>
                  <a:cubicBezTo>
                    <a:pt x="1483166" y="320601"/>
                    <a:pt x="1464941" y="414598"/>
                    <a:pt x="1466967" y="615431"/>
                  </a:cubicBezTo>
                  <a:cubicBezTo>
                    <a:pt x="1472443" y="690368"/>
                    <a:pt x="1444480" y="741489"/>
                    <a:pt x="1419033" y="738521"/>
                  </a:cubicBezTo>
                  <a:cubicBezTo>
                    <a:pt x="1342349" y="790662"/>
                    <a:pt x="1260131" y="667035"/>
                    <a:pt x="1209451" y="738521"/>
                  </a:cubicBezTo>
                  <a:cubicBezTo>
                    <a:pt x="1140413" y="803931"/>
                    <a:pt x="1111647" y="729540"/>
                    <a:pt x="1041001" y="738521"/>
                  </a:cubicBezTo>
                  <a:cubicBezTo>
                    <a:pt x="974592" y="734225"/>
                    <a:pt x="897706" y="696194"/>
                    <a:pt x="872552" y="738521"/>
                  </a:cubicBezTo>
                  <a:cubicBezTo>
                    <a:pt x="833475" y="791948"/>
                    <a:pt x="730353" y="709114"/>
                    <a:pt x="649258" y="738521"/>
                  </a:cubicBezTo>
                  <a:cubicBezTo>
                    <a:pt x="550765" y="754593"/>
                    <a:pt x="553503" y="681526"/>
                    <a:pt x="425965" y="738521"/>
                  </a:cubicBezTo>
                  <a:cubicBezTo>
                    <a:pt x="329640" y="798053"/>
                    <a:pt x="351065" y="717538"/>
                    <a:pt x="243804" y="738521"/>
                  </a:cubicBezTo>
                  <a:cubicBezTo>
                    <a:pt x="163617" y="750152"/>
                    <a:pt x="86285" y="677666"/>
                    <a:pt x="47933" y="738521"/>
                  </a:cubicBezTo>
                  <a:cubicBezTo>
                    <a:pt x="29002" y="738644"/>
                    <a:pt x="-4200" y="695514"/>
                    <a:pt x="0" y="615431"/>
                  </a:cubicBezTo>
                  <a:cubicBezTo>
                    <a:pt x="-2082" y="412516"/>
                    <a:pt x="20027" y="363934"/>
                    <a:pt x="0" y="123089"/>
                  </a:cubicBezTo>
                  <a:close/>
                </a:path>
                <a:path w="1466967" h="738521" fill="none" stroke="0" extrusionOk="0">
                  <a:moveTo>
                    <a:pt x="0" y="123089"/>
                  </a:moveTo>
                  <a:cubicBezTo>
                    <a:pt x="-3109" y="63403"/>
                    <a:pt x="25886" y="11902"/>
                    <a:pt x="47933" y="0"/>
                  </a:cubicBezTo>
                  <a:cubicBezTo>
                    <a:pt x="130488" y="-41594"/>
                    <a:pt x="213802" y="24879"/>
                    <a:pt x="257515" y="0"/>
                  </a:cubicBezTo>
                  <a:cubicBezTo>
                    <a:pt x="302634" y="-19784"/>
                    <a:pt x="371045" y="59654"/>
                    <a:pt x="412254" y="0"/>
                  </a:cubicBezTo>
                  <a:cubicBezTo>
                    <a:pt x="461755" y="-36421"/>
                    <a:pt x="495367" y="45337"/>
                    <a:pt x="580703" y="0"/>
                  </a:cubicBezTo>
                  <a:cubicBezTo>
                    <a:pt x="642381" y="-56892"/>
                    <a:pt x="669913" y="16950"/>
                    <a:pt x="735442" y="0"/>
                  </a:cubicBezTo>
                  <a:cubicBezTo>
                    <a:pt x="799423" y="-18197"/>
                    <a:pt x="865041" y="14363"/>
                    <a:pt x="903891" y="0"/>
                  </a:cubicBezTo>
                  <a:cubicBezTo>
                    <a:pt x="951762" y="-25732"/>
                    <a:pt x="1013859" y="60606"/>
                    <a:pt x="1113474" y="0"/>
                  </a:cubicBezTo>
                  <a:cubicBezTo>
                    <a:pt x="1207217" y="-68448"/>
                    <a:pt x="1349854" y="46017"/>
                    <a:pt x="1419033" y="0"/>
                  </a:cubicBezTo>
                  <a:cubicBezTo>
                    <a:pt x="1434069" y="475"/>
                    <a:pt x="1469108" y="38269"/>
                    <a:pt x="1466967" y="123089"/>
                  </a:cubicBezTo>
                  <a:cubicBezTo>
                    <a:pt x="1502728" y="321934"/>
                    <a:pt x="1448056" y="484158"/>
                    <a:pt x="1466967" y="615431"/>
                  </a:cubicBezTo>
                  <a:cubicBezTo>
                    <a:pt x="1471819" y="680391"/>
                    <a:pt x="1451507" y="733563"/>
                    <a:pt x="1419033" y="738521"/>
                  </a:cubicBezTo>
                  <a:cubicBezTo>
                    <a:pt x="1320835" y="752100"/>
                    <a:pt x="1284285" y="725043"/>
                    <a:pt x="1209451" y="738521"/>
                  </a:cubicBezTo>
                  <a:cubicBezTo>
                    <a:pt x="1137273" y="768193"/>
                    <a:pt x="1109831" y="705927"/>
                    <a:pt x="1041001" y="738521"/>
                  </a:cubicBezTo>
                  <a:cubicBezTo>
                    <a:pt x="985906" y="765343"/>
                    <a:pt x="942985" y="728818"/>
                    <a:pt x="872552" y="738521"/>
                  </a:cubicBezTo>
                  <a:cubicBezTo>
                    <a:pt x="790479" y="741642"/>
                    <a:pt x="714491" y="673400"/>
                    <a:pt x="649258" y="738521"/>
                  </a:cubicBezTo>
                  <a:cubicBezTo>
                    <a:pt x="601450" y="788967"/>
                    <a:pt x="497351" y="689447"/>
                    <a:pt x="439676" y="738521"/>
                  </a:cubicBezTo>
                  <a:cubicBezTo>
                    <a:pt x="386210" y="789978"/>
                    <a:pt x="351159" y="720366"/>
                    <a:pt x="284937" y="738521"/>
                  </a:cubicBezTo>
                  <a:cubicBezTo>
                    <a:pt x="205032" y="736419"/>
                    <a:pt x="142225" y="698614"/>
                    <a:pt x="47933" y="738521"/>
                  </a:cubicBezTo>
                  <a:cubicBezTo>
                    <a:pt x="17848" y="766725"/>
                    <a:pt x="-651" y="702324"/>
                    <a:pt x="0" y="615431"/>
                  </a:cubicBezTo>
                  <a:cubicBezTo>
                    <a:pt x="-6791" y="442995"/>
                    <a:pt x="11774" y="252045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3974212"/>
                        <a:gd name="connsiteY0" fmla="*/ 129858 h 779131"/>
                        <a:gd name="connsiteX1" fmla="*/ 129858 w 3974212"/>
                        <a:gd name="connsiteY1" fmla="*/ 0 h 779131"/>
                        <a:gd name="connsiteX2" fmla="*/ 697645 w 3974212"/>
                        <a:gd name="connsiteY2" fmla="*/ 0 h 779131"/>
                        <a:gd name="connsiteX3" fmla="*/ 1116853 w 3974212"/>
                        <a:gd name="connsiteY3" fmla="*/ 0 h 779131"/>
                        <a:gd name="connsiteX4" fmla="*/ 1573205 w 3974212"/>
                        <a:gd name="connsiteY4" fmla="*/ 0 h 779131"/>
                        <a:gd name="connsiteX5" fmla="*/ 1992412 w 3974212"/>
                        <a:gd name="connsiteY5" fmla="*/ 0 h 779131"/>
                        <a:gd name="connsiteX6" fmla="*/ 2448765 w 3974212"/>
                        <a:gd name="connsiteY6" fmla="*/ 0 h 779131"/>
                        <a:gd name="connsiteX7" fmla="*/ 3016552 w 3974212"/>
                        <a:gd name="connsiteY7" fmla="*/ 0 h 779131"/>
                        <a:gd name="connsiteX8" fmla="*/ 3844354 w 3974212"/>
                        <a:gd name="connsiteY8" fmla="*/ 0 h 779131"/>
                        <a:gd name="connsiteX9" fmla="*/ 3974212 w 3974212"/>
                        <a:gd name="connsiteY9" fmla="*/ 129858 h 779131"/>
                        <a:gd name="connsiteX10" fmla="*/ 3974212 w 3974212"/>
                        <a:gd name="connsiteY10" fmla="*/ 649273 h 779131"/>
                        <a:gd name="connsiteX11" fmla="*/ 3844354 w 3974212"/>
                        <a:gd name="connsiteY11" fmla="*/ 779131 h 779131"/>
                        <a:gd name="connsiteX12" fmla="*/ 3276567 w 3974212"/>
                        <a:gd name="connsiteY12" fmla="*/ 779131 h 779131"/>
                        <a:gd name="connsiteX13" fmla="*/ 2820214 w 3974212"/>
                        <a:gd name="connsiteY13" fmla="*/ 779131 h 779131"/>
                        <a:gd name="connsiteX14" fmla="*/ 2363862 w 3974212"/>
                        <a:gd name="connsiteY14" fmla="*/ 779131 h 779131"/>
                        <a:gd name="connsiteX15" fmla="*/ 1758930 w 3974212"/>
                        <a:gd name="connsiteY15" fmla="*/ 779131 h 779131"/>
                        <a:gd name="connsiteX16" fmla="*/ 1191143 w 3974212"/>
                        <a:gd name="connsiteY16" fmla="*/ 779131 h 779131"/>
                        <a:gd name="connsiteX17" fmla="*/ 771935 w 3974212"/>
                        <a:gd name="connsiteY17" fmla="*/ 779131 h 779131"/>
                        <a:gd name="connsiteX18" fmla="*/ 129858 w 3974212"/>
                        <a:gd name="connsiteY18" fmla="*/ 779131 h 779131"/>
                        <a:gd name="connsiteX19" fmla="*/ 0 w 3974212"/>
                        <a:gd name="connsiteY19" fmla="*/ 649273 h 779131"/>
                        <a:gd name="connsiteX20" fmla="*/ 0 w 3974212"/>
                        <a:gd name="connsiteY20" fmla="*/ 129858 h 779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974212" h="779131" fill="none" extrusionOk="0">
                          <a:moveTo>
                            <a:pt x="0" y="129858"/>
                          </a:moveTo>
                          <a:cubicBezTo>
                            <a:pt x="-5664" y="67208"/>
                            <a:pt x="67668" y="11827"/>
                            <a:pt x="129858" y="0"/>
                          </a:cubicBezTo>
                          <a:cubicBezTo>
                            <a:pt x="341805" y="-43066"/>
                            <a:pt x="559822" y="27467"/>
                            <a:pt x="697645" y="0"/>
                          </a:cubicBezTo>
                          <a:cubicBezTo>
                            <a:pt x="835468" y="-27467"/>
                            <a:pt x="995799" y="43970"/>
                            <a:pt x="1116853" y="0"/>
                          </a:cubicBezTo>
                          <a:cubicBezTo>
                            <a:pt x="1237907" y="-43970"/>
                            <a:pt x="1369523" y="51092"/>
                            <a:pt x="1573205" y="0"/>
                          </a:cubicBezTo>
                          <a:cubicBezTo>
                            <a:pt x="1776887" y="-51092"/>
                            <a:pt x="1823826" y="18709"/>
                            <a:pt x="1992412" y="0"/>
                          </a:cubicBezTo>
                          <a:cubicBezTo>
                            <a:pt x="2160998" y="-18709"/>
                            <a:pt x="2331113" y="28103"/>
                            <a:pt x="2448765" y="0"/>
                          </a:cubicBezTo>
                          <a:cubicBezTo>
                            <a:pt x="2566417" y="-28103"/>
                            <a:pt x="2767874" y="68035"/>
                            <a:pt x="3016552" y="0"/>
                          </a:cubicBezTo>
                          <a:cubicBezTo>
                            <a:pt x="3265230" y="-68035"/>
                            <a:pt x="3649268" y="57429"/>
                            <a:pt x="3844354" y="0"/>
                          </a:cubicBezTo>
                          <a:cubicBezTo>
                            <a:pt x="3926479" y="-7417"/>
                            <a:pt x="3980420" y="53906"/>
                            <a:pt x="3974212" y="129858"/>
                          </a:cubicBezTo>
                          <a:cubicBezTo>
                            <a:pt x="4025174" y="295399"/>
                            <a:pt x="3933842" y="488964"/>
                            <a:pt x="3974212" y="649273"/>
                          </a:cubicBezTo>
                          <a:cubicBezTo>
                            <a:pt x="3979010" y="723148"/>
                            <a:pt x="3921177" y="778964"/>
                            <a:pt x="3844354" y="779131"/>
                          </a:cubicBezTo>
                          <a:cubicBezTo>
                            <a:pt x="3562659" y="792206"/>
                            <a:pt x="3494876" y="759874"/>
                            <a:pt x="3276567" y="779131"/>
                          </a:cubicBezTo>
                          <a:cubicBezTo>
                            <a:pt x="3058258" y="798388"/>
                            <a:pt x="2976585" y="747363"/>
                            <a:pt x="2820214" y="779131"/>
                          </a:cubicBezTo>
                          <a:cubicBezTo>
                            <a:pt x="2663843" y="810899"/>
                            <a:pt x="2551786" y="766585"/>
                            <a:pt x="2363862" y="779131"/>
                          </a:cubicBezTo>
                          <a:cubicBezTo>
                            <a:pt x="2175938" y="791677"/>
                            <a:pt x="1921951" y="719257"/>
                            <a:pt x="1758930" y="779131"/>
                          </a:cubicBezTo>
                          <a:cubicBezTo>
                            <a:pt x="1595909" y="839005"/>
                            <a:pt x="1348934" y="737072"/>
                            <a:pt x="1191143" y="779131"/>
                          </a:cubicBezTo>
                          <a:cubicBezTo>
                            <a:pt x="1033352" y="821190"/>
                            <a:pt x="944800" y="770619"/>
                            <a:pt x="771935" y="779131"/>
                          </a:cubicBezTo>
                          <a:cubicBezTo>
                            <a:pt x="599070" y="787643"/>
                            <a:pt x="386756" y="738973"/>
                            <a:pt x="129858" y="779131"/>
                          </a:cubicBezTo>
                          <a:cubicBezTo>
                            <a:pt x="62736" y="796728"/>
                            <a:pt x="3708" y="741890"/>
                            <a:pt x="0" y="649273"/>
                          </a:cubicBezTo>
                          <a:cubicBezTo>
                            <a:pt x="-20329" y="453186"/>
                            <a:pt x="60182" y="260453"/>
                            <a:pt x="0" y="129858"/>
                          </a:cubicBezTo>
                          <a:close/>
                        </a:path>
                        <a:path w="3974212" h="779131" stroke="0" extrusionOk="0">
                          <a:moveTo>
                            <a:pt x="0" y="129858"/>
                          </a:moveTo>
                          <a:cubicBezTo>
                            <a:pt x="-17317" y="53023"/>
                            <a:pt x="66965" y="6719"/>
                            <a:pt x="129858" y="0"/>
                          </a:cubicBezTo>
                          <a:cubicBezTo>
                            <a:pt x="347358" y="-14951"/>
                            <a:pt x="575737" y="839"/>
                            <a:pt x="697645" y="0"/>
                          </a:cubicBezTo>
                          <a:cubicBezTo>
                            <a:pt x="819553" y="-839"/>
                            <a:pt x="1129375" y="52098"/>
                            <a:pt x="1265432" y="0"/>
                          </a:cubicBezTo>
                          <a:cubicBezTo>
                            <a:pt x="1401489" y="-52098"/>
                            <a:pt x="1614701" y="17560"/>
                            <a:pt x="1833220" y="0"/>
                          </a:cubicBezTo>
                          <a:cubicBezTo>
                            <a:pt x="2051739" y="-17560"/>
                            <a:pt x="2217488" y="67623"/>
                            <a:pt x="2438152" y="0"/>
                          </a:cubicBezTo>
                          <a:cubicBezTo>
                            <a:pt x="2658816" y="-67623"/>
                            <a:pt x="2695942" y="35049"/>
                            <a:pt x="2894504" y="0"/>
                          </a:cubicBezTo>
                          <a:cubicBezTo>
                            <a:pt x="3093066" y="-35049"/>
                            <a:pt x="3635339" y="37608"/>
                            <a:pt x="3844354" y="0"/>
                          </a:cubicBezTo>
                          <a:cubicBezTo>
                            <a:pt x="3934238" y="3709"/>
                            <a:pt x="3964128" y="53134"/>
                            <a:pt x="3974212" y="129858"/>
                          </a:cubicBezTo>
                          <a:cubicBezTo>
                            <a:pt x="3990466" y="325253"/>
                            <a:pt x="3912458" y="442304"/>
                            <a:pt x="3974212" y="649273"/>
                          </a:cubicBezTo>
                          <a:cubicBezTo>
                            <a:pt x="3977114" y="728373"/>
                            <a:pt x="3918781" y="781063"/>
                            <a:pt x="3844354" y="779131"/>
                          </a:cubicBezTo>
                          <a:cubicBezTo>
                            <a:pt x="3685728" y="823339"/>
                            <a:pt x="3474578" y="719497"/>
                            <a:pt x="3276567" y="779131"/>
                          </a:cubicBezTo>
                          <a:cubicBezTo>
                            <a:pt x="3078556" y="838765"/>
                            <a:pt x="3015354" y="768688"/>
                            <a:pt x="2820214" y="779131"/>
                          </a:cubicBezTo>
                          <a:cubicBezTo>
                            <a:pt x="2625074" y="789574"/>
                            <a:pt x="2463388" y="732402"/>
                            <a:pt x="2363862" y="779131"/>
                          </a:cubicBezTo>
                          <a:cubicBezTo>
                            <a:pt x="2264336" y="825860"/>
                            <a:pt x="2020205" y="761496"/>
                            <a:pt x="1758930" y="779131"/>
                          </a:cubicBezTo>
                          <a:cubicBezTo>
                            <a:pt x="1497655" y="796766"/>
                            <a:pt x="1443850" y="714189"/>
                            <a:pt x="1153998" y="779131"/>
                          </a:cubicBezTo>
                          <a:cubicBezTo>
                            <a:pt x="864146" y="844073"/>
                            <a:pt x="905104" y="757832"/>
                            <a:pt x="660500" y="779131"/>
                          </a:cubicBezTo>
                          <a:cubicBezTo>
                            <a:pt x="415896" y="800430"/>
                            <a:pt x="254345" y="723694"/>
                            <a:pt x="129858" y="779131"/>
                          </a:cubicBezTo>
                          <a:cubicBezTo>
                            <a:pt x="66616" y="774808"/>
                            <a:pt x="-338" y="715520"/>
                            <a:pt x="0" y="649273"/>
                          </a:cubicBezTo>
                          <a:cubicBezTo>
                            <a:pt x="-33079" y="435825"/>
                            <a:pt x="59592" y="386750"/>
                            <a:pt x="0" y="12985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86319" y="746462"/>
              <a:ext cx="1266939" cy="63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lang="en-US" sz="3733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2960083-1CAD-417F-A48B-757E0CA41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36" y="487047"/>
            <a:ext cx="914280" cy="799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CC5A5-91FA-41DE-A5D7-A8ECAB5ED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36" y="1972944"/>
            <a:ext cx="8950053" cy="4089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D5A4B6-3E2E-42C8-BAC9-914E382C6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7" y="2210248"/>
            <a:ext cx="2706144" cy="40898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85D766-5F15-452D-8F23-20383654E138}"/>
              </a:ext>
            </a:extLst>
          </p:cNvPr>
          <p:cNvSpPr txBox="1"/>
          <p:nvPr/>
        </p:nvSpPr>
        <p:spPr>
          <a:xfrm>
            <a:off x="3858130" y="2511616"/>
            <a:ext cx="34323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</a:t>
            </a: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ờ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85E313-6000-4E88-A531-86DC3240D159}"/>
              </a:ext>
            </a:extLst>
          </p:cNvPr>
          <p:cNvSpPr txBox="1"/>
          <p:nvPr/>
        </p:nvSpPr>
        <p:spPr>
          <a:xfrm>
            <a:off x="7905383" y="3585923"/>
            <a:ext cx="343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777813" y="309640"/>
            <a:ext cx="10774240" cy="59905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FPOP1-W9"/>
              <a:ea typeface="等线" panose="02010600030101010101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69630" y="529505"/>
            <a:ext cx="3974212" cy="779131"/>
            <a:chOff x="2421141" y="730782"/>
            <a:chExt cx="1466967" cy="738521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1466967"/>
                <a:gd name="connsiteY0" fmla="*/ 123089 h 738521"/>
                <a:gd name="connsiteX1" fmla="*/ 47933 w 1466967"/>
                <a:gd name="connsiteY1" fmla="*/ 0 h 738521"/>
                <a:gd name="connsiteX2" fmla="*/ 257515 w 1466967"/>
                <a:gd name="connsiteY2" fmla="*/ 0 h 738521"/>
                <a:gd name="connsiteX3" fmla="*/ 412254 w 1466967"/>
                <a:gd name="connsiteY3" fmla="*/ 0 h 738521"/>
                <a:gd name="connsiteX4" fmla="*/ 580703 w 1466967"/>
                <a:gd name="connsiteY4" fmla="*/ 0 h 738521"/>
                <a:gd name="connsiteX5" fmla="*/ 735442 w 1466967"/>
                <a:gd name="connsiteY5" fmla="*/ 0 h 738521"/>
                <a:gd name="connsiteX6" fmla="*/ 903891 w 1466967"/>
                <a:gd name="connsiteY6" fmla="*/ 0 h 738521"/>
                <a:gd name="connsiteX7" fmla="*/ 1113474 w 1466967"/>
                <a:gd name="connsiteY7" fmla="*/ 0 h 738521"/>
                <a:gd name="connsiteX8" fmla="*/ 1419033 w 1466967"/>
                <a:gd name="connsiteY8" fmla="*/ 0 h 738521"/>
                <a:gd name="connsiteX9" fmla="*/ 1466967 w 1466967"/>
                <a:gd name="connsiteY9" fmla="*/ 123089 h 738521"/>
                <a:gd name="connsiteX10" fmla="*/ 1466967 w 1466967"/>
                <a:gd name="connsiteY10" fmla="*/ 615431 h 738521"/>
                <a:gd name="connsiteX11" fmla="*/ 1419033 w 1466967"/>
                <a:gd name="connsiteY11" fmla="*/ 738521 h 738521"/>
                <a:gd name="connsiteX12" fmla="*/ 1209451 w 1466967"/>
                <a:gd name="connsiteY12" fmla="*/ 738521 h 738521"/>
                <a:gd name="connsiteX13" fmla="*/ 1041001 w 1466967"/>
                <a:gd name="connsiteY13" fmla="*/ 738521 h 738521"/>
                <a:gd name="connsiteX14" fmla="*/ 872552 w 1466967"/>
                <a:gd name="connsiteY14" fmla="*/ 738521 h 738521"/>
                <a:gd name="connsiteX15" fmla="*/ 649258 w 1466967"/>
                <a:gd name="connsiteY15" fmla="*/ 738521 h 738521"/>
                <a:gd name="connsiteX16" fmla="*/ 439676 w 1466967"/>
                <a:gd name="connsiteY16" fmla="*/ 738521 h 738521"/>
                <a:gd name="connsiteX17" fmla="*/ 284937 w 1466967"/>
                <a:gd name="connsiteY17" fmla="*/ 738521 h 738521"/>
                <a:gd name="connsiteX18" fmla="*/ 47933 w 1466967"/>
                <a:gd name="connsiteY18" fmla="*/ 738521 h 738521"/>
                <a:gd name="connsiteX19" fmla="*/ 0 w 1466967"/>
                <a:gd name="connsiteY19" fmla="*/ 615431 h 738521"/>
                <a:gd name="connsiteX20" fmla="*/ 0 w 1466967"/>
                <a:gd name="connsiteY20" fmla="*/ 123089 h 738521"/>
                <a:gd name="connsiteX0" fmla="*/ 0 w 1466967"/>
                <a:gd name="connsiteY0" fmla="*/ 123089 h 738521"/>
                <a:gd name="connsiteX1" fmla="*/ 47933 w 1466967"/>
                <a:gd name="connsiteY1" fmla="*/ 0 h 738521"/>
                <a:gd name="connsiteX2" fmla="*/ 257515 w 1466967"/>
                <a:gd name="connsiteY2" fmla="*/ 0 h 738521"/>
                <a:gd name="connsiteX3" fmla="*/ 467098 w 1466967"/>
                <a:gd name="connsiteY3" fmla="*/ 0 h 738521"/>
                <a:gd name="connsiteX4" fmla="*/ 676680 w 1466967"/>
                <a:gd name="connsiteY4" fmla="*/ 0 h 738521"/>
                <a:gd name="connsiteX5" fmla="*/ 899974 w 1466967"/>
                <a:gd name="connsiteY5" fmla="*/ 0 h 738521"/>
                <a:gd name="connsiteX6" fmla="*/ 1068423 w 1466967"/>
                <a:gd name="connsiteY6" fmla="*/ 0 h 738521"/>
                <a:gd name="connsiteX7" fmla="*/ 1419033 w 1466967"/>
                <a:gd name="connsiteY7" fmla="*/ 0 h 738521"/>
                <a:gd name="connsiteX8" fmla="*/ 1466967 w 1466967"/>
                <a:gd name="connsiteY8" fmla="*/ 123089 h 738521"/>
                <a:gd name="connsiteX9" fmla="*/ 1466967 w 1466967"/>
                <a:gd name="connsiteY9" fmla="*/ 615431 h 738521"/>
                <a:gd name="connsiteX10" fmla="*/ 1419033 w 1466967"/>
                <a:gd name="connsiteY10" fmla="*/ 738521 h 738521"/>
                <a:gd name="connsiteX11" fmla="*/ 1209451 w 1466967"/>
                <a:gd name="connsiteY11" fmla="*/ 738521 h 738521"/>
                <a:gd name="connsiteX12" fmla="*/ 1041001 w 1466967"/>
                <a:gd name="connsiteY12" fmla="*/ 738521 h 738521"/>
                <a:gd name="connsiteX13" fmla="*/ 872552 w 1466967"/>
                <a:gd name="connsiteY13" fmla="*/ 738521 h 738521"/>
                <a:gd name="connsiteX14" fmla="*/ 649258 w 1466967"/>
                <a:gd name="connsiteY14" fmla="*/ 738521 h 738521"/>
                <a:gd name="connsiteX15" fmla="*/ 425965 w 1466967"/>
                <a:gd name="connsiteY15" fmla="*/ 738521 h 738521"/>
                <a:gd name="connsiteX16" fmla="*/ 243804 w 1466967"/>
                <a:gd name="connsiteY16" fmla="*/ 738521 h 738521"/>
                <a:gd name="connsiteX17" fmla="*/ 47933 w 1466967"/>
                <a:gd name="connsiteY17" fmla="*/ 738521 h 738521"/>
                <a:gd name="connsiteX18" fmla="*/ 0 w 1466967"/>
                <a:gd name="connsiteY18" fmla="*/ 615431 h 738521"/>
                <a:gd name="connsiteX19" fmla="*/ 0 w 1466967"/>
                <a:gd name="connsiteY19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6967" h="738521" fill="none" extrusionOk="0">
                  <a:moveTo>
                    <a:pt x="0" y="123089"/>
                  </a:moveTo>
                  <a:cubicBezTo>
                    <a:pt x="3076" y="60371"/>
                    <a:pt x="27041" y="10481"/>
                    <a:pt x="47933" y="0"/>
                  </a:cubicBezTo>
                  <a:cubicBezTo>
                    <a:pt x="118343" y="-36725"/>
                    <a:pt x="216262" y="12568"/>
                    <a:pt x="257515" y="0"/>
                  </a:cubicBezTo>
                  <a:cubicBezTo>
                    <a:pt x="298406" y="-22473"/>
                    <a:pt x="358728" y="45335"/>
                    <a:pt x="412254" y="0"/>
                  </a:cubicBezTo>
                  <a:cubicBezTo>
                    <a:pt x="458453" y="-54255"/>
                    <a:pt x="489538" y="33704"/>
                    <a:pt x="580703" y="0"/>
                  </a:cubicBezTo>
                  <a:cubicBezTo>
                    <a:pt x="663899" y="-54140"/>
                    <a:pt x="674958" y="16543"/>
                    <a:pt x="735442" y="0"/>
                  </a:cubicBezTo>
                  <a:cubicBezTo>
                    <a:pt x="800317" y="-29880"/>
                    <a:pt x="868352" y="25635"/>
                    <a:pt x="903891" y="0"/>
                  </a:cubicBezTo>
                  <a:cubicBezTo>
                    <a:pt x="936250" y="-15386"/>
                    <a:pt x="1035740" y="63074"/>
                    <a:pt x="1113474" y="0"/>
                  </a:cubicBezTo>
                  <a:cubicBezTo>
                    <a:pt x="1197019" y="-79891"/>
                    <a:pt x="1356661" y="60406"/>
                    <a:pt x="1419033" y="0"/>
                  </a:cubicBezTo>
                  <a:cubicBezTo>
                    <a:pt x="1439349" y="1065"/>
                    <a:pt x="1473064" y="53159"/>
                    <a:pt x="1466967" y="123089"/>
                  </a:cubicBezTo>
                  <a:cubicBezTo>
                    <a:pt x="1511202" y="274170"/>
                    <a:pt x="1433726" y="502308"/>
                    <a:pt x="1466967" y="615431"/>
                  </a:cubicBezTo>
                  <a:cubicBezTo>
                    <a:pt x="1465603" y="686108"/>
                    <a:pt x="1447292" y="742732"/>
                    <a:pt x="1419033" y="738521"/>
                  </a:cubicBezTo>
                  <a:cubicBezTo>
                    <a:pt x="1317644" y="751104"/>
                    <a:pt x="1283132" y="714887"/>
                    <a:pt x="1209451" y="738521"/>
                  </a:cubicBezTo>
                  <a:cubicBezTo>
                    <a:pt x="1130566" y="750005"/>
                    <a:pt x="1101695" y="696810"/>
                    <a:pt x="1041001" y="738521"/>
                  </a:cubicBezTo>
                  <a:cubicBezTo>
                    <a:pt x="987215" y="783693"/>
                    <a:pt x="944372" y="740455"/>
                    <a:pt x="872552" y="738521"/>
                  </a:cubicBezTo>
                  <a:cubicBezTo>
                    <a:pt x="807356" y="745854"/>
                    <a:pt x="710892" y="683029"/>
                    <a:pt x="649258" y="738521"/>
                  </a:cubicBezTo>
                  <a:cubicBezTo>
                    <a:pt x="589090" y="791108"/>
                    <a:pt x="491604" y="703246"/>
                    <a:pt x="439676" y="738521"/>
                  </a:cubicBezTo>
                  <a:cubicBezTo>
                    <a:pt x="376663" y="778382"/>
                    <a:pt x="344578" y="735518"/>
                    <a:pt x="284937" y="738521"/>
                  </a:cubicBezTo>
                  <a:cubicBezTo>
                    <a:pt x="226592" y="739335"/>
                    <a:pt x="123181" y="692087"/>
                    <a:pt x="47933" y="738521"/>
                  </a:cubicBezTo>
                  <a:cubicBezTo>
                    <a:pt x="27902" y="749614"/>
                    <a:pt x="-10580" y="700052"/>
                    <a:pt x="0" y="615431"/>
                  </a:cubicBezTo>
                  <a:cubicBezTo>
                    <a:pt x="-29974" y="443005"/>
                    <a:pt x="53757" y="251411"/>
                    <a:pt x="0" y="123089"/>
                  </a:cubicBezTo>
                  <a:close/>
                </a:path>
                <a:path w="1466967" h="738521" stroke="0" extrusionOk="0">
                  <a:moveTo>
                    <a:pt x="0" y="123089"/>
                  </a:moveTo>
                  <a:cubicBezTo>
                    <a:pt x="-3150" y="51151"/>
                    <a:pt x="28074" y="11907"/>
                    <a:pt x="47933" y="0"/>
                  </a:cubicBezTo>
                  <a:cubicBezTo>
                    <a:pt x="137960" y="-12491"/>
                    <a:pt x="209811" y="4561"/>
                    <a:pt x="257515" y="0"/>
                  </a:cubicBezTo>
                  <a:cubicBezTo>
                    <a:pt x="298594" y="-7368"/>
                    <a:pt x="417497" y="46936"/>
                    <a:pt x="467098" y="0"/>
                  </a:cubicBezTo>
                  <a:cubicBezTo>
                    <a:pt x="496918" y="-54297"/>
                    <a:pt x="580766" y="6520"/>
                    <a:pt x="676680" y="0"/>
                  </a:cubicBezTo>
                  <a:cubicBezTo>
                    <a:pt x="763127" y="-36273"/>
                    <a:pt x="803783" y="80091"/>
                    <a:pt x="899974" y="0"/>
                  </a:cubicBezTo>
                  <a:cubicBezTo>
                    <a:pt x="997296" y="-79184"/>
                    <a:pt x="973589" y="31040"/>
                    <a:pt x="1068423" y="0"/>
                  </a:cubicBezTo>
                  <a:cubicBezTo>
                    <a:pt x="1145406" y="-16217"/>
                    <a:pt x="1324922" y="33217"/>
                    <a:pt x="1419033" y="0"/>
                  </a:cubicBezTo>
                  <a:cubicBezTo>
                    <a:pt x="1455517" y="7330"/>
                    <a:pt x="1465736" y="42770"/>
                    <a:pt x="1466967" y="123089"/>
                  </a:cubicBezTo>
                  <a:cubicBezTo>
                    <a:pt x="1483166" y="320601"/>
                    <a:pt x="1464941" y="414598"/>
                    <a:pt x="1466967" y="615431"/>
                  </a:cubicBezTo>
                  <a:cubicBezTo>
                    <a:pt x="1472443" y="690368"/>
                    <a:pt x="1444480" y="741489"/>
                    <a:pt x="1419033" y="738521"/>
                  </a:cubicBezTo>
                  <a:cubicBezTo>
                    <a:pt x="1342349" y="790662"/>
                    <a:pt x="1260131" y="667035"/>
                    <a:pt x="1209451" y="738521"/>
                  </a:cubicBezTo>
                  <a:cubicBezTo>
                    <a:pt x="1140413" y="803931"/>
                    <a:pt x="1111647" y="729540"/>
                    <a:pt x="1041001" y="738521"/>
                  </a:cubicBezTo>
                  <a:cubicBezTo>
                    <a:pt x="974592" y="734225"/>
                    <a:pt x="897706" y="696194"/>
                    <a:pt x="872552" y="738521"/>
                  </a:cubicBezTo>
                  <a:cubicBezTo>
                    <a:pt x="833475" y="791948"/>
                    <a:pt x="730353" y="709114"/>
                    <a:pt x="649258" y="738521"/>
                  </a:cubicBezTo>
                  <a:cubicBezTo>
                    <a:pt x="550765" y="754593"/>
                    <a:pt x="553503" y="681526"/>
                    <a:pt x="425965" y="738521"/>
                  </a:cubicBezTo>
                  <a:cubicBezTo>
                    <a:pt x="329640" y="798053"/>
                    <a:pt x="351065" y="717538"/>
                    <a:pt x="243804" y="738521"/>
                  </a:cubicBezTo>
                  <a:cubicBezTo>
                    <a:pt x="163617" y="750152"/>
                    <a:pt x="86285" y="677666"/>
                    <a:pt x="47933" y="738521"/>
                  </a:cubicBezTo>
                  <a:cubicBezTo>
                    <a:pt x="29002" y="738644"/>
                    <a:pt x="-4200" y="695514"/>
                    <a:pt x="0" y="615431"/>
                  </a:cubicBezTo>
                  <a:cubicBezTo>
                    <a:pt x="-2082" y="412516"/>
                    <a:pt x="20027" y="363934"/>
                    <a:pt x="0" y="123089"/>
                  </a:cubicBezTo>
                  <a:close/>
                </a:path>
                <a:path w="1466967" h="738521" fill="none" stroke="0" extrusionOk="0">
                  <a:moveTo>
                    <a:pt x="0" y="123089"/>
                  </a:moveTo>
                  <a:cubicBezTo>
                    <a:pt x="-3109" y="63403"/>
                    <a:pt x="25886" y="11902"/>
                    <a:pt x="47933" y="0"/>
                  </a:cubicBezTo>
                  <a:cubicBezTo>
                    <a:pt x="130488" y="-41594"/>
                    <a:pt x="213802" y="24879"/>
                    <a:pt x="257515" y="0"/>
                  </a:cubicBezTo>
                  <a:cubicBezTo>
                    <a:pt x="302634" y="-19784"/>
                    <a:pt x="371045" y="59654"/>
                    <a:pt x="412254" y="0"/>
                  </a:cubicBezTo>
                  <a:cubicBezTo>
                    <a:pt x="461755" y="-36421"/>
                    <a:pt x="495367" y="45337"/>
                    <a:pt x="580703" y="0"/>
                  </a:cubicBezTo>
                  <a:cubicBezTo>
                    <a:pt x="642381" y="-56892"/>
                    <a:pt x="669913" y="16950"/>
                    <a:pt x="735442" y="0"/>
                  </a:cubicBezTo>
                  <a:cubicBezTo>
                    <a:pt x="799423" y="-18197"/>
                    <a:pt x="865041" y="14363"/>
                    <a:pt x="903891" y="0"/>
                  </a:cubicBezTo>
                  <a:cubicBezTo>
                    <a:pt x="951762" y="-25732"/>
                    <a:pt x="1013859" y="60606"/>
                    <a:pt x="1113474" y="0"/>
                  </a:cubicBezTo>
                  <a:cubicBezTo>
                    <a:pt x="1207217" y="-68448"/>
                    <a:pt x="1349854" y="46017"/>
                    <a:pt x="1419033" y="0"/>
                  </a:cubicBezTo>
                  <a:cubicBezTo>
                    <a:pt x="1434069" y="475"/>
                    <a:pt x="1469108" y="38269"/>
                    <a:pt x="1466967" y="123089"/>
                  </a:cubicBezTo>
                  <a:cubicBezTo>
                    <a:pt x="1502728" y="321934"/>
                    <a:pt x="1448056" y="484158"/>
                    <a:pt x="1466967" y="615431"/>
                  </a:cubicBezTo>
                  <a:cubicBezTo>
                    <a:pt x="1471819" y="680391"/>
                    <a:pt x="1451507" y="733563"/>
                    <a:pt x="1419033" y="738521"/>
                  </a:cubicBezTo>
                  <a:cubicBezTo>
                    <a:pt x="1320835" y="752100"/>
                    <a:pt x="1284285" y="725043"/>
                    <a:pt x="1209451" y="738521"/>
                  </a:cubicBezTo>
                  <a:cubicBezTo>
                    <a:pt x="1137273" y="768193"/>
                    <a:pt x="1109831" y="705927"/>
                    <a:pt x="1041001" y="738521"/>
                  </a:cubicBezTo>
                  <a:cubicBezTo>
                    <a:pt x="985906" y="765343"/>
                    <a:pt x="942985" y="728818"/>
                    <a:pt x="872552" y="738521"/>
                  </a:cubicBezTo>
                  <a:cubicBezTo>
                    <a:pt x="790479" y="741642"/>
                    <a:pt x="714491" y="673400"/>
                    <a:pt x="649258" y="738521"/>
                  </a:cubicBezTo>
                  <a:cubicBezTo>
                    <a:pt x="601450" y="788967"/>
                    <a:pt x="497351" y="689447"/>
                    <a:pt x="439676" y="738521"/>
                  </a:cubicBezTo>
                  <a:cubicBezTo>
                    <a:pt x="386210" y="789978"/>
                    <a:pt x="351159" y="720366"/>
                    <a:pt x="284937" y="738521"/>
                  </a:cubicBezTo>
                  <a:cubicBezTo>
                    <a:pt x="205032" y="736419"/>
                    <a:pt x="142225" y="698614"/>
                    <a:pt x="47933" y="738521"/>
                  </a:cubicBezTo>
                  <a:cubicBezTo>
                    <a:pt x="17848" y="766725"/>
                    <a:pt x="-651" y="702324"/>
                    <a:pt x="0" y="615431"/>
                  </a:cubicBezTo>
                  <a:cubicBezTo>
                    <a:pt x="-6791" y="442995"/>
                    <a:pt x="11774" y="252045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3974212"/>
                        <a:gd name="connsiteY0" fmla="*/ 129858 h 779131"/>
                        <a:gd name="connsiteX1" fmla="*/ 129858 w 3974212"/>
                        <a:gd name="connsiteY1" fmla="*/ 0 h 779131"/>
                        <a:gd name="connsiteX2" fmla="*/ 697645 w 3974212"/>
                        <a:gd name="connsiteY2" fmla="*/ 0 h 779131"/>
                        <a:gd name="connsiteX3" fmla="*/ 1116853 w 3974212"/>
                        <a:gd name="connsiteY3" fmla="*/ 0 h 779131"/>
                        <a:gd name="connsiteX4" fmla="*/ 1573205 w 3974212"/>
                        <a:gd name="connsiteY4" fmla="*/ 0 h 779131"/>
                        <a:gd name="connsiteX5" fmla="*/ 1992412 w 3974212"/>
                        <a:gd name="connsiteY5" fmla="*/ 0 h 779131"/>
                        <a:gd name="connsiteX6" fmla="*/ 2448765 w 3974212"/>
                        <a:gd name="connsiteY6" fmla="*/ 0 h 779131"/>
                        <a:gd name="connsiteX7" fmla="*/ 3016552 w 3974212"/>
                        <a:gd name="connsiteY7" fmla="*/ 0 h 779131"/>
                        <a:gd name="connsiteX8" fmla="*/ 3844354 w 3974212"/>
                        <a:gd name="connsiteY8" fmla="*/ 0 h 779131"/>
                        <a:gd name="connsiteX9" fmla="*/ 3974212 w 3974212"/>
                        <a:gd name="connsiteY9" fmla="*/ 129858 h 779131"/>
                        <a:gd name="connsiteX10" fmla="*/ 3974212 w 3974212"/>
                        <a:gd name="connsiteY10" fmla="*/ 649273 h 779131"/>
                        <a:gd name="connsiteX11" fmla="*/ 3844354 w 3974212"/>
                        <a:gd name="connsiteY11" fmla="*/ 779131 h 779131"/>
                        <a:gd name="connsiteX12" fmla="*/ 3276567 w 3974212"/>
                        <a:gd name="connsiteY12" fmla="*/ 779131 h 779131"/>
                        <a:gd name="connsiteX13" fmla="*/ 2820214 w 3974212"/>
                        <a:gd name="connsiteY13" fmla="*/ 779131 h 779131"/>
                        <a:gd name="connsiteX14" fmla="*/ 2363862 w 3974212"/>
                        <a:gd name="connsiteY14" fmla="*/ 779131 h 779131"/>
                        <a:gd name="connsiteX15" fmla="*/ 1758930 w 3974212"/>
                        <a:gd name="connsiteY15" fmla="*/ 779131 h 779131"/>
                        <a:gd name="connsiteX16" fmla="*/ 1191143 w 3974212"/>
                        <a:gd name="connsiteY16" fmla="*/ 779131 h 779131"/>
                        <a:gd name="connsiteX17" fmla="*/ 771935 w 3974212"/>
                        <a:gd name="connsiteY17" fmla="*/ 779131 h 779131"/>
                        <a:gd name="connsiteX18" fmla="*/ 129858 w 3974212"/>
                        <a:gd name="connsiteY18" fmla="*/ 779131 h 779131"/>
                        <a:gd name="connsiteX19" fmla="*/ 0 w 3974212"/>
                        <a:gd name="connsiteY19" fmla="*/ 649273 h 779131"/>
                        <a:gd name="connsiteX20" fmla="*/ 0 w 3974212"/>
                        <a:gd name="connsiteY20" fmla="*/ 129858 h 779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974212" h="779131" fill="none" extrusionOk="0">
                          <a:moveTo>
                            <a:pt x="0" y="129858"/>
                          </a:moveTo>
                          <a:cubicBezTo>
                            <a:pt x="-5664" y="67208"/>
                            <a:pt x="67668" y="11827"/>
                            <a:pt x="129858" y="0"/>
                          </a:cubicBezTo>
                          <a:cubicBezTo>
                            <a:pt x="341805" y="-43066"/>
                            <a:pt x="559822" y="27467"/>
                            <a:pt x="697645" y="0"/>
                          </a:cubicBezTo>
                          <a:cubicBezTo>
                            <a:pt x="835468" y="-27467"/>
                            <a:pt x="995799" y="43970"/>
                            <a:pt x="1116853" y="0"/>
                          </a:cubicBezTo>
                          <a:cubicBezTo>
                            <a:pt x="1237907" y="-43970"/>
                            <a:pt x="1369523" y="51092"/>
                            <a:pt x="1573205" y="0"/>
                          </a:cubicBezTo>
                          <a:cubicBezTo>
                            <a:pt x="1776887" y="-51092"/>
                            <a:pt x="1823826" y="18709"/>
                            <a:pt x="1992412" y="0"/>
                          </a:cubicBezTo>
                          <a:cubicBezTo>
                            <a:pt x="2160998" y="-18709"/>
                            <a:pt x="2331113" y="28103"/>
                            <a:pt x="2448765" y="0"/>
                          </a:cubicBezTo>
                          <a:cubicBezTo>
                            <a:pt x="2566417" y="-28103"/>
                            <a:pt x="2767874" y="68035"/>
                            <a:pt x="3016552" y="0"/>
                          </a:cubicBezTo>
                          <a:cubicBezTo>
                            <a:pt x="3265230" y="-68035"/>
                            <a:pt x="3649268" y="57429"/>
                            <a:pt x="3844354" y="0"/>
                          </a:cubicBezTo>
                          <a:cubicBezTo>
                            <a:pt x="3926479" y="-7417"/>
                            <a:pt x="3980420" y="53906"/>
                            <a:pt x="3974212" y="129858"/>
                          </a:cubicBezTo>
                          <a:cubicBezTo>
                            <a:pt x="4025174" y="295399"/>
                            <a:pt x="3933842" y="488964"/>
                            <a:pt x="3974212" y="649273"/>
                          </a:cubicBezTo>
                          <a:cubicBezTo>
                            <a:pt x="3979010" y="723148"/>
                            <a:pt x="3921177" y="778964"/>
                            <a:pt x="3844354" y="779131"/>
                          </a:cubicBezTo>
                          <a:cubicBezTo>
                            <a:pt x="3562659" y="792206"/>
                            <a:pt x="3494876" y="759874"/>
                            <a:pt x="3276567" y="779131"/>
                          </a:cubicBezTo>
                          <a:cubicBezTo>
                            <a:pt x="3058258" y="798388"/>
                            <a:pt x="2976585" y="747363"/>
                            <a:pt x="2820214" y="779131"/>
                          </a:cubicBezTo>
                          <a:cubicBezTo>
                            <a:pt x="2663843" y="810899"/>
                            <a:pt x="2551786" y="766585"/>
                            <a:pt x="2363862" y="779131"/>
                          </a:cubicBezTo>
                          <a:cubicBezTo>
                            <a:pt x="2175938" y="791677"/>
                            <a:pt x="1921951" y="719257"/>
                            <a:pt x="1758930" y="779131"/>
                          </a:cubicBezTo>
                          <a:cubicBezTo>
                            <a:pt x="1595909" y="839005"/>
                            <a:pt x="1348934" y="737072"/>
                            <a:pt x="1191143" y="779131"/>
                          </a:cubicBezTo>
                          <a:cubicBezTo>
                            <a:pt x="1033352" y="821190"/>
                            <a:pt x="944800" y="770619"/>
                            <a:pt x="771935" y="779131"/>
                          </a:cubicBezTo>
                          <a:cubicBezTo>
                            <a:pt x="599070" y="787643"/>
                            <a:pt x="386756" y="738973"/>
                            <a:pt x="129858" y="779131"/>
                          </a:cubicBezTo>
                          <a:cubicBezTo>
                            <a:pt x="62736" y="796728"/>
                            <a:pt x="3708" y="741890"/>
                            <a:pt x="0" y="649273"/>
                          </a:cubicBezTo>
                          <a:cubicBezTo>
                            <a:pt x="-20329" y="453186"/>
                            <a:pt x="60182" y="260453"/>
                            <a:pt x="0" y="129858"/>
                          </a:cubicBezTo>
                          <a:close/>
                        </a:path>
                        <a:path w="3974212" h="779131" stroke="0" extrusionOk="0">
                          <a:moveTo>
                            <a:pt x="0" y="129858"/>
                          </a:moveTo>
                          <a:cubicBezTo>
                            <a:pt x="-17317" y="53023"/>
                            <a:pt x="66965" y="6719"/>
                            <a:pt x="129858" y="0"/>
                          </a:cubicBezTo>
                          <a:cubicBezTo>
                            <a:pt x="347358" y="-14951"/>
                            <a:pt x="575737" y="839"/>
                            <a:pt x="697645" y="0"/>
                          </a:cubicBezTo>
                          <a:cubicBezTo>
                            <a:pt x="819553" y="-839"/>
                            <a:pt x="1129375" y="52098"/>
                            <a:pt x="1265432" y="0"/>
                          </a:cubicBezTo>
                          <a:cubicBezTo>
                            <a:pt x="1401489" y="-52098"/>
                            <a:pt x="1614701" y="17560"/>
                            <a:pt x="1833220" y="0"/>
                          </a:cubicBezTo>
                          <a:cubicBezTo>
                            <a:pt x="2051739" y="-17560"/>
                            <a:pt x="2217488" y="67623"/>
                            <a:pt x="2438152" y="0"/>
                          </a:cubicBezTo>
                          <a:cubicBezTo>
                            <a:pt x="2658816" y="-67623"/>
                            <a:pt x="2695942" y="35049"/>
                            <a:pt x="2894504" y="0"/>
                          </a:cubicBezTo>
                          <a:cubicBezTo>
                            <a:pt x="3093066" y="-35049"/>
                            <a:pt x="3635339" y="37608"/>
                            <a:pt x="3844354" y="0"/>
                          </a:cubicBezTo>
                          <a:cubicBezTo>
                            <a:pt x="3934238" y="3709"/>
                            <a:pt x="3964128" y="53134"/>
                            <a:pt x="3974212" y="129858"/>
                          </a:cubicBezTo>
                          <a:cubicBezTo>
                            <a:pt x="3990466" y="325253"/>
                            <a:pt x="3912458" y="442304"/>
                            <a:pt x="3974212" y="649273"/>
                          </a:cubicBezTo>
                          <a:cubicBezTo>
                            <a:pt x="3977114" y="728373"/>
                            <a:pt x="3918781" y="781063"/>
                            <a:pt x="3844354" y="779131"/>
                          </a:cubicBezTo>
                          <a:cubicBezTo>
                            <a:pt x="3685728" y="823339"/>
                            <a:pt x="3474578" y="719497"/>
                            <a:pt x="3276567" y="779131"/>
                          </a:cubicBezTo>
                          <a:cubicBezTo>
                            <a:pt x="3078556" y="838765"/>
                            <a:pt x="3015354" y="768688"/>
                            <a:pt x="2820214" y="779131"/>
                          </a:cubicBezTo>
                          <a:cubicBezTo>
                            <a:pt x="2625074" y="789574"/>
                            <a:pt x="2463388" y="732402"/>
                            <a:pt x="2363862" y="779131"/>
                          </a:cubicBezTo>
                          <a:cubicBezTo>
                            <a:pt x="2264336" y="825860"/>
                            <a:pt x="2020205" y="761496"/>
                            <a:pt x="1758930" y="779131"/>
                          </a:cubicBezTo>
                          <a:cubicBezTo>
                            <a:pt x="1497655" y="796766"/>
                            <a:pt x="1443850" y="714189"/>
                            <a:pt x="1153998" y="779131"/>
                          </a:cubicBezTo>
                          <a:cubicBezTo>
                            <a:pt x="864146" y="844073"/>
                            <a:pt x="905104" y="757832"/>
                            <a:pt x="660500" y="779131"/>
                          </a:cubicBezTo>
                          <a:cubicBezTo>
                            <a:pt x="415896" y="800430"/>
                            <a:pt x="254345" y="723694"/>
                            <a:pt x="129858" y="779131"/>
                          </a:cubicBezTo>
                          <a:cubicBezTo>
                            <a:pt x="66616" y="774808"/>
                            <a:pt x="-338" y="715520"/>
                            <a:pt x="0" y="649273"/>
                          </a:cubicBezTo>
                          <a:cubicBezTo>
                            <a:pt x="-33079" y="435825"/>
                            <a:pt x="59592" y="386750"/>
                            <a:pt x="0" y="12985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21155" y="761885"/>
              <a:ext cx="1266939" cy="63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a) 6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ờ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chiều</a:t>
              </a:r>
              <a:endParaRPr lang="en-US" sz="3733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D5A4B6-3E2E-42C8-BAC9-914E382C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7" y="2210248"/>
            <a:ext cx="2706144" cy="40898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85D766-5F15-452D-8F23-20383654E138}"/>
              </a:ext>
            </a:extLst>
          </p:cNvPr>
          <p:cNvSpPr txBox="1"/>
          <p:nvPr/>
        </p:nvSpPr>
        <p:spPr>
          <a:xfrm>
            <a:off x="3858130" y="2511616"/>
            <a:ext cx="34323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85E313-6000-4E88-A531-86DC3240D159}"/>
              </a:ext>
            </a:extLst>
          </p:cNvPr>
          <p:cNvSpPr txBox="1"/>
          <p:nvPr/>
        </p:nvSpPr>
        <p:spPr>
          <a:xfrm>
            <a:off x="7905383" y="3585923"/>
            <a:ext cx="343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364F06-B981-476C-A646-E7F7CCB9D05E}"/>
              </a:ext>
            </a:extLst>
          </p:cNvPr>
          <p:cNvGrpSpPr/>
          <p:nvPr/>
        </p:nvGrpSpPr>
        <p:grpSpPr>
          <a:xfrm>
            <a:off x="2460936" y="1972944"/>
            <a:ext cx="8950053" cy="4089893"/>
            <a:chOff x="1845702" y="1479708"/>
            <a:chExt cx="6712540" cy="30674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3CC5A5-91FA-41DE-A5D7-A8ECAB5E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702" y="1479708"/>
              <a:ext cx="6712540" cy="30674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2C8C5C-CEB6-487A-9065-523C0C37E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7" r="68972" b="59951"/>
            <a:stretch/>
          </p:blipFill>
          <p:spPr>
            <a:xfrm>
              <a:off x="3564117" y="2017861"/>
              <a:ext cx="1193572" cy="122848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A3D682-C95D-48E7-91A9-03AC5FBDD31E}"/>
              </a:ext>
            </a:extLst>
          </p:cNvPr>
          <p:cNvGrpSpPr/>
          <p:nvPr/>
        </p:nvGrpSpPr>
        <p:grpSpPr>
          <a:xfrm>
            <a:off x="4849705" y="2971939"/>
            <a:ext cx="1371935" cy="1369652"/>
            <a:chOff x="868901" y="441754"/>
            <a:chExt cx="1601171" cy="15985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BC1278-70AE-4325-918E-2BB2117E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901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720D17-93CB-4F74-A525-4EFEBA0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22626" y="673488"/>
              <a:ext cx="49983" cy="5658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EECFB2-4D8E-4446-B0C8-200935FAC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66758">
              <a:off x="1567901" y="1309317"/>
              <a:ext cx="189822" cy="33108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AFEBA9-865D-475F-ABEA-99E5026C0452}"/>
              </a:ext>
            </a:extLst>
          </p:cNvPr>
          <p:cNvSpPr txBox="1"/>
          <p:nvPr/>
        </p:nvSpPr>
        <p:spPr>
          <a:xfrm>
            <a:off x="3740582" y="2203629"/>
            <a:ext cx="34323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</a:t>
            </a: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ờ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DEFBB-CF8B-4E81-8BE4-D56AED99B014}"/>
              </a:ext>
            </a:extLst>
          </p:cNvPr>
          <p:cNvSpPr txBox="1"/>
          <p:nvPr/>
        </p:nvSpPr>
        <p:spPr>
          <a:xfrm>
            <a:off x="7904762" y="3585129"/>
            <a:ext cx="343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ờ</a:t>
            </a:r>
          </a:p>
        </p:txBody>
      </p:sp>
    </p:spTree>
    <p:extLst>
      <p:ext uri="{BB962C8B-B14F-4D97-AF65-F5344CB8AC3E}">
        <p14:creationId xmlns:p14="http://schemas.microsoft.com/office/powerpoint/2010/main" val="40435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777813" y="309640"/>
            <a:ext cx="10774240" cy="59905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FPOP1-W9"/>
              <a:ea typeface="等线" panose="02010600030101010101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69630" y="529505"/>
            <a:ext cx="3974212" cy="779131"/>
            <a:chOff x="2421141" y="730782"/>
            <a:chExt cx="1466967" cy="738521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1466967"/>
                <a:gd name="connsiteY0" fmla="*/ 123089 h 738521"/>
                <a:gd name="connsiteX1" fmla="*/ 47933 w 1466967"/>
                <a:gd name="connsiteY1" fmla="*/ 0 h 738521"/>
                <a:gd name="connsiteX2" fmla="*/ 257515 w 1466967"/>
                <a:gd name="connsiteY2" fmla="*/ 0 h 738521"/>
                <a:gd name="connsiteX3" fmla="*/ 412254 w 1466967"/>
                <a:gd name="connsiteY3" fmla="*/ 0 h 738521"/>
                <a:gd name="connsiteX4" fmla="*/ 580703 w 1466967"/>
                <a:gd name="connsiteY4" fmla="*/ 0 h 738521"/>
                <a:gd name="connsiteX5" fmla="*/ 735442 w 1466967"/>
                <a:gd name="connsiteY5" fmla="*/ 0 h 738521"/>
                <a:gd name="connsiteX6" fmla="*/ 903891 w 1466967"/>
                <a:gd name="connsiteY6" fmla="*/ 0 h 738521"/>
                <a:gd name="connsiteX7" fmla="*/ 1113474 w 1466967"/>
                <a:gd name="connsiteY7" fmla="*/ 0 h 738521"/>
                <a:gd name="connsiteX8" fmla="*/ 1419033 w 1466967"/>
                <a:gd name="connsiteY8" fmla="*/ 0 h 738521"/>
                <a:gd name="connsiteX9" fmla="*/ 1466967 w 1466967"/>
                <a:gd name="connsiteY9" fmla="*/ 123089 h 738521"/>
                <a:gd name="connsiteX10" fmla="*/ 1466967 w 1466967"/>
                <a:gd name="connsiteY10" fmla="*/ 615431 h 738521"/>
                <a:gd name="connsiteX11" fmla="*/ 1419033 w 1466967"/>
                <a:gd name="connsiteY11" fmla="*/ 738521 h 738521"/>
                <a:gd name="connsiteX12" fmla="*/ 1209451 w 1466967"/>
                <a:gd name="connsiteY12" fmla="*/ 738521 h 738521"/>
                <a:gd name="connsiteX13" fmla="*/ 1041001 w 1466967"/>
                <a:gd name="connsiteY13" fmla="*/ 738521 h 738521"/>
                <a:gd name="connsiteX14" fmla="*/ 872552 w 1466967"/>
                <a:gd name="connsiteY14" fmla="*/ 738521 h 738521"/>
                <a:gd name="connsiteX15" fmla="*/ 649258 w 1466967"/>
                <a:gd name="connsiteY15" fmla="*/ 738521 h 738521"/>
                <a:gd name="connsiteX16" fmla="*/ 439676 w 1466967"/>
                <a:gd name="connsiteY16" fmla="*/ 738521 h 738521"/>
                <a:gd name="connsiteX17" fmla="*/ 284937 w 1466967"/>
                <a:gd name="connsiteY17" fmla="*/ 738521 h 738521"/>
                <a:gd name="connsiteX18" fmla="*/ 47933 w 1466967"/>
                <a:gd name="connsiteY18" fmla="*/ 738521 h 738521"/>
                <a:gd name="connsiteX19" fmla="*/ 0 w 1466967"/>
                <a:gd name="connsiteY19" fmla="*/ 615431 h 738521"/>
                <a:gd name="connsiteX20" fmla="*/ 0 w 1466967"/>
                <a:gd name="connsiteY20" fmla="*/ 123089 h 738521"/>
                <a:gd name="connsiteX0" fmla="*/ 0 w 1466967"/>
                <a:gd name="connsiteY0" fmla="*/ 123089 h 738521"/>
                <a:gd name="connsiteX1" fmla="*/ 47933 w 1466967"/>
                <a:gd name="connsiteY1" fmla="*/ 0 h 738521"/>
                <a:gd name="connsiteX2" fmla="*/ 257515 w 1466967"/>
                <a:gd name="connsiteY2" fmla="*/ 0 h 738521"/>
                <a:gd name="connsiteX3" fmla="*/ 467098 w 1466967"/>
                <a:gd name="connsiteY3" fmla="*/ 0 h 738521"/>
                <a:gd name="connsiteX4" fmla="*/ 676680 w 1466967"/>
                <a:gd name="connsiteY4" fmla="*/ 0 h 738521"/>
                <a:gd name="connsiteX5" fmla="*/ 899974 w 1466967"/>
                <a:gd name="connsiteY5" fmla="*/ 0 h 738521"/>
                <a:gd name="connsiteX6" fmla="*/ 1068423 w 1466967"/>
                <a:gd name="connsiteY6" fmla="*/ 0 h 738521"/>
                <a:gd name="connsiteX7" fmla="*/ 1419033 w 1466967"/>
                <a:gd name="connsiteY7" fmla="*/ 0 h 738521"/>
                <a:gd name="connsiteX8" fmla="*/ 1466967 w 1466967"/>
                <a:gd name="connsiteY8" fmla="*/ 123089 h 738521"/>
                <a:gd name="connsiteX9" fmla="*/ 1466967 w 1466967"/>
                <a:gd name="connsiteY9" fmla="*/ 615431 h 738521"/>
                <a:gd name="connsiteX10" fmla="*/ 1419033 w 1466967"/>
                <a:gd name="connsiteY10" fmla="*/ 738521 h 738521"/>
                <a:gd name="connsiteX11" fmla="*/ 1209451 w 1466967"/>
                <a:gd name="connsiteY11" fmla="*/ 738521 h 738521"/>
                <a:gd name="connsiteX12" fmla="*/ 1041001 w 1466967"/>
                <a:gd name="connsiteY12" fmla="*/ 738521 h 738521"/>
                <a:gd name="connsiteX13" fmla="*/ 872552 w 1466967"/>
                <a:gd name="connsiteY13" fmla="*/ 738521 h 738521"/>
                <a:gd name="connsiteX14" fmla="*/ 649258 w 1466967"/>
                <a:gd name="connsiteY14" fmla="*/ 738521 h 738521"/>
                <a:gd name="connsiteX15" fmla="*/ 425965 w 1466967"/>
                <a:gd name="connsiteY15" fmla="*/ 738521 h 738521"/>
                <a:gd name="connsiteX16" fmla="*/ 243804 w 1466967"/>
                <a:gd name="connsiteY16" fmla="*/ 738521 h 738521"/>
                <a:gd name="connsiteX17" fmla="*/ 47933 w 1466967"/>
                <a:gd name="connsiteY17" fmla="*/ 738521 h 738521"/>
                <a:gd name="connsiteX18" fmla="*/ 0 w 1466967"/>
                <a:gd name="connsiteY18" fmla="*/ 615431 h 738521"/>
                <a:gd name="connsiteX19" fmla="*/ 0 w 1466967"/>
                <a:gd name="connsiteY19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6967" h="738521" fill="none" extrusionOk="0">
                  <a:moveTo>
                    <a:pt x="0" y="123089"/>
                  </a:moveTo>
                  <a:cubicBezTo>
                    <a:pt x="3076" y="60371"/>
                    <a:pt x="27041" y="10481"/>
                    <a:pt x="47933" y="0"/>
                  </a:cubicBezTo>
                  <a:cubicBezTo>
                    <a:pt x="118343" y="-36725"/>
                    <a:pt x="216262" y="12568"/>
                    <a:pt x="257515" y="0"/>
                  </a:cubicBezTo>
                  <a:cubicBezTo>
                    <a:pt x="298406" y="-22473"/>
                    <a:pt x="358728" y="45335"/>
                    <a:pt x="412254" y="0"/>
                  </a:cubicBezTo>
                  <a:cubicBezTo>
                    <a:pt x="458453" y="-54255"/>
                    <a:pt x="489538" y="33704"/>
                    <a:pt x="580703" y="0"/>
                  </a:cubicBezTo>
                  <a:cubicBezTo>
                    <a:pt x="663899" y="-54140"/>
                    <a:pt x="674958" y="16543"/>
                    <a:pt x="735442" y="0"/>
                  </a:cubicBezTo>
                  <a:cubicBezTo>
                    <a:pt x="800317" y="-29880"/>
                    <a:pt x="868352" y="25635"/>
                    <a:pt x="903891" y="0"/>
                  </a:cubicBezTo>
                  <a:cubicBezTo>
                    <a:pt x="936250" y="-15386"/>
                    <a:pt x="1035740" y="63074"/>
                    <a:pt x="1113474" y="0"/>
                  </a:cubicBezTo>
                  <a:cubicBezTo>
                    <a:pt x="1197019" y="-79891"/>
                    <a:pt x="1356661" y="60406"/>
                    <a:pt x="1419033" y="0"/>
                  </a:cubicBezTo>
                  <a:cubicBezTo>
                    <a:pt x="1439349" y="1065"/>
                    <a:pt x="1473064" y="53159"/>
                    <a:pt x="1466967" y="123089"/>
                  </a:cubicBezTo>
                  <a:cubicBezTo>
                    <a:pt x="1511202" y="274170"/>
                    <a:pt x="1433726" y="502308"/>
                    <a:pt x="1466967" y="615431"/>
                  </a:cubicBezTo>
                  <a:cubicBezTo>
                    <a:pt x="1465603" y="686108"/>
                    <a:pt x="1447292" y="742732"/>
                    <a:pt x="1419033" y="738521"/>
                  </a:cubicBezTo>
                  <a:cubicBezTo>
                    <a:pt x="1317644" y="751104"/>
                    <a:pt x="1283132" y="714887"/>
                    <a:pt x="1209451" y="738521"/>
                  </a:cubicBezTo>
                  <a:cubicBezTo>
                    <a:pt x="1130566" y="750005"/>
                    <a:pt x="1101695" y="696810"/>
                    <a:pt x="1041001" y="738521"/>
                  </a:cubicBezTo>
                  <a:cubicBezTo>
                    <a:pt x="987215" y="783693"/>
                    <a:pt x="944372" y="740455"/>
                    <a:pt x="872552" y="738521"/>
                  </a:cubicBezTo>
                  <a:cubicBezTo>
                    <a:pt x="807356" y="745854"/>
                    <a:pt x="710892" y="683029"/>
                    <a:pt x="649258" y="738521"/>
                  </a:cubicBezTo>
                  <a:cubicBezTo>
                    <a:pt x="589090" y="791108"/>
                    <a:pt x="491604" y="703246"/>
                    <a:pt x="439676" y="738521"/>
                  </a:cubicBezTo>
                  <a:cubicBezTo>
                    <a:pt x="376663" y="778382"/>
                    <a:pt x="344578" y="735518"/>
                    <a:pt x="284937" y="738521"/>
                  </a:cubicBezTo>
                  <a:cubicBezTo>
                    <a:pt x="226592" y="739335"/>
                    <a:pt x="123181" y="692087"/>
                    <a:pt x="47933" y="738521"/>
                  </a:cubicBezTo>
                  <a:cubicBezTo>
                    <a:pt x="27902" y="749614"/>
                    <a:pt x="-10580" y="700052"/>
                    <a:pt x="0" y="615431"/>
                  </a:cubicBezTo>
                  <a:cubicBezTo>
                    <a:pt x="-29974" y="443005"/>
                    <a:pt x="53757" y="251411"/>
                    <a:pt x="0" y="123089"/>
                  </a:cubicBezTo>
                  <a:close/>
                </a:path>
                <a:path w="1466967" h="738521" stroke="0" extrusionOk="0">
                  <a:moveTo>
                    <a:pt x="0" y="123089"/>
                  </a:moveTo>
                  <a:cubicBezTo>
                    <a:pt x="-3150" y="51151"/>
                    <a:pt x="28074" y="11907"/>
                    <a:pt x="47933" y="0"/>
                  </a:cubicBezTo>
                  <a:cubicBezTo>
                    <a:pt x="137960" y="-12491"/>
                    <a:pt x="209811" y="4561"/>
                    <a:pt x="257515" y="0"/>
                  </a:cubicBezTo>
                  <a:cubicBezTo>
                    <a:pt x="298594" y="-7368"/>
                    <a:pt x="417497" y="46936"/>
                    <a:pt x="467098" y="0"/>
                  </a:cubicBezTo>
                  <a:cubicBezTo>
                    <a:pt x="496918" y="-54297"/>
                    <a:pt x="580766" y="6520"/>
                    <a:pt x="676680" y="0"/>
                  </a:cubicBezTo>
                  <a:cubicBezTo>
                    <a:pt x="763127" y="-36273"/>
                    <a:pt x="803783" y="80091"/>
                    <a:pt x="899974" y="0"/>
                  </a:cubicBezTo>
                  <a:cubicBezTo>
                    <a:pt x="997296" y="-79184"/>
                    <a:pt x="973589" y="31040"/>
                    <a:pt x="1068423" y="0"/>
                  </a:cubicBezTo>
                  <a:cubicBezTo>
                    <a:pt x="1145406" y="-16217"/>
                    <a:pt x="1324922" y="33217"/>
                    <a:pt x="1419033" y="0"/>
                  </a:cubicBezTo>
                  <a:cubicBezTo>
                    <a:pt x="1455517" y="7330"/>
                    <a:pt x="1465736" y="42770"/>
                    <a:pt x="1466967" y="123089"/>
                  </a:cubicBezTo>
                  <a:cubicBezTo>
                    <a:pt x="1483166" y="320601"/>
                    <a:pt x="1464941" y="414598"/>
                    <a:pt x="1466967" y="615431"/>
                  </a:cubicBezTo>
                  <a:cubicBezTo>
                    <a:pt x="1472443" y="690368"/>
                    <a:pt x="1444480" y="741489"/>
                    <a:pt x="1419033" y="738521"/>
                  </a:cubicBezTo>
                  <a:cubicBezTo>
                    <a:pt x="1342349" y="790662"/>
                    <a:pt x="1260131" y="667035"/>
                    <a:pt x="1209451" y="738521"/>
                  </a:cubicBezTo>
                  <a:cubicBezTo>
                    <a:pt x="1140413" y="803931"/>
                    <a:pt x="1111647" y="729540"/>
                    <a:pt x="1041001" y="738521"/>
                  </a:cubicBezTo>
                  <a:cubicBezTo>
                    <a:pt x="974592" y="734225"/>
                    <a:pt x="897706" y="696194"/>
                    <a:pt x="872552" y="738521"/>
                  </a:cubicBezTo>
                  <a:cubicBezTo>
                    <a:pt x="833475" y="791948"/>
                    <a:pt x="730353" y="709114"/>
                    <a:pt x="649258" y="738521"/>
                  </a:cubicBezTo>
                  <a:cubicBezTo>
                    <a:pt x="550765" y="754593"/>
                    <a:pt x="553503" y="681526"/>
                    <a:pt x="425965" y="738521"/>
                  </a:cubicBezTo>
                  <a:cubicBezTo>
                    <a:pt x="329640" y="798053"/>
                    <a:pt x="351065" y="717538"/>
                    <a:pt x="243804" y="738521"/>
                  </a:cubicBezTo>
                  <a:cubicBezTo>
                    <a:pt x="163617" y="750152"/>
                    <a:pt x="86285" y="677666"/>
                    <a:pt x="47933" y="738521"/>
                  </a:cubicBezTo>
                  <a:cubicBezTo>
                    <a:pt x="29002" y="738644"/>
                    <a:pt x="-4200" y="695514"/>
                    <a:pt x="0" y="615431"/>
                  </a:cubicBezTo>
                  <a:cubicBezTo>
                    <a:pt x="-2082" y="412516"/>
                    <a:pt x="20027" y="363934"/>
                    <a:pt x="0" y="123089"/>
                  </a:cubicBezTo>
                  <a:close/>
                </a:path>
                <a:path w="1466967" h="738521" fill="none" stroke="0" extrusionOk="0">
                  <a:moveTo>
                    <a:pt x="0" y="123089"/>
                  </a:moveTo>
                  <a:cubicBezTo>
                    <a:pt x="-3109" y="63403"/>
                    <a:pt x="25886" y="11902"/>
                    <a:pt x="47933" y="0"/>
                  </a:cubicBezTo>
                  <a:cubicBezTo>
                    <a:pt x="130488" y="-41594"/>
                    <a:pt x="213802" y="24879"/>
                    <a:pt x="257515" y="0"/>
                  </a:cubicBezTo>
                  <a:cubicBezTo>
                    <a:pt x="302634" y="-19784"/>
                    <a:pt x="371045" y="59654"/>
                    <a:pt x="412254" y="0"/>
                  </a:cubicBezTo>
                  <a:cubicBezTo>
                    <a:pt x="461755" y="-36421"/>
                    <a:pt x="495367" y="45337"/>
                    <a:pt x="580703" y="0"/>
                  </a:cubicBezTo>
                  <a:cubicBezTo>
                    <a:pt x="642381" y="-56892"/>
                    <a:pt x="669913" y="16950"/>
                    <a:pt x="735442" y="0"/>
                  </a:cubicBezTo>
                  <a:cubicBezTo>
                    <a:pt x="799423" y="-18197"/>
                    <a:pt x="865041" y="14363"/>
                    <a:pt x="903891" y="0"/>
                  </a:cubicBezTo>
                  <a:cubicBezTo>
                    <a:pt x="951762" y="-25732"/>
                    <a:pt x="1013859" y="60606"/>
                    <a:pt x="1113474" y="0"/>
                  </a:cubicBezTo>
                  <a:cubicBezTo>
                    <a:pt x="1207217" y="-68448"/>
                    <a:pt x="1349854" y="46017"/>
                    <a:pt x="1419033" y="0"/>
                  </a:cubicBezTo>
                  <a:cubicBezTo>
                    <a:pt x="1434069" y="475"/>
                    <a:pt x="1469108" y="38269"/>
                    <a:pt x="1466967" y="123089"/>
                  </a:cubicBezTo>
                  <a:cubicBezTo>
                    <a:pt x="1502728" y="321934"/>
                    <a:pt x="1448056" y="484158"/>
                    <a:pt x="1466967" y="615431"/>
                  </a:cubicBezTo>
                  <a:cubicBezTo>
                    <a:pt x="1471819" y="680391"/>
                    <a:pt x="1451507" y="733563"/>
                    <a:pt x="1419033" y="738521"/>
                  </a:cubicBezTo>
                  <a:cubicBezTo>
                    <a:pt x="1320835" y="752100"/>
                    <a:pt x="1284285" y="725043"/>
                    <a:pt x="1209451" y="738521"/>
                  </a:cubicBezTo>
                  <a:cubicBezTo>
                    <a:pt x="1137273" y="768193"/>
                    <a:pt x="1109831" y="705927"/>
                    <a:pt x="1041001" y="738521"/>
                  </a:cubicBezTo>
                  <a:cubicBezTo>
                    <a:pt x="985906" y="765343"/>
                    <a:pt x="942985" y="728818"/>
                    <a:pt x="872552" y="738521"/>
                  </a:cubicBezTo>
                  <a:cubicBezTo>
                    <a:pt x="790479" y="741642"/>
                    <a:pt x="714491" y="673400"/>
                    <a:pt x="649258" y="738521"/>
                  </a:cubicBezTo>
                  <a:cubicBezTo>
                    <a:pt x="601450" y="788967"/>
                    <a:pt x="497351" y="689447"/>
                    <a:pt x="439676" y="738521"/>
                  </a:cubicBezTo>
                  <a:cubicBezTo>
                    <a:pt x="386210" y="789978"/>
                    <a:pt x="351159" y="720366"/>
                    <a:pt x="284937" y="738521"/>
                  </a:cubicBezTo>
                  <a:cubicBezTo>
                    <a:pt x="205032" y="736419"/>
                    <a:pt x="142225" y="698614"/>
                    <a:pt x="47933" y="738521"/>
                  </a:cubicBezTo>
                  <a:cubicBezTo>
                    <a:pt x="17848" y="766725"/>
                    <a:pt x="-651" y="702324"/>
                    <a:pt x="0" y="615431"/>
                  </a:cubicBezTo>
                  <a:cubicBezTo>
                    <a:pt x="-6791" y="442995"/>
                    <a:pt x="11774" y="252045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3974212"/>
                        <a:gd name="connsiteY0" fmla="*/ 129858 h 779131"/>
                        <a:gd name="connsiteX1" fmla="*/ 129858 w 3974212"/>
                        <a:gd name="connsiteY1" fmla="*/ 0 h 779131"/>
                        <a:gd name="connsiteX2" fmla="*/ 697645 w 3974212"/>
                        <a:gd name="connsiteY2" fmla="*/ 0 h 779131"/>
                        <a:gd name="connsiteX3" fmla="*/ 1116853 w 3974212"/>
                        <a:gd name="connsiteY3" fmla="*/ 0 h 779131"/>
                        <a:gd name="connsiteX4" fmla="*/ 1573205 w 3974212"/>
                        <a:gd name="connsiteY4" fmla="*/ 0 h 779131"/>
                        <a:gd name="connsiteX5" fmla="*/ 1992412 w 3974212"/>
                        <a:gd name="connsiteY5" fmla="*/ 0 h 779131"/>
                        <a:gd name="connsiteX6" fmla="*/ 2448765 w 3974212"/>
                        <a:gd name="connsiteY6" fmla="*/ 0 h 779131"/>
                        <a:gd name="connsiteX7" fmla="*/ 3016552 w 3974212"/>
                        <a:gd name="connsiteY7" fmla="*/ 0 h 779131"/>
                        <a:gd name="connsiteX8" fmla="*/ 3844354 w 3974212"/>
                        <a:gd name="connsiteY8" fmla="*/ 0 h 779131"/>
                        <a:gd name="connsiteX9" fmla="*/ 3974212 w 3974212"/>
                        <a:gd name="connsiteY9" fmla="*/ 129858 h 779131"/>
                        <a:gd name="connsiteX10" fmla="*/ 3974212 w 3974212"/>
                        <a:gd name="connsiteY10" fmla="*/ 649273 h 779131"/>
                        <a:gd name="connsiteX11" fmla="*/ 3844354 w 3974212"/>
                        <a:gd name="connsiteY11" fmla="*/ 779131 h 779131"/>
                        <a:gd name="connsiteX12" fmla="*/ 3276567 w 3974212"/>
                        <a:gd name="connsiteY12" fmla="*/ 779131 h 779131"/>
                        <a:gd name="connsiteX13" fmla="*/ 2820214 w 3974212"/>
                        <a:gd name="connsiteY13" fmla="*/ 779131 h 779131"/>
                        <a:gd name="connsiteX14" fmla="*/ 2363862 w 3974212"/>
                        <a:gd name="connsiteY14" fmla="*/ 779131 h 779131"/>
                        <a:gd name="connsiteX15" fmla="*/ 1758930 w 3974212"/>
                        <a:gd name="connsiteY15" fmla="*/ 779131 h 779131"/>
                        <a:gd name="connsiteX16" fmla="*/ 1191143 w 3974212"/>
                        <a:gd name="connsiteY16" fmla="*/ 779131 h 779131"/>
                        <a:gd name="connsiteX17" fmla="*/ 771935 w 3974212"/>
                        <a:gd name="connsiteY17" fmla="*/ 779131 h 779131"/>
                        <a:gd name="connsiteX18" fmla="*/ 129858 w 3974212"/>
                        <a:gd name="connsiteY18" fmla="*/ 779131 h 779131"/>
                        <a:gd name="connsiteX19" fmla="*/ 0 w 3974212"/>
                        <a:gd name="connsiteY19" fmla="*/ 649273 h 779131"/>
                        <a:gd name="connsiteX20" fmla="*/ 0 w 3974212"/>
                        <a:gd name="connsiteY20" fmla="*/ 129858 h 779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974212" h="779131" fill="none" extrusionOk="0">
                          <a:moveTo>
                            <a:pt x="0" y="129858"/>
                          </a:moveTo>
                          <a:cubicBezTo>
                            <a:pt x="-5664" y="67208"/>
                            <a:pt x="67668" y="11827"/>
                            <a:pt x="129858" y="0"/>
                          </a:cubicBezTo>
                          <a:cubicBezTo>
                            <a:pt x="341805" y="-43066"/>
                            <a:pt x="559822" y="27467"/>
                            <a:pt x="697645" y="0"/>
                          </a:cubicBezTo>
                          <a:cubicBezTo>
                            <a:pt x="835468" y="-27467"/>
                            <a:pt x="995799" y="43970"/>
                            <a:pt x="1116853" y="0"/>
                          </a:cubicBezTo>
                          <a:cubicBezTo>
                            <a:pt x="1237907" y="-43970"/>
                            <a:pt x="1369523" y="51092"/>
                            <a:pt x="1573205" y="0"/>
                          </a:cubicBezTo>
                          <a:cubicBezTo>
                            <a:pt x="1776887" y="-51092"/>
                            <a:pt x="1823826" y="18709"/>
                            <a:pt x="1992412" y="0"/>
                          </a:cubicBezTo>
                          <a:cubicBezTo>
                            <a:pt x="2160998" y="-18709"/>
                            <a:pt x="2331113" y="28103"/>
                            <a:pt x="2448765" y="0"/>
                          </a:cubicBezTo>
                          <a:cubicBezTo>
                            <a:pt x="2566417" y="-28103"/>
                            <a:pt x="2767874" y="68035"/>
                            <a:pt x="3016552" y="0"/>
                          </a:cubicBezTo>
                          <a:cubicBezTo>
                            <a:pt x="3265230" y="-68035"/>
                            <a:pt x="3649268" y="57429"/>
                            <a:pt x="3844354" y="0"/>
                          </a:cubicBezTo>
                          <a:cubicBezTo>
                            <a:pt x="3926479" y="-7417"/>
                            <a:pt x="3980420" y="53906"/>
                            <a:pt x="3974212" y="129858"/>
                          </a:cubicBezTo>
                          <a:cubicBezTo>
                            <a:pt x="4025174" y="295399"/>
                            <a:pt x="3933842" y="488964"/>
                            <a:pt x="3974212" y="649273"/>
                          </a:cubicBezTo>
                          <a:cubicBezTo>
                            <a:pt x="3979010" y="723148"/>
                            <a:pt x="3921177" y="778964"/>
                            <a:pt x="3844354" y="779131"/>
                          </a:cubicBezTo>
                          <a:cubicBezTo>
                            <a:pt x="3562659" y="792206"/>
                            <a:pt x="3494876" y="759874"/>
                            <a:pt x="3276567" y="779131"/>
                          </a:cubicBezTo>
                          <a:cubicBezTo>
                            <a:pt x="3058258" y="798388"/>
                            <a:pt x="2976585" y="747363"/>
                            <a:pt x="2820214" y="779131"/>
                          </a:cubicBezTo>
                          <a:cubicBezTo>
                            <a:pt x="2663843" y="810899"/>
                            <a:pt x="2551786" y="766585"/>
                            <a:pt x="2363862" y="779131"/>
                          </a:cubicBezTo>
                          <a:cubicBezTo>
                            <a:pt x="2175938" y="791677"/>
                            <a:pt x="1921951" y="719257"/>
                            <a:pt x="1758930" y="779131"/>
                          </a:cubicBezTo>
                          <a:cubicBezTo>
                            <a:pt x="1595909" y="839005"/>
                            <a:pt x="1348934" y="737072"/>
                            <a:pt x="1191143" y="779131"/>
                          </a:cubicBezTo>
                          <a:cubicBezTo>
                            <a:pt x="1033352" y="821190"/>
                            <a:pt x="944800" y="770619"/>
                            <a:pt x="771935" y="779131"/>
                          </a:cubicBezTo>
                          <a:cubicBezTo>
                            <a:pt x="599070" y="787643"/>
                            <a:pt x="386756" y="738973"/>
                            <a:pt x="129858" y="779131"/>
                          </a:cubicBezTo>
                          <a:cubicBezTo>
                            <a:pt x="62736" y="796728"/>
                            <a:pt x="3708" y="741890"/>
                            <a:pt x="0" y="649273"/>
                          </a:cubicBezTo>
                          <a:cubicBezTo>
                            <a:pt x="-20329" y="453186"/>
                            <a:pt x="60182" y="260453"/>
                            <a:pt x="0" y="129858"/>
                          </a:cubicBezTo>
                          <a:close/>
                        </a:path>
                        <a:path w="3974212" h="779131" stroke="0" extrusionOk="0">
                          <a:moveTo>
                            <a:pt x="0" y="129858"/>
                          </a:moveTo>
                          <a:cubicBezTo>
                            <a:pt x="-17317" y="53023"/>
                            <a:pt x="66965" y="6719"/>
                            <a:pt x="129858" y="0"/>
                          </a:cubicBezTo>
                          <a:cubicBezTo>
                            <a:pt x="347358" y="-14951"/>
                            <a:pt x="575737" y="839"/>
                            <a:pt x="697645" y="0"/>
                          </a:cubicBezTo>
                          <a:cubicBezTo>
                            <a:pt x="819553" y="-839"/>
                            <a:pt x="1129375" y="52098"/>
                            <a:pt x="1265432" y="0"/>
                          </a:cubicBezTo>
                          <a:cubicBezTo>
                            <a:pt x="1401489" y="-52098"/>
                            <a:pt x="1614701" y="17560"/>
                            <a:pt x="1833220" y="0"/>
                          </a:cubicBezTo>
                          <a:cubicBezTo>
                            <a:pt x="2051739" y="-17560"/>
                            <a:pt x="2217488" y="67623"/>
                            <a:pt x="2438152" y="0"/>
                          </a:cubicBezTo>
                          <a:cubicBezTo>
                            <a:pt x="2658816" y="-67623"/>
                            <a:pt x="2695942" y="35049"/>
                            <a:pt x="2894504" y="0"/>
                          </a:cubicBezTo>
                          <a:cubicBezTo>
                            <a:pt x="3093066" y="-35049"/>
                            <a:pt x="3635339" y="37608"/>
                            <a:pt x="3844354" y="0"/>
                          </a:cubicBezTo>
                          <a:cubicBezTo>
                            <a:pt x="3934238" y="3709"/>
                            <a:pt x="3964128" y="53134"/>
                            <a:pt x="3974212" y="129858"/>
                          </a:cubicBezTo>
                          <a:cubicBezTo>
                            <a:pt x="3990466" y="325253"/>
                            <a:pt x="3912458" y="442304"/>
                            <a:pt x="3974212" y="649273"/>
                          </a:cubicBezTo>
                          <a:cubicBezTo>
                            <a:pt x="3977114" y="728373"/>
                            <a:pt x="3918781" y="781063"/>
                            <a:pt x="3844354" y="779131"/>
                          </a:cubicBezTo>
                          <a:cubicBezTo>
                            <a:pt x="3685728" y="823339"/>
                            <a:pt x="3474578" y="719497"/>
                            <a:pt x="3276567" y="779131"/>
                          </a:cubicBezTo>
                          <a:cubicBezTo>
                            <a:pt x="3078556" y="838765"/>
                            <a:pt x="3015354" y="768688"/>
                            <a:pt x="2820214" y="779131"/>
                          </a:cubicBezTo>
                          <a:cubicBezTo>
                            <a:pt x="2625074" y="789574"/>
                            <a:pt x="2463388" y="732402"/>
                            <a:pt x="2363862" y="779131"/>
                          </a:cubicBezTo>
                          <a:cubicBezTo>
                            <a:pt x="2264336" y="825860"/>
                            <a:pt x="2020205" y="761496"/>
                            <a:pt x="1758930" y="779131"/>
                          </a:cubicBezTo>
                          <a:cubicBezTo>
                            <a:pt x="1497655" y="796766"/>
                            <a:pt x="1443850" y="714189"/>
                            <a:pt x="1153998" y="779131"/>
                          </a:cubicBezTo>
                          <a:cubicBezTo>
                            <a:pt x="864146" y="844073"/>
                            <a:pt x="905104" y="757832"/>
                            <a:pt x="660500" y="779131"/>
                          </a:cubicBezTo>
                          <a:cubicBezTo>
                            <a:pt x="415896" y="800430"/>
                            <a:pt x="254345" y="723694"/>
                            <a:pt x="129858" y="779131"/>
                          </a:cubicBezTo>
                          <a:cubicBezTo>
                            <a:pt x="66616" y="774808"/>
                            <a:pt x="-338" y="715520"/>
                            <a:pt x="0" y="649273"/>
                          </a:cubicBezTo>
                          <a:cubicBezTo>
                            <a:pt x="-33079" y="435825"/>
                            <a:pt x="59592" y="386750"/>
                            <a:pt x="0" y="12985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21155" y="761885"/>
              <a:ext cx="1266939" cy="63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b) 8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giờ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sáng</a:t>
              </a:r>
              <a:endParaRPr lang="en-US" sz="3733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D5A4B6-3E2E-42C8-BAC9-914E382C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7" y="2210248"/>
            <a:ext cx="2706144" cy="40898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85D766-5F15-452D-8F23-20383654E138}"/>
              </a:ext>
            </a:extLst>
          </p:cNvPr>
          <p:cNvSpPr txBox="1"/>
          <p:nvPr/>
        </p:nvSpPr>
        <p:spPr>
          <a:xfrm>
            <a:off x="3858130" y="2511616"/>
            <a:ext cx="34323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85E313-6000-4E88-A531-86DC3240D159}"/>
              </a:ext>
            </a:extLst>
          </p:cNvPr>
          <p:cNvSpPr txBox="1"/>
          <p:nvPr/>
        </p:nvSpPr>
        <p:spPr>
          <a:xfrm>
            <a:off x="7905383" y="3585923"/>
            <a:ext cx="343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364F06-B981-476C-A646-E7F7CCB9D05E}"/>
              </a:ext>
            </a:extLst>
          </p:cNvPr>
          <p:cNvGrpSpPr/>
          <p:nvPr/>
        </p:nvGrpSpPr>
        <p:grpSpPr>
          <a:xfrm>
            <a:off x="2460936" y="1972944"/>
            <a:ext cx="8950053" cy="4089893"/>
            <a:chOff x="1845702" y="1479708"/>
            <a:chExt cx="6712540" cy="30674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3CC5A5-91FA-41DE-A5D7-A8ECAB5E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702" y="1479708"/>
              <a:ext cx="6712540" cy="30674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2C8C5C-CEB6-487A-9065-523C0C37E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7" r="68972" b="59951"/>
            <a:stretch/>
          </p:blipFill>
          <p:spPr>
            <a:xfrm>
              <a:off x="3564117" y="2017861"/>
              <a:ext cx="1193572" cy="122848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A3D682-C95D-48E7-91A9-03AC5FBDD31E}"/>
              </a:ext>
            </a:extLst>
          </p:cNvPr>
          <p:cNvGrpSpPr/>
          <p:nvPr/>
        </p:nvGrpSpPr>
        <p:grpSpPr>
          <a:xfrm>
            <a:off x="4849705" y="2971939"/>
            <a:ext cx="1371935" cy="1369652"/>
            <a:chOff x="868901" y="441754"/>
            <a:chExt cx="1601171" cy="15985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BC1278-70AE-4325-918E-2BB2117E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901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720D17-93CB-4F74-A525-4EFEBA0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22626" y="673488"/>
              <a:ext cx="49983" cy="5658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EECFB2-4D8E-4446-B0C8-200935FAC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10866">
              <a:off x="1384734" y="1198142"/>
              <a:ext cx="189822" cy="33108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AFEBA9-865D-475F-ABEA-99E5026C0452}"/>
              </a:ext>
            </a:extLst>
          </p:cNvPr>
          <p:cNvSpPr txBox="1"/>
          <p:nvPr/>
        </p:nvSpPr>
        <p:spPr>
          <a:xfrm>
            <a:off x="3740582" y="2203629"/>
            <a:ext cx="34323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DEFBB-CF8B-4E81-8BE4-D56AED99B014}"/>
              </a:ext>
            </a:extLst>
          </p:cNvPr>
          <p:cNvSpPr txBox="1"/>
          <p:nvPr/>
        </p:nvSpPr>
        <p:spPr>
          <a:xfrm>
            <a:off x="7904762" y="3585129"/>
            <a:ext cx="343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3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777813" y="309640"/>
            <a:ext cx="10774240" cy="59905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FPOP1-W9"/>
              <a:ea typeface="等线" panose="02010600030101010101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69630" y="529504"/>
            <a:ext cx="3974212" cy="779131"/>
            <a:chOff x="2421141" y="730782"/>
            <a:chExt cx="1466967" cy="738521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1466967"/>
                <a:gd name="connsiteY0" fmla="*/ 123089 h 738521"/>
                <a:gd name="connsiteX1" fmla="*/ 47933 w 1466967"/>
                <a:gd name="connsiteY1" fmla="*/ 0 h 738521"/>
                <a:gd name="connsiteX2" fmla="*/ 257515 w 1466967"/>
                <a:gd name="connsiteY2" fmla="*/ 0 h 738521"/>
                <a:gd name="connsiteX3" fmla="*/ 412254 w 1466967"/>
                <a:gd name="connsiteY3" fmla="*/ 0 h 738521"/>
                <a:gd name="connsiteX4" fmla="*/ 580703 w 1466967"/>
                <a:gd name="connsiteY4" fmla="*/ 0 h 738521"/>
                <a:gd name="connsiteX5" fmla="*/ 735442 w 1466967"/>
                <a:gd name="connsiteY5" fmla="*/ 0 h 738521"/>
                <a:gd name="connsiteX6" fmla="*/ 903891 w 1466967"/>
                <a:gd name="connsiteY6" fmla="*/ 0 h 738521"/>
                <a:gd name="connsiteX7" fmla="*/ 1113474 w 1466967"/>
                <a:gd name="connsiteY7" fmla="*/ 0 h 738521"/>
                <a:gd name="connsiteX8" fmla="*/ 1419033 w 1466967"/>
                <a:gd name="connsiteY8" fmla="*/ 0 h 738521"/>
                <a:gd name="connsiteX9" fmla="*/ 1466967 w 1466967"/>
                <a:gd name="connsiteY9" fmla="*/ 123089 h 738521"/>
                <a:gd name="connsiteX10" fmla="*/ 1466967 w 1466967"/>
                <a:gd name="connsiteY10" fmla="*/ 615431 h 738521"/>
                <a:gd name="connsiteX11" fmla="*/ 1419033 w 1466967"/>
                <a:gd name="connsiteY11" fmla="*/ 738521 h 738521"/>
                <a:gd name="connsiteX12" fmla="*/ 1209451 w 1466967"/>
                <a:gd name="connsiteY12" fmla="*/ 738521 h 738521"/>
                <a:gd name="connsiteX13" fmla="*/ 1041001 w 1466967"/>
                <a:gd name="connsiteY13" fmla="*/ 738521 h 738521"/>
                <a:gd name="connsiteX14" fmla="*/ 872552 w 1466967"/>
                <a:gd name="connsiteY14" fmla="*/ 738521 h 738521"/>
                <a:gd name="connsiteX15" fmla="*/ 649258 w 1466967"/>
                <a:gd name="connsiteY15" fmla="*/ 738521 h 738521"/>
                <a:gd name="connsiteX16" fmla="*/ 439676 w 1466967"/>
                <a:gd name="connsiteY16" fmla="*/ 738521 h 738521"/>
                <a:gd name="connsiteX17" fmla="*/ 284937 w 1466967"/>
                <a:gd name="connsiteY17" fmla="*/ 738521 h 738521"/>
                <a:gd name="connsiteX18" fmla="*/ 47933 w 1466967"/>
                <a:gd name="connsiteY18" fmla="*/ 738521 h 738521"/>
                <a:gd name="connsiteX19" fmla="*/ 0 w 1466967"/>
                <a:gd name="connsiteY19" fmla="*/ 615431 h 738521"/>
                <a:gd name="connsiteX20" fmla="*/ 0 w 1466967"/>
                <a:gd name="connsiteY20" fmla="*/ 123089 h 738521"/>
                <a:gd name="connsiteX0" fmla="*/ 0 w 1466967"/>
                <a:gd name="connsiteY0" fmla="*/ 123089 h 738521"/>
                <a:gd name="connsiteX1" fmla="*/ 47933 w 1466967"/>
                <a:gd name="connsiteY1" fmla="*/ 0 h 738521"/>
                <a:gd name="connsiteX2" fmla="*/ 257515 w 1466967"/>
                <a:gd name="connsiteY2" fmla="*/ 0 h 738521"/>
                <a:gd name="connsiteX3" fmla="*/ 467098 w 1466967"/>
                <a:gd name="connsiteY3" fmla="*/ 0 h 738521"/>
                <a:gd name="connsiteX4" fmla="*/ 676680 w 1466967"/>
                <a:gd name="connsiteY4" fmla="*/ 0 h 738521"/>
                <a:gd name="connsiteX5" fmla="*/ 899974 w 1466967"/>
                <a:gd name="connsiteY5" fmla="*/ 0 h 738521"/>
                <a:gd name="connsiteX6" fmla="*/ 1068423 w 1466967"/>
                <a:gd name="connsiteY6" fmla="*/ 0 h 738521"/>
                <a:gd name="connsiteX7" fmla="*/ 1419033 w 1466967"/>
                <a:gd name="connsiteY7" fmla="*/ 0 h 738521"/>
                <a:gd name="connsiteX8" fmla="*/ 1466967 w 1466967"/>
                <a:gd name="connsiteY8" fmla="*/ 123089 h 738521"/>
                <a:gd name="connsiteX9" fmla="*/ 1466967 w 1466967"/>
                <a:gd name="connsiteY9" fmla="*/ 615431 h 738521"/>
                <a:gd name="connsiteX10" fmla="*/ 1419033 w 1466967"/>
                <a:gd name="connsiteY10" fmla="*/ 738521 h 738521"/>
                <a:gd name="connsiteX11" fmla="*/ 1209451 w 1466967"/>
                <a:gd name="connsiteY11" fmla="*/ 738521 h 738521"/>
                <a:gd name="connsiteX12" fmla="*/ 1041001 w 1466967"/>
                <a:gd name="connsiteY12" fmla="*/ 738521 h 738521"/>
                <a:gd name="connsiteX13" fmla="*/ 872552 w 1466967"/>
                <a:gd name="connsiteY13" fmla="*/ 738521 h 738521"/>
                <a:gd name="connsiteX14" fmla="*/ 649258 w 1466967"/>
                <a:gd name="connsiteY14" fmla="*/ 738521 h 738521"/>
                <a:gd name="connsiteX15" fmla="*/ 425965 w 1466967"/>
                <a:gd name="connsiteY15" fmla="*/ 738521 h 738521"/>
                <a:gd name="connsiteX16" fmla="*/ 243804 w 1466967"/>
                <a:gd name="connsiteY16" fmla="*/ 738521 h 738521"/>
                <a:gd name="connsiteX17" fmla="*/ 47933 w 1466967"/>
                <a:gd name="connsiteY17" fmla="*/ 738521 h 738521"/>
                <a:gd name="connsiteX18" fmla="*/ 0 w 1466967"/>
                <a:gd name="connsiteY18" fmla="*/ 615431 h 738521"/>
                <a:gd name="connsiteX19" fmla="*/ 0 w 1466967"/>
                <a:gd name="connsiteY19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6967" h="738521" fill="none" extrusionOk="0">
                  <a:moveTo>
                    <a:pt x="0" y="123089"/>
                  </a:moveTo>
                  <a:cubicBezTo>
                    <a:pt x="3076" y="60371"/>
                    <a:pt x="27041" y="10481"/>
                    <a:pt x="47933" y="0"/>
                  </a:cubicBezTo>
                  <a:cubicBezTo>
                    <a:pt x="118343" y="-36725"/>
                    <a:pt x="216262" y="12568"/>
                    <a:pt x="257515" y="0"/>
                  </a:cubicBezTo>
                  <a:cubicBezTo>
                    <a:pt x="298406" y="-22473"/>
                    <a:pt x="358728" y="45335"/>
                    <a:pt x="412254" y="0"/>
                  </a:cubicBezTo>
                  <a:cubicBezTo>
                    <a:pt x="458453" y="-54255"/>
                    <a:pt x="489538" y="33704"/>
                    <a:pt x="580703" y="0"/>
                  </a:cubicBezTo>
                  <a:cubicBezTo>
                    <a:pt x="663899" y="-54140"/>
                    <a:pt x="674958" y="16543"/>
                    <a:pt x="735442" y="0"/>
                  </a:cubicBezTo>
                  <a:cubicBezTo>
                    <a:pt x="800317" y="-29880"/>
                    <a:pt x="868352" y="25635"/>
                    <a:pt x="903891" y="0"/>
                  </a:cubicBezTo>
                  <a:cubicBezTo>
                    <a:pt x="936250" y="-15386"/>
                    <a:pt x="1035740" y="63074"/>
                    <a:pt x="1113474" y="0"/>
                  </a:cubicBezTo>
                  <a:cubicBezTo>
                    <a:pt x="1197019" y="-79891"/>
                    <a:pt x="1356661" y="60406"/>
                    <a:pt x="1419033" y="0"/>
                  </a:cubicBezTo>
                  <a:cubicBezTo>
                    <a:pt x="1439349" y="1065"/>
                    <a:pt x="1473064" y="53159"/>
                    <a:pt x="1466967" y="123089"/>
                  </a:cubicBezTo>
                  <a:cubicBezTo>
                    <a:pt x="1511202" y="274170"/>
                    <a:pt x="1433726" y="502308"/>
                    <a:pt x="1466967" y="615431"/>
                  </a:cubicBezTo>
                  <a:cubicBezTo>
                    <a:pt x="1465603" y="686108"/>
                    <a:pt x="1447292" y="742732"/>
                    <a:pt x="1419033" y="738521"/>
                  </a:cubicBezTo>
                  <a:cubicBezTo>
                    <a:pt x="1317644" y="751104"/>
                    <a:pt x="1283132" y="714887"/>
                    <a:pt x="1209451" y="738521"/>
                  </a:cubicBezTo>
                  <a:cubicBezTo>
                    <a:pt x="1130566" y="750005"/>
                    <a:pt x="1101695" y="696810"/>
                    <a:pt x="1041001" y="738521"/>
                  </a:cubicBezTo>
                  <a:cubicBezTo>
                    <a:pt x="987215" y="783693"/>
                    <a:pt x="944372" y="740455"/>
                    <a:pt x="872552" y="738521"/>
                  </a:cubicBezTo>
                  <a:cubicBezTo>
                    <a:pt x="807356" y="745854"/>
                    <a:pt x="710892" y="683029"/>
                    <a:pt x="649258" y="738521"/>
                  </a:cubicBezTo>
                  <a:cubicBezTo>
                    <a:pt x="589090" y="791108"/>
                    <a:pt x="491604" y="703246"/>
                    <a:pt x="439676" y="738521"/>
                  </a:cubicBezTo>
                  <a:cubicBezTo>
                    <a:pt x="376663" y="778382"/>
                    <a:pt x="344578" y="735518"/>
                    <a:pt x="284937" y="738521"/>
                  </a:cubicBezTo>
                  <a:cubicBezTo>
                    <a:pt x="226592" y="739335"/>
                    <a:pt x="123181" y="692087"/>
                    <a:pt x="47933" y="738521"/>
                  </a:cubicBezTo>
                  <a:cubicBezTo>
                    <a:pt x="27902" y="749614"/>
                    <a:pt x="-10580" y="700052"/>
                    <a:pt x="0" y="615431"/>
                  </a:cubicBezTo>
                  <a:cubicBezTo>
                    <a:pt x="-29974" y="443005"/>
                    <a:pt x="53757" y="251411"/>
                    <a:pt x="0" y="123089"/>
                  </a:cubicBezTo>
                  <a:close/>
                </a:path>
                <a:path w="1466967" h="738521" stroke="0" extrusionOk="0">
                  <a:moveTo>
                    <a:pt x="0" y="123089"/>
                  </a:moveTo>
                  <a:cubicBezTo>
                    <a:pt x="-3150" y="51151"/>
                    <a:pt x="28074" y="11907"/>
                    <a:pt x="47933" y="0"/>
                  </a:cubicBezTo>
                  <a:cubicBezTo>
                    <a:pt x="137960" y="-12491"/>
                    <a:pt x="209811" y="4561"/>
                    <a:pt x="257515" y="0"/>
                  </a:cubicBezTo>
                  <a:cubicBezTo>
                    <a:pt x="298594" y="-7368"/>
                    <a:pt x="417497" y="46936"/>
                    <a:pt x="467098" y="0"/>
                  </a:cubicBezTo>
                  <a:cubicBezTo>
                    <a:pt x="496918" y="-54297"/>
                    <a:pt x="580766" y="6520"/>
                    <a:pt x="676680" y="0"/>
                  </a:cubicBezTo>
                  <a:cubicBezTo>
                    <a:pt x="763127" y="-36273"/>
                    <a:pt x="803783" y="80091"/>
                    <a:pt x="899974" y="0"/>
                  </a:cubicBezTo>
                  <a:cubicBezTo>
                    <a:pt x="997296" y="-79184"/>
                    <a:pt x="973589" y="31040"/>
                    <a:pt x="1068423" y="0"/>
                  </a:cubicBezTo>
                  <a:cubicBezTo>
                    <a:pt x="1145406" y="-16217"/>
                    <a:pt x="1324922" y="33217"/>
                    <a:pt x="1419033" y="0"/>
                  </a:cubicBezTo>
                  <a:cubicBezTo>
                    <a:pt x="1455517" y="7330"/>
                    <a:pt x="1465736" y="42770"/>
                    <a:pt x="1466967" y="123089"/>
                  </a:cubicBezTo>
                  <a:cubicBezTo>
                    <a:pt x="1483166" y="320601"/>
                    <a:pt x="1464941" y="414598"/>
                    <a:pt x="1466967" y="615431"/>
                  </a:cubicBezTo>
                  <a:cubicBezTo>
                    <a:pt x="1472443" y="690368"/>
                    <a:pt x="1444480" y="741489"/>
                    <a:pt x="1419033" y="738521"/>
                  </a:cubicBezTo>
                  <a:cubicBezTo>
                    <a:pt x="1342349" y="790662"/>
                    <a:pt x="1260131" y="667035"/>
                    <a:pt x="1209451" y="738521"/>
                  </a:cubicBezTo>
                  <a:cubicBezTo>
                    <a:pt x="1140413" y="803931"/>
                    <a:pt x="1111647" y="729540"/>
                    <a:pt x="1041001" y="738521"/>
                  </a:cubicBezTo>
                  <a:cubicBezTo>
                    <a:pt x="974592" y="734225"/>
                    <a:pt x="897706" y="696194"/>
                    <a:pt x="872552" y="738521"/>
                  </a:cubicBezTo>
                  <a:cubicBezTo>
                    <a:pt x="833475" y="791948"/>
                    <a:pt x="730353" y="709114"/>
                    <a:pt x="649258" y="738521"/>
                  </a:cubicBezTo>
                  <a:cubicBezTo>
                    <a:pt x="550765" y="754593"/>
                    <a:pt x="553503" y="681526"/>
                    <a:pt x="425965" y="738521"/>
                  </a:cubicBezTo>
                  <a:cubicBezTo>
                    <a:pt x="329640" y="798053"/>
                    <a:pt x="351065" y="717538"/>
                    <a:pt x="243804" y="738521"/>
                  </a:cubicBezTo>
                  <a:cubicBezTo>
                    <a:pt x="163617" y="750152"/>
                    <a:pt x="86285" y="677666"/>
                    <a:pt x="47933" y="738521"/>
                  </a:cubicBezTo>
                  <a:cubicBezTo>
                    <a:pt x="29002" y="738644"/>
                    <a:pt x="-4200" y="695514"/>
                    <a:pt x="0" y="615431"/>
                  </a:cubicBezTo>
                  <a:cubicBezTo>
                    <a:pt x="-2082" y="412516"/>
                    <a:pt x="20027" y="363934"/>
                    <a:pt x="0" y="123089"/>
                  </a:cubicBezTo>
                  <a:close/>
                </a:path>
                <a:path w="1466967" h="738521" fill="none" stroke="0" extrusionOk="0">
                  <a:moveTo>
                    <a:pt x="0" y="123089"/>
                  </a:moveTo>
                  <a:cubicBezTo>
                    <a:pt x="-3109" y="63403"/>
                    <a:pt x="25886" y="11902"/>
                    <a:pt x="47933" y="0"/>
                  </a:cubicBezTo>
                  <a:cubicBezTo>
                    <a:pt x="130488" y="-41594"/>
                    <a:pt x="213802" y="24879"/>
                    <a:pt x="257515" y="0"/>
                  </a:cubicBezTo>
                  <a:cubicBezTo>
                    <a:pt x="302634" y="-19784"/>
                    <a:pt x="371045" y="59654"/>
                    <a:pt x="412254" y="0"/>
                  </a:cubicBezTo>
                  <a:cubicBezTo>
                    <a:pt x="461755" y="-36421"/>
                    <a:pt x="495367" y="45337"/>
                    <a:pt x="580703" y="0"/>
                  </a:cubicBezTo>
                  <a:cubicBezTo>
                    <a:pt x="642381" y="-56892"/>
                    <a:pt x="669913" y="16950"/>
                    <a:pt x="735442" y="0"/>
                  </a:cubicBezTo>
                  <a:cubicBezTo>
                    <a:pt x="799423" y="-18197"/>
                    <a:pt x="865041" y="14363"/>
                    <a:pt x="903891" y="0"/>
                  </a:cubicBezTo>
                  <a:cubicBezTo>
                    <a:pt x="951762" y="-25732"/>
                    <a:pt x="1013859" y="60606"/>
                    <a:pt x="1113474" y="0"/>
                  </a:cubicBezTo>
                  <a:cubicBezTo>
                    <a:pt x="1207217" y="-68448"/>
                    <a:pt x="1349854" y="46017"/>
                    <a:pt x="1419033" y="0"/>
                  </a:cubicBezTo>
                  <a:cubicBezTo>
                    <a:pt x="1434069" y="475"/>
                    <a:pt x="1469108" y="38269"/>
                    <a:pt x="1466967" y="123089"/>
                  </a:cubicBezTo>
                  <a:cubicBezTo>
                    <a:pt x="1502728" y="321934"/>
                    <a:pt x="1448056" y="484158"/>
                    <a:pt x="1466967" y="615431"/>
                  </a:cubicBezTo>
                  <a:cubicBezTo>
                    <a:pt x="1471819" y="680391"/>
                    <a:pt x="1451507" y="733563"/>
                    <a:pt x="1419033" y="738521"/>
                  </a:cubicBezTo>
                  <a:cubicBezTo>
                    <a:pt x="1320835" y="752100"/>
                    <a:pt x="1284285" y="725043"/>
                    <a:pt x="1209451" y="738521"/>
                  </a:cubicBezTo>
                  <a:cubicBezTo>
                    <a:pt x="1137273" y="768193"/>
                    <a:pt x="1109831" y="705927"/>
                    <a:pt x="1041001" y="738521"/>
                  </a:cubicBezTo>
                  <a:cubicBezTo>
                    <a:pt x="985906" y="765343"/>
                    <a:pt x="942985" y="728818"/>
                    <a:pt x="872552" y="738521"/>
                  </a:cubicBezTo>
                  <a:cubicBezTo>
                    <a:pt x="790479" y="741642"/>
                    <a:pt x="714491" y="673400"/>
                    <a:pt x="649258" y="738521"/>
                  </a:cubicBezTo>
                  <a:cubicBezTo>
                    <a:pt x="601450" y="788967"/>
                    <a:pt x="497351" y="689447"/>
                    <a:pt x="439676" y="738521"/>
                  </a:cubicBezTo>
                  <a:cubicBezTo>
                    <a:pt x="386210" y="789978"/>
                    <a:pt x="351159" y="720366"/>
                    <a:pt x="284937" y="738521"/>
                  </a:cubicBezTo>
                  <a:cubicBezTo>
                    <a:pt x="205032" y="736419"/>
                    <a:pt x="142225" y="698614"/>
                    <a:pt x="47933" y="738521"/>
                  </a:cubicBezTo>
                  <a:cubicBezTo>
                    <a:pt x="17848" y="766725"/>
                    <a:pt x="-651" y="702324"/>
                    <a:pt x="0" y="615431"/>
                  </a:cubicBezTo>
                  <a:cubicBezTo>
                    <a:pt x="-6791" y="442995"/>
                    <a:pt x="11774" y="252045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3974212"/>
                        <a:gd name="connsiteY0" fmla="*/ 129858 h 779131"/>
                        <a:gd name="connsiteX1" fmla="*/ 129858 w 3974212"/>
                        <a:gd name="connsiteY1" fmla="*/ 0 h 779131"/>
                        <a:gd name="connsiteX2" fmla="*/ 697645 w 3974212"/>
                        <a:gd name="connsiteY2" fmla="*/ 0 h 779131"/>
                        <a:gd name="connsiteX3" fmla="*/ 1116853 w 3974212"/>
                        <a:gd name="connsiteY3" fmla="*/ 0 h 779131"/>
                        <a:gd name="connsiteX4" fmla="*/ 1573205 w 3974212"/>
                        <a:gd name="connsiteY4" fmla="*/ 0 h 779131"/>
                        <a:gd name="connsiteX5" fmla="*/ 1992412 w 3974212"/>
                        <a:gd name="connsiteY5" fmla="*/ 0 h 779131"/>
                        <a:gd name="connsiteX6" fmla="*/ 2448765 w 3974212"/>
                        <a:gd name="connsiteY6" fmla="*/ 0 h 779131"/>
                        <a:gd name="connsiteX7" fmla="*/ 3016552 w 3974212"/>
                        <a:gd name="connsiteY7" fmla="*/ 0 h 779131"/>
                        <a:gd name="connsiteX8" fmla="*/ 3844354 w 3974212"/>
                        <a:gd name="connsiteY8" fmla="*/ 0 h 779131"/>
                        <a:gd name="connsiteX9" fmla="*/ 3974212 w 3974212"/>
                        <a:gd name="connsiteY9" fmla="*/ 129858 h 779131"/>
                        <a:gd name="connsiteX10" fmla="*/ 3974212 w 3974212"/>
                        <a:gd name="connsiteY10" fmla="*/ 649273 h 779131"/>
                        <a:gd name="connsiteX11" fmla="*/ 3844354 w 3974212"/>
                        <a:gd name="connsiteY11" fmla="*/ 779131 h 779131"/>
                        <a:gd name="connsiteX12" fmla="*/ 3276567 w 3974212"/>
                        <a:gd name="connsiteY12" fmla="*/ 779131 h 779131"/>
                        <a:gd name="connsiteX13" fmla="*/ 2820214 w 3974212"/>
                        <a:gd name="connsiteY13" fmla="*/ 779131 h 779131"/>
                        <a:gd name="connsiteX14" fmla="*/ 2363862 w 3974212"/>
                        <a:gd name="connsiteY14" fmla="*/ 779131 h 779131"/>
                        <a:gd name="connsiteX15" fmla="*/ 1758930 w 3974212"/>
                        <a:gd name="connsiteY15" fmla="*/ 779131 h 779131"/>
                        <a:gd name="connsiteX16" fmla="*/ 1191143 w 3974212"/>
                        <a:gd name="connsiteY16" fmla="*/ 779131 h 779131"/>
                        <a:gd name="connsiteX17" fmla="*/ 771935 w 3974212"/>
                        <a:gd name="connsiteY17" fmla="*/ 779131 h 779131"/>
                        <a:gd name="connsiteX18" fmla="*/ 129858 w 3974212"/>
                        <a:gd name="connsiteY18" fmla="*/ 779131 h 779131"/>
                        <a:gd name="connsiteX19" fmla="*/ 0 w 3974212"/>
                        <a:gd name="connsiteY19" fmla="*/ 649273 h 779131"/>
                        <a:gd name="connsiteX20" fmla="*/ 0 w 3974212"/>
                        <a:gd name="connsiteY20" fmla="*/ 129858 h 779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974212" h="779131" fill="none" extrusionOk="0">
                          <a:moveTo>
                            <a:pt x="0" y="129858"/>
                          </a:moveTo>
                          <a:cubicBezTo>
                            <a:pt x="-5664" y="67208"/>
                            <a:pt x="67668" y="11827"/>
                            <a:pt x="129858" y="0"/>
                          </a:cubicBezTo>
                          <a:cubicBezTo>
                            <a:pt x="341805" y="-43066"/>
                            <a:pt x="559822" y="27467"/>
                            <a:pt x="697645" y="0"/>
                          </a:cubicBezTo>
                          <a:cubicBezTo>
                            <a:pt x="835468" y="-27467"/>
                            <a:pt x="995799" y="43970"/>
                            <a:pt x="1116853" y="0"/>
                          </a:cubicBezTo>
                          <a:cubicBezTo>
                            <a:pt x="1237907" y="-43970"/>
                            <a:pt x="1369523" y="51092"/>
                            <a:pt x="1573205" y="0"/>
                          </a:cubicBezTo>
                          <a:cubicBezTo>
                            <a:pt x="1776887" y="-51092"/>
                            <a:pt x="1823826" y="18709"/>
                            <a:pt x="1992412" y="0"/>
                          </a:cubicBezTo>
                          <a:cubicBezTo>
                            <a:pt x="2160998" y="-18709"/>
                            <a:pt x="2331113" y="28103"/>
                            <a:pt x="2448765" y="0"/>
                          </a:cubicBezTo>
                          <a:cubicBezTo>
                            <a:pt x="2566417" y="-28103"/>
                            <a:pt x="2767874" y="68035"/>
                            <a:pt x="3016552" y="0"/>
                          </a:cubicBezTo>
                          <a:cubicBezTo>
                            <a:pt x="3265230" y="-68035"/>
                            <a:pt x="3649268" y="57429"/>
                            <a:pt x="3844354" y="0"/>
                          </a:cubicBezTo>
                          <a:cubicBezTo>
                            <a:pt x="3926479" y="-7417"/>
                            <a:pt x="3980420" y="53906"/>
                            <a:pt x="3974212" y="129858"/>
                          </a:cubicBezTo>
                          <a:cubicBezTo>
                            <a:pt x="4025174" y="295399"/>
                            <a:pt x="3933842" y="488964"/>
                            <a:pt x="3974212" y="649273"/>
                          </a:cubicBezTo>
                          <a:cubicBezTo>
                            <a:pt x="3979010" y="723148"/>
                            <a:pt x="3921177" y="778964"/>
                            <a:pt x="3844354" y="779131"/>
                          </a:cubicBezTo>
                          <a:cubicBezTo>
                            <a:pt x="3562659" y="792206"/>
                            <a:pt x="3494876" y="759874"/>
                            <a:pt x="3276567" y="779131"/>
                          </a:cubicBezTo>
                          <a:cubicBezTo>
                            <a:pt x="3058258" y="798388"/>
                            <a:pt x="2976585" y="747363"/>
                            <a:pt x="2820214" y="779131"/>
                          </a:cubicBezTo>
                          <a:cubicBezTo>
                            <a:pt x="2663843" y="810899"/>
                            <a:pt x="2551786" y="766585"/>
                            <a:pt x="2363862" y="779131"/>
                          </a:cubicBezTo>
                          <a:cubicBezTo>
                            <a:pt x="2175938" y="791677"/>
                            <a:pt x="1921951" y="719257"/>
                            <a:pt x="1758930" y="779131"/>
                          </a:cubicBezTo>
                          <a:cubicBezTo>
                            <a:pt x="1595909" y="839005"/>
                            <a:pt x="1348934" y="737072"/>
                            <a:pt x="1191143" y="779131"/>
                          </a:cubicBezTo>
                          <a:cubicBezTo>
                            <a:pt x="1033352" y="821190"/>
                            <a:pt x="944800" y="770619"/>
                            <a:pt x="771935" y="779131"/>
                          </a:cubicBezTo>
                          <a:cubicBezTo>
                            <a:pt x="599070" y="787643"/>
                            <a:pt x="386756" y="738973"/>
                            <a:pt x="129858" y="779131"/>
                          </a:cubicBezTo>
                          <a:cubicBezTo>
                            <a:pt x="62736" y="796728"/>
                            <a:pt x="3708" y="741890"/>
                            <a:pt x="0" y="649273"/>
                          </a:cubicBezTo>
                          <a:cubicBezTo>
                            <a:pt x="-20329" y="453186"/>
                            <a:pt x="60182" y="260453"/>
                            <a:pt x="0" y="129858"/>
                          </a:cubicBezTo>
                          <a:close/>
                        </a:path>
                        <a:path w="3974212" h="779131" stroke="0" extrusionOk="0">
                          <a:moveTo>
                            <a:pt x="0" y="129858"/>
                          </a:moveTo>
                          <a:cubicBezTo>
                            <a:pt x="-17317" y="53023"/>
                            <a:pt x="66965" y="6719"/>
                            <a:pt x="129858" y="0"/>
                          </a:cubicBezTo>
                          <a:cubicBezTo>
                            <a:pt x="347358" y="-14951"/>
                            <a:pt x="575737" y="839"/>
                            <a:pt x="697645" y="0"/>
                          </a:cubicBezTo>
                          <a:cubicBezTo>
                            <a:pt x="819553" y="-839"/>
                            <a:pt x="1129375" y="52098"/>
                            <a:pt x="1265432" y="0"/>
                          </a:cubicBezTo>
                          <a:cubicBezTo>
                            <a:pt x="1401489" y="-52098"/>
                            <a:pt x="1614701" y="17560"/>
                            <a:pt x="1833220" y="0"/>
                          </a:cubicBezTo>
                          <a:cubicBezTo>
                            <a:pt x="2051739" y="-17560"/>
                            <a:pt x="2217488" y="67623"/>
                            <a:pt x="2438152" y="0"/>
                          </a:cubicBezTo>
                          <a:cubicBezTo>
                            <a:pt x="2658816" y="-67623"/>
                            <a:pt x="2695942" y="35049"/>
                            <a:pt x="2894504" y="0"/>
                          </a:cubicBezTo>
                          <a:cubicBezTo>
                            <a:pt x="3093066" y="-35049"/>
                            <a:pt x="3635339" y="37608"/>
                            <a:pt x="3844354" y="0"/>
                          </a:cubicBezTo>
                          <a:cubicBezTo>
                            <a:pt x="3934238" y="3709"/>
                            <a:pt x="3964128" y="53134"/>
                            <a:pt x="3974212" y="129858"/>
                          </a:cubicBezTo>
                          <a:cubicBezTo>
                            <a:pt x="3990466" y="325253"/>
                            <a:pt x="3912458" y="442304"/>
                            <a:pt x="3974212" y="649273"/>
                          </a:cubicBezTo>
                          <a:cubicBezTo>
                            <a:pt x="3977114" y="728373"/>
                            <a:pt x="3918781" y="781063"/>
                            <a:pt x="3844354" y="779131"/>
                          </a:cubicBezTo>
                          <a:cubicBezTo>
                            <a:pt x="3685728" y="823339"/>
                            <a:pt x="3474578" y="719497"/>
                            <a:pt x="3276567" y="779131"/>
                          </a:cubicBezTo>
                          <a:cubicBezTo>
                            <a:pt x="3078556" y="838765"/>
                            <a:pt x="3015354" y="768688"/>
                            <a:pt x="2820214" y="779131"/>
                          </a:cubicBezTo>
                          <a:cubicBezTo>
                            <a:pt x="2625074" y="789574"/>
                            <a:pt x="2463388" y="732402"/>
                            <a:pt x="2363862" y="779131"/>
                          </a:cubicBezTo>
                          <a:cubicBezTo>
                            <a:pt x="2264336" y="825860"/>
                            <a:pt x="2020205" y="761496"/>
                            <a:pt x="1758930" y="779131"/>
                          </a:cubicBezTo>
                          <a:cubicBezTo>
                            <a:pt x="1497655" y="796766"/>
                            <a:pt x="1443850" y="714189"/>
                            <a:pt x="1153998" y="779131"/>
                          </a:cubicBezTo>
                          <a:cubicBezTo>
                            <a:pt x="864146" y="844073"/>
                            <a:pt x="905104" y="757832"/>
                            <a:pt x="660500" y="779131"/>
                          </a:cubicBezTo>
                          <a:cubicBezTo>
                            <a:pt x="415896" y="800430"/>
                            <a:pt x="254345" y="723694"/>
                            <a:pt x="129858" y="779131"/>
                          </a:cubicBezTo>
                          <a:cubicBezTo>
                            <a:pt x="66616" y="774808"/>
                            <a:pt x="-338" y="715520"/>
                            <a:pt x="0" y="649273"/>
                          </a:cubicBezTo>
                          <a:cubicBezTo>
                            <a:pt x="-33079" y="435825"/>
                            <a:pt x="59592" y="386750"/>
                            <a:pt x="0" y="12985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21155" y="761885"/>
              <a:ext cx="1266939" cy="63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c) 9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giờ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tối</a:t>
              </a:r>
              <a:endParaRPr lang="en-US" sz="3733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D5A4B6-3E2E-42C8-BAC9-914E382C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7" y="2210248"/>
            <a:ext cx="2706144" cy="40898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85D766-5F15-452D-8F23-20383654E138}"/>
              </a:ext>
            </a:extLst>
          </p:cNvPr>
          <p:cNvSpPr txBox="1"/>
          <p:nvPr/>
        </p:nvSpPr>
        <p:spPr>
          <a:xfrm>
            <a:off x="3858130" y="2511616"/>
            <a:ext cx="34323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85E313-6000-4E88-A531-86DC3240D159}"/>
              </a:ext>
            </a:extLst>
          </p:cNvPr>
          <p:cNvSpPr txBox="1"/>
          <p:nvPr/>
        </p:nvSpPr>
        <p:spPr>
          <a:xfrm>
            <a:off x="7905383" y="3585923"/>
            <a:ext cx="343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364F06-B981-476C-A646-E7F7CCB9D05E}"/>
              </a:ext>
            </a:extLst>
          </p:cNvPr>
          <p:cNvGrpSpPr/>
          <p:nvPr/>
        </p:nvGrpSpPr>
        <p:grpSpPr>
          <a:xfrm>
            <a:off x="2460936" y="1972944"/>
            <a:ext cx="8950053" cy="4089893"/>
            <a:chOff x="1845702" y="1479708"/>
            <a:chExt cx="6712540" cy="30674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3CC5A5-91FA-41DE-A5D7-A8ECAB5E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702" y="1479708"/>
              <a:ext cx="6712540" cy="30674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2C8C5C-CEB6-487A-9065-523C0C37E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7" r="68972" b="59951"/>
            <a:stretch/>
          </p:blipFill>
          <p:spPr>
            <a:xfrm>
              <a:off x="3564117" y="2017861"/>
              <a:ext cx="1193572" cy="122848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A3D682-C95D-48E7-91A9-03AC5FBDD31E}"/>
              </a:ext>
            </a:extLst>
          </p:cNvPr>
          <p:cNvGrpSpPr/>
          <p:nvPr/>
        </p:nvGrpSpPr>
        <p:grpSpPr>
          <a:xfrm>
            <a:off x="4849705" y="2971939"/>
            <a:ext cx="1371935" cy="1369652"/>
            <a:chOff x="868901" y="441754"/>
            <a:chExt cx="1601171" cy="15985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BC1278-70AE-4325-918E-2BB2117E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901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720D17-93CB-4F74-A525-4EFEBA0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22626" y="673488"/>
              <a:ext cx="49983" cy="5658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EECFB2-4D8E-4446-B0C8-200935FAC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45417">
              <a:off x="1375556" y="1081453"/>
              <a:ext cx="189822" cy="33108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AFEBA9-865D-475F-ABEA-99E5026C0452}"/>
              </a:ext>
            </a:extLst>
          </p:cNvPr>
          <p:cNvSpPr txBox="1"/>
          <p:nvPr/>
        </p:nvSpPr>
        <p:spPr>
          <a:xfrm>
            <a:off x="3740582" y="2203629"/>
            <a:ext cx="34323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tối</a:t>
            </a:r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DEFBB-CF8B-4E81-8BE4-D56AED99B014}"/>
              </a:ext>
            </a:extLst>
          </p:cNvPr>
          <p:cNvSpPr txBox="1"/>
          <p:nvPr/>
        </p:nvSpPr>
        <p:spPr>
          <a:xfrm>
            <a:off x="7904762" y="3585129"/>
            <a:ext cx="343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21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1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777813" y="309640"/>
            <a:ext cx="10774240" cy="59905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FPOP1-W9"/>
              <a:ea typeface="等线" panose="02010600030101010101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69630" y="529505"/>
            <a:ext cx="3974212" cy="779131"/>
            <a:chOff x="2421141" y="730782"/>
            <a:chExt cx="1466967" cy="738521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1466967"/>
                <a:gd name="connsiteY0" fmla="*/ 123089 h 738521"/>
                <a:gd name="connsiteX1" fmla="*/ 47933 w 1466967"/>
                <a:gd name="connsiteY1" fmla="*/ 0 h 738521"/>
                <a:gd name="connsiteX2" fmla="*/ 257515 w 1466967"/>
                <a:gd name="connsiteY2" fmla="*/ 0 h 738521"/>
                <a:gd name="connsiteX3" fmla="*/ 412254 w 1466967"/>
                <a:gd name="connsiteY3" fmla="*/ 0 h 738521"/>
                <a:gd name="connsiteX4" fmla="*/ 580703 w 1466967"/>
                <a:gd name="connsiteY4" fmla="*/ 0 h 738521"/>
                <a:gd name="connsiteX5" fmla="*/ 735442 w 1466967"/>
                <a:gd name="connsiteY5" fmla="*/ 0 h 738521"/>
                <a:gd name="connsiteX6" fmla="*/ 903891 w 1466967"/>
                <a:gd name="connsiteY6" fmla="*/ 0 h 738521"/>
                <a:gd name="connsiteX7" fmla="*/ 1113474 w 1466967"/>
                <a:gd name="connsiteY7" fmla="*/ 0 h 738521"/>
                <a:gd name="connsiteX8" fmla="*/ 1419033 w 1466967"/>
                <a:gd name="connsiteY8" fmla="*/ 0 h 738521"/>
                <a:gd name="connsiteX9" fmla="*/ 1466967 w 1466967"/>
                <a:gd name="connsiteY9" fmla="*/ 123089 h 738521"/>
                <a:gd name="connsiteX10" fmla="*/ 1466967 w 1466967"/>
                <a:gd name="connsiteY10" fmla="*/ 615431 h 738521"/>
                <a:gd name="connsiteX11" fmla="*/ 1419033 w 1466967"/>
                <a:gd name="connsiteY11" fmla="*/ 738521 h 738521"/>
                <a:gd name="connsiteX12" fmla="*/ 1209451 w 1466967"/>
                <a:gd name="connsiteY12" fmla="*/ 738521 h 738521"/>
                <a:gd name="connsiteX13" fmla="*/ 1041001 w 1466967"/>
                <a:gd name="connsiteY13" fmla="*/ 738521 h 738521"/>
                <a:gd name="connsiteX14" fmla="*/ 872552 w 1466967"/>
                <a:gd name="connsiteY14" fmla="*/ 738521 h 738521"/>
                <a:gd name="connsiteX15" fmla="*/ 649258 w 1466967"/>
                <a:gd name="connsiteY15" fmla="*/ 738521 h 738521"/>
                <a:gd name="connsiteX16" fmla="*/ 439676 w 1466967"/>
                <a:gd name="connsiteY16" fmla="*/ 738521 h 738521"/>
                <a:gd name="connsiteX17" fmla="*/ 284937 w 1466967"/>
                <a:gd name="connsiteY17" fmla="*/ 738521 h 738521"/>
                <a:gd name="connsiteX18" fmla="*/ 47933 w 1466967"/>
                <a:gd name="connsiteY18" fmla="*/ 738521 h 738521"/>
                <a:gd name="connsiteX19" fmla="*/ 0 w 1466967"/>
                <a:gd name="connsiteY19" fmla="*/ 615431 h 738521"/>
                <a:gd name="connsiteX20" fmla="*/ 0 w 1466967"/>
                <a:gd name="connsiteY20" fmla="*/ 123089 h 738521"/>
                <a:gd name="connsiteX0" fmla="*/ 0 w 1466967"/>
                <a:gd name="connsiteY0" fmla="*/ 123089 h 738521"/>
                <a:gd name="connsiteX1" fmla="*/ 47933 w 1466967"/>
                <a:gd name="connsiteY1" fmla="*/ 0 h 738521"/>
                <a:gd name="connsiteX2" fmla="*/ 257515 w 1466967"/>
                <a:gd name="connsiteY2" fmla="*/ 0 h 738521"/>
                <a:gd name="connsiteX3" fmla="*/ 467098 w 1466967"/>
                <a:gd name="connsiteY3" fmla="*/ 0 h 738521"/>
                <a:gd name="connsiteX4" fmla="*/ 676680 w 1466967"/>
                <a:gd name="connsiteY4" fmla="*/ 0 h 738521"/>
                <a:gd name="connsiteX5" fmla="*/ 899974 w 1466967"/>
                <a:gd name="connsiteY5" fmla="*/ 0 h 738521"/>
                <a:gd name="connsiteX6" fmla="*/ 1068423 w 1466967"/>
                <a:gd name="connsiteY6" fmla="*/ 0 h 738521"/>
                <a:gd name="connsiteX7" fmla="*/ 1419033 w 1466967"/>
                <a:gd name="connsiteY7" fmla="*/ 0 h 738521"/>
                <a:gd name="connsiteX8" fmla="*/ 1466967 w 1466967"/>
                <a:gd name="connsiteY8" fmla="*/ 123089 h 738521"/>
                <a:gd name="connsiteX9" fmla="*/ 1466967 w 1466967"/>
                <a:gd name="connsiteY9" fmla="*/ 615431 h 738521"/>
                <a:gd name="connsiteX10" fmla="*/ 1419033 w 1466967"/>
                <a:gd name="connsiteY10" fmla="*/ 738521 h 738521"/>
                <a:gd name="connsiteX11" fmla="*/ 1209451 w 1466967"/>
                <a:gd name="connsiteY11" fmla="*/ 738521 h 738521"/>
                <a:gd name="connsiteX12" fmla="*/ 1041001 w 1466967"/>
                <a:gd name="connsiteY12" fmla="*/ 738521 h 738521"/>
                <a:gd name="connsiteX13" fmla="*/ 872552 w 1466967"/>
                <a:gd name="connsiteY13" fmla="*/ 738521 h 738521"/>
                <a:gd name="connsiteX14" fmla="*/ 649258 w 1466967"/>
                <a:gd name="connsiteY14" fmla="*/ 738521 h 738521"/>
                <a:gd name="connsiteX15" fmla="*/ 425965 w 1466967"/>
                <a:gd name="connsiteY15" fmla="*/ 738521 h 738521"/>
                <a:gd name="connsiteX16" fmla="*/ 243804 w 1466967"/>
                <a:gd name="connsiteY16" fmla="*/ 738521 h 738521"/>
                <a:gd name="connsiteX17" fmla="*/ 47933 w 1466967"/>
                <a:gd name="connsiteY17" fmla="*/ 738521 h 738521"/>
                <a:gd name="connsiteX18" fmla="*/ 0 w 1466967"/>
                <a:gd name="connsiteY18" fmla="*/ 615431 h 738521"/>
                <a:gd name="connsiteX19" fmla="*/ 0 w 1466967"/>
                <a:gd name="connsiteY19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6967" h="738521" fill="none" extrusionOk="0">
                  <a:moveTo>
                    <a:pt x="0" y="123089"/>
                  </a:moveTo>
                  <a:cubicBezTo>
                    <a:pt x="3076" y="60371"/>
                    <a:pt x="27041" y="10481"/>
                    <a:pt x="47933" y="0"/>
                  </a:cubicBezTo>
                  <a:cubicBezTo>
                    <a:pt x="118343" y="-36725"/>
                    <a:pt x="216262" y="12568"/>
                    <a:pt x="257515" y="0"/>
                  </a:cubicBezTo>
                  <a:cubicBezTo>
                    <a:pt x="298406" y="-22473"/>
                    <a:pt x="358728" y="45335"/>
                    <a:pt x="412254" y="0"/>
                  </a:cubicBezTo>
                  <a:cubicBezTo>
                    <a:pt x="458453" y="-54255"/>
                    <a:pt x="489538" y="33704"/>
                    <a:pt x="580703" y="0"/>
                  </a:cubicBezTo>
                  <a:cubicBezTo>
                    <a:pt x="663899" y="-54140"/>
                    <a:pt x="674958" y="16543"/>
                    <a:pt x="735442" y="0"/>
                  </a:cubicBezTo>
                  <a:cubicBezTo>
                    <a:pt x="800317" y="-29880"/>
                    <a:pt x="868352" y="25635"/>
                    <a:pt x="903891" y="0"/>
                  </a:cubicBezTo>
                  <a:cubicBezTo>
                    <a:pt x="936250" y="-15386"/>
                    <a:pt x="1035740" y="63074"/>
                    <a:pt x="1113474" y="0"/>
                  </a:cubicBezTo>
                  <a:cubicBezTo>
                    <a:pt x="1197019" y="-79891"/>
                    <a:pt x="1356661" y="60406"/>
                    <a:pt x="1419033" y="0"/>
                  </a:cubicBezTo>
                  <a:cubicBezTo>
                    <a:pt x="1439349" y="1065"/>
                    <a:pt x="1473064" y="53159"/>
                    <a:pt x="1466967" y="123089"/>
                  </a:cubicBezTo>
                  <a:cubicBezTo>
                    <a:pt x="1511202" y="274170"/>
                    <a:pt x="1433726" y="502308"/>
                    <a:pt x="1466967" y="615431"/>
                  </a:cubicBezTo>
                  <a:cubicBezTo>
                    <a:pt x="1465603" y="686108"/>
                    <a:pt x="1447292" y="742732"/>
                    <a:pt x="1419033" y="738521"/>
                  </a:cubicBezTo>
                  <a:cubicBezTo>
                    <a:pt x="1317644" y="751104"/>
                    <a:pt x="1283132" y="714887"/>
                    <a:pt x="1209451" y="738521"/>
                  </a:cubicBezTo>
                  <a:cubicBezTo>
                    <a:pt x="1130566" y="750005"/>
                    <a:pt x="1101695" y="696810"/>
                    <a:pt x="1041001" y="738521"/>
                  </a:cubicBezTo>
                  <a:cubicBezTo>
                    <a:pt x="987215" y="783693"/>
                    <a:pt x="944372" y="740455"/>
                    <a:pt x="872552" y="738521"/>
                  </a:cubicBezTo>
                  <a:cubicBezTo>
                    <a:pt x="807356" y="745854"/>
                    <a:pt x="710892" y="683029"/>
                    <a:pt x="649258" y="738521"/>
                  </a:cubicBezTo>
                  <a:cubicBezTo>
                    <a:pt x="589090" y="791108"/>
                    <a:pt x="491604" y="703246"/>
                    <a:pt x="439676" y="738521"/>
                  </a:cubicBezTo>
                  <a:cubicBezTo>
                    <a:pt x="376663" y="778382"/>
                    <a:pt x="344578" y="735518"/>
                    <a:pt x="284937" y="738521"/>
                  </a:cubicBezTo>
                  <a:cubicBezTo>
                    <a:pt x="226592" y="739335"/>
                    <a:pt x="123181" y="692087"/>
                    <a:pt x="47933" y="738521"/>
                  </a:cubicBezTo>
                  <a:cubicBezTo>
                    <a:pt x="27902" y="749614"/>
                    <a:pt x="-10580" y="700052"/>
                    <a:pt x="0" y="615431"/>
                  </a:cubicBezTo>
                  <a:cubicBezTo>
                    <a:pt x="-29974" y="443005"/>
                    <a:pt x="53757" y="251411"/>
                    <a:pt x="0" y="123089"/>
                  </a:cubicBezTo>
                  <a:close/>
                </a:path>
                <a:path w="1466967" h="738521" stroke="0" extrusionOk="0">
                  <a:moveTo>
                    <a:pt x="0" y="123089"/>
                  </a:moveTo>
                  <a:cubicBezTo>
                    <a:pt x="-3150" y="51151"/>
                    <a:pt x="28074" y="11907"/>
                    <a:pt x="47933" y="0"/>
                  </a:cubicBezTo>
                  <a:cubicBezTo>
                    <a:pt x="137960" y="-12491"/>
                    <a:pt x="209811" y="4561"/>
                    <a:pt x="257515" y="0"/>
                  </a:cubicBezTo>
                  <a:cubicBezTo>
                    <a:pt x="298594" y="-7368"/>
                    <a:pt x="417497" y="46936"/>
                    <a:pt x="467098" y="0"/>
                  </a:cubicBezTo>
                  <a:cubicBezTo>
                    <a:pt x="496918" y="-54297"/>
                    <a:pt x="580766" y="6520"/>
                    <a:pt x="676680" y="0"/>
                  </a:cubicBezTo>
                  <a:cubicBezTo>
                    <a:pt x="763127" y="-36273"/>
                    <a:pt x="803783" y="80091"/>
                    <a:pt x="899974" y="0"/>
                  </a:cubicBezTo>
                  <a:cubicBezTo>
                    <a:pt x="997296" y="-79184"/>
                    <a:pt x="973589" y="31040"/>
                    <a:pt x="1068423" y="0"/>
                  </a:cubicBezTo>
                  <a:cubicBezTo>
                    <a:pt x="1145406" y="-16217"/>
                    <a:pt x="1324922" y="33217"/>
                    <a:pt x="1419033" y="0"/>
                  </a:cubicBezTo>
                  <a:cubicBezTo>
                    <a:pt x="1455517" y="7330"/>
                    <a:pt x="1465736" y="42770"/>
                    <a:pt x="1466967" y="123089"/>
                  </a:cubicBezTo>
                  <a:cubicBezTo>
                    <a:pt x="1483166" y="320601"/>
                    <a:pt x="1464941" y="414598"/>
                    <a:pt x="1466967" y="615431"/>
                  </a:cubicBezTo>
                  <a:cubicBezTo>
                    <a:pt x="1472443" y="690368"/>
                    <a:pt x="1444480" y="741489"/>
                    <a:pt x="1419033" y="738521"/>
                  </a:cubicBezTo>
                  <a:cubicBezTo>
                    <a:pt x="1342349" y="790662"/>
                    <a:pt x="1260131" y="667035"/>
                    <a:pt x="1209451" y="738521"/>
                  </a:cubicBezTo>
                  <a:cubicBezTo>
                    <a:pt x="1140413" y="803931"/>
                    <a:pt x="1111647" y="729540"/>
                    <a:pt x="1041001" y="738521"/>
                  </a:cubicBezTo>
                  <a:cubicBezTo>
                    <a:pt x="974592" y="734225"/>
                    <a:pt x="897706" y="696194"/>
                    <a:pt x="872552" y="738521"/>
                  </a:cubicBezTo>
                  <a:cubicBezTo>
                    <a:pt x="833475" y="791948"/>
                    <a:pt x="730353" y="709114"/>
                    <a:pt x="649258" y="738521"/>
                  </a:cubicBezTo>
                  <a:cubicBezTo>
                    <a:pt x="550765" y="754593"/>
                    <a:pt x="553503" y="681526"/>
                    <a:pt x="425965" y="738521"/>
                  </a:cubicBezTo>
                  <a:cubicBezTo>
                    <a:pt x="329640" y="798053"/>
                    <a:pt x="351065" y="717538"/>
                    <a:pt x="243804" y="738521"/>
                  </a:cubicBezTo>
                  <a:cubicBezTo>
                    <a:pt x="163617" y="750152"/>
                    <a:pt x="86285" y="677666"/>
                    <a:pt x="47933" y="738521"/>
                  </a:cubicBezTo>
                  <a:cubicBezTo>
                    <a:pt x="29002" y="738644"/>
                    <a:pt x="-4200" y="695514"/>
                    <a:pt x="0" y="615431"/>
                  </a:cubicBezTo>
                  <a:cubicBezTo>
                    <a:pt x="-2082" y="412516"/>
                    <a:pt x="20027" y="363934"/>
                    <a:pt x="0" y="123089"/>
                  </a:cubicBezTo>
                  <a:close/>
                </a:path>
                <a:path w="1466967" h="738521" fill="none" stroke="0" extrusionOk="0">
                  <a:moveTo>
                    <a:pt x="0" y="123089"/>
                  </a:moveTo>
                  <a:cubicBezTo>
                    <a:pt x="-3109" y="63403"/>
                    <a:pt x="25886" y="11902"/>
                    <a:pt x="47933" y="0"/>
                  </a:cubicBezTo>
                  <a:cubicBezTo>
                    <a:pt x="130488" y="-41594"/>
                    <a:pt x="213802" y="24879"/>
                    <a:pt x="257515" y="0"/>
                  </a:cubicBezTo>
                  <a:cubicBezTo>
                    <a:pt x="302634" y="-19784"/>
                    <a:pt x="371045" y="59654"/>
                    <a:pt x="412254" y="0"/>
                  </a:cubicBezTo>
                  <a:cubicBezTo>
                    <a:pt x="461755" y="-36421"/>
                    <a:pt x="495367" y="45337"/>
                    <a:pt x="580703" y="0"/>
                  </a:cubicBezTo>
                  <a:cubicBezTo>
                    <a:pt x="642381" y="-56892"/>
                    <a:pt x="669913" y="16950"/>
                    <a:pt x="735442" y="0"/>
                  </a:cubicBezTo>
                  <a:cubicBezTo>
                    <a:pt x="799423" y="-18197"/>
                    <a:pt x="865041" y="14363"/>
                    <a:pt x="903891" y="0"/>
                  </a:cubicBezTo>
                  <a:cubicBezTo>
                    <a:pt x="951762" y="-25732"/>
                    <a:pt x="1013859" y="60606"/>
                    <a:pt x="1113474" y="0"/>
                  </a:cubicBezTo>
                  <a:cubicBezTo>
                    <a:pt x="1207217" y="-68448"/>
                    <a:pt x="1349854" y="46017"/>
                    <a:pt x="1419033" y="0"/>
                  </a:cubicBezTo>
                  <a:cubicBezTo>
                    <a:pt x="1434069" y="475"/>
                    <a:pt x="1469108" y="38269"/>
                    <a:pt x="1466967" y="123089"/>
                  </a:cubicBezTo>
                  <a:cubicBezTo>
                    <a:pt x="1502728" y="321934"/>
                    <a:pt x="1448056" y="484158"/>
                    <a:pt x="1466967" y="615431"/>
                  </a:cubicBezTo>
                  <a:cubicBezTo>
                    <a:pt x="1471819" y="680391"/>
                    <a:pt x="1451507" y="733563"/>
                    <a:pt x="1419033" y="738521"/>
                  </a:cubicBezTo>
                  <a:cubicBezTo>
                    <a:pt x="1320835" y="752100"/>
                    <a:pt x="1284285" y="725043"/>
                    <a:pt x="1209451" y="738521"/>
                  </a:cubicBezTo>
                  <a:cubicBezTo>
                    <a:pt x="1137273" y="768193"/>
                    <a:pt x="1109831" y="705927"/>
                    <a:pt x="1041001" y="738521"/>
                  </a:cubicBezTo>
                  <a:cubicBezTo>
                    <a:pt x="985906" y="765343"/>
                    <a:pt x="942985" y="728818"/>
                    <a:pt x="872552" y="738521"/>
                  </a:cubicBezTo>
                  <a:cubicBezTo>
                    <a:pt x="790479" y="741642"/>
                    <a:pt x="714491" y="673400"/>
                    <a:pt x="649258" y="738521"/>
                  </a:cubicBezTo>
                  <a:cubicBezTo>
                    <a:pt x="601450" y="788967"/>
                    <a:pt x="497351" y="689447"/>
                    <a:pt x="439676" y="738521"/>
                  </a:cubicBezTo>
                  <a:cubicBezTo>
                    <a:pt x="386210" y="789978"/>
                    <a:pt x="351159" y="720366"/>
                    <a:pt x="284937" y="738521"/>
                  </a:cubicBezTo>
                  <a:cubicBezTo>
                    <a:pt x="205032" y="736419"/>
                    <a:pt x="142225" y="698614"/>
                    <a:pt x="47933" y="738521"/>
                  </a:cubicBezTo>
                  <a:cubicBezTo>
                    <a:pt x="17848" y="766725"/>
                    <a:pt x="-651" y="702324"/>
                    <a:pt x="0" y="615431"/>
                  </a:cubicBezTo>
                  <a:cubicBezTo>
                    <a:pt x="-6791" y="442995"/>
                    <a:pt x="11774" y="252045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3974212"/>
                        <a:gd name="connsiteY0" fmla="*/ 129858 h 779131"/>
                        <a:gd name="connsiteX1" fmla="*/ 129858 w 3974212"/>
                        <a:gd name="connsiteY1" fmla="*/ 0 h 779131"/>
                        <a:gd name="connsiteX2" fmla="*/ 697645 w 3974212"/>
                        <a:gd name="connsiteY2" fmla="*/ 0 h 779131"/>
                        <a:gd name="connsiteX3" fmla="*/ 1116853 w 3974212"/>
                        <a:gd name="connsiteY3" fmla="*/ 0 h 779131"/>
                        <a:gd name="connsiteX4" fmla="*/ 1573205 w 3974212"/>
                        <a:gd name="connsiteY4" fmla="*/ 0 h 779131"/>
                        <a:gd name="connsiteX5" fmla="*/ 1992412 w 3974212"/>
                        <a:gd name="connsiteY5" fmla="*/ 0 h 779131"/>
                        <a:gd name="connsiteX6" fmla="*/ 2448765 w 3974212"/>
                        <a:gd name="connsiteY6" fmla="*/ 0 h 779131"/>
                        <a:gd name="connsiteX7" fmla="*/ 3016552 w 3974212"/>
                        <a:gd name="connsiteY7" fmla="*/ 0 h 779131"/>
                        <a:gd name="connsiteX8" fmla="*/ 3844354 w 3974212"/>
                        <a:gd name="connsiteY8" fmla="*/ 0 h 779131"/>
                        <a:gd name="connsiteX9" fmla="*/ 3974212 w 3974212"/>
                        <a:gd name="connsiteY9" fmla="*/ 129858 h 779131"/>
                        <a:gd name="connsiteX10" fmla="*/ 3974212 w 3974212"/>
                        <a:gd name="connsiteY10" fmla="*/ 649273 h 779131"/>
                        <a:gd name="connsiteX11" fmla="*/ 3844354 w 3974212"/>
                        <a:gd name="connsiteY11" fmla="*/ 779131 h 779131"/>
                        <a:gd name="connsiteX12" fmla="*/ 3276567 w 3974212"/>
                        <a:gd name="connsiteY12" fmla="*/ 779131 h 779131"/>
                        <a:gd name="connsiteX13" fmla="*/ 2820214 w 3974212"/>
                        <a:gd name="connsiteY13" fmla="*/ 779131 h 779131"/>
                        <a:gd name="connsiteX14" fmla="*/ 2363862 w 3974212"/>
                        <a:gd name="connsiteY14" fmla="*/ 779131 h 779131"/>
                        <a:gd name="connsiteX15" fmla="*/ 1758930 w 3974212"/>
                        <a:gd name="connsiteY15" fmla="*/ 779131 h 779131"/>
                        <a:gd name="connsiteX16" fmla="*/ 1191143 w 3974212"/>
                        <a:gd name="connsiteY16" fmla="*/ 779131 h 779131"/>
                        <a:gd name="connsiteX17" fmla="*/ 771935 w 3974212"/>
                        <a:gd name="connsiteY17" fmla="*/ 779131 h 779131"/>
                        <a:gd name="connsiteX18" fmla="*/ 129858 w 3974212"/>
                        <a:gd name="connsiteY18" fmla="*/ 779131 h 779131"/>
                        <a:gd name="connsiteX19" fmla="*/ 0 w 3974212"/>
                        <a:gd name="connsiteY19" fmla="*/ 649273 h 779131"/>
                        <a:gd name="connsiteX20" fmla="*/ 0 w 3974212"/>
                        <a:gd name="connsiteY20" fmla="*/ 129858 h 779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974212" h="779131" fill="none" extrusionOk="0">
                          <a:moveTo>
                            <a:pt x="0" y="129858"/>
                          </a:moveTo>
                          <a:cubicBezTo>
                            <a:pt x="-5664" y="67208"/>
                            <a:pt x="67668" y="11827"/>
                            <a:pt x="129858" y="0"/>
                          </a:cubicBezTo>
                          <a:cubicBezTo>
                            <a:pt x="341805" y="-43066"/>
                            <a:pt x="559822" y="27467"/>
                            <a:pt x="697645" y="0"/>
                          </a:cubicBezTo>
                          <a:cubicBezTo>
                            <a:pt x="835468" y="-27467"/>
                            <a:pt x="995799" y="43970"/>
                            <a:pt x="1116853" y="0"/>
                          </a:cubicBezTo>
                          <a:cubicBezTo>
                            <a:pt x="1237907" y="-43970"/>
                            <a:pt x="1369523" y="51092"/>
                            <a:pt x="1573205" y="0"/>
                          </a:cubicBezTo>
                          <a:cubicBezTo>
                            <a:pt x="1776887" y="-51092"/>
                            <a:pt x="1823826" y="18709"/>
                            <a:pt x="1992412" y="0"/>
                          </a:cubicBezTo>
                          <a:cubicBezTo>
                            <a:pt x="2160998" y="-18709"/>
                            <a:pt x="2331113" y="28103"/>
                            <a:pt x="2448765" y="0"/>
                          </a:cubicBezTo>
                          <a:cubicBezTo>
                            <a:pt x="2566417" y="-28103"/>
                            <a:pt x="2767874" y="68035"/>
                            <a:pt x="3016552" y="0"/>
                          </a:cubicBezTo>
                          <a:cubicBezTo>
                            <a:pt x="3265230" y="-68035"/>
                            <a:pt x="3649268" y="57429"/>
                            <a:pt x="3844354" y="0"/>
                          </a:cubicBezTo>
                          <a:cubicBezTo>
                            <a:pt x="3926479" y="-7417"/>
                            <a:pt x="3980420" y="53906"/>
                            <a:pt x="3974212" y="129858"/>
                          </a:cubicBezTo>
                          <a:cubicBezTo>
                            <a:pt x="4025174" y="295399"/>
                            <a:pt x="3933842" y="488964"/>
                            <a:pt x="3974212" y="649273"/>
                          </a:cubicBezTo>
                          <a:cubicBezTo>
                            <a:pt x="3979010" y="723148"/>
                            <a:pt x="3921177" y="778964"/>
                            <a:pt x="3844354" y="779131"/>
                          </a:cubicBezTo>
                          <a:cubicBezTo>
                            <a:pt x="3562659" y="792206"/>
                            <a:pt x="3494876" y="759874"/>
                            <a:pt x="3276567" y="779131"/>
                          </a:cubicBezTo>
                          <a:cubicBezTo>
                            <a:pt x="3058258" y="798388"/>
                            <a:pt x="2976585" y="747363"/>
                            <a:pt x="2820214" y="779131"/>
                          </a:cubicBezTo>
                          <a:cubicBezTo>
                            <a:pt x="2663843" y="810899"/>
                            <a:pt x="2551786" y="766585"/>
                            <a:pt x="2363862" y="779131"/>
                          </a:cubicBezTo>
                          <a:cubicBezTo>
                            <a:pt x="2175938" y="791677"/>
                            <a:pt x="1921951" y="719257"/>
                            <a:pt x="1758930" y="779131"/>
                          </a:cubicBezTo>
                          <a:cubicBezTo>
                            <a:pt x="1595909" y="839005"/>
                            <a:pt x="1348934" y="737072"/>
                            <a:pt x="1191143" y="779131"/>
                          </a:cubicBezTo>
                          <a:cubicBezTo>
                            <a:pt x="1033352" y="821190"/>
                            <a:pt x="944800" y="770619"/>
                            <a:pt x="771935" y="779131"/>
                          </a:cubicBezTo>
                          <a:cubicBezTo>
                            <a:pt x="599070" y="787643"/>
                            <a:pt x="386756" y="738973"/>
                            <a:pt x="129858" y="779131"/>
                          </a:cubicBezTo>
                          <a:cubicBezTo>
                            <a:pt x="62736" y="796728"/>
                            <a:pt x="3708" y="741890"/>
                            <a:pt x="0" y="649273"/>
                          </a:cubicBezTo>
                          <a:cubicBezTo>
                            <a:pt x="-20329" y="453186"/>
                            <a:pt x="60182" y="260453"/>
                            <a:pt x="0" y="129858"/>
                          </a:cubicBezTo>
                          <a:close/>
                        </a:path>
                        <a:path w="3974212" h="779131" stroke="0" extrusionOk="0">
                          <a:moveTo>
                            <a:pt x="0" y="129858"/>
                          </a:moveTo>
                          <a:cubicBezTo>
                            <a:pt x="-17317" y="53023"/>
                            <a:pt x="66965" y="6719"/>
                            <a:pt x="129858" y="0"/>
                          </a:cubicBezTo>
                          <a:cubicBezTo>
                            <a:pt x="347358" y="-14951"/>
                            <a:pt x="575737" y="839"/>
                            <a:pt x="697645" y="0"/>
                          </a:cubicBezTo>
                          <a:cubicBezTo>
                            <a:pt x="819553" y="-839"/>
                            <a:pt x="1129375" y="52098"/>
                            <a:pt x="1265432" y="0"/>
                          </a:cubicBezTo>
                          <a:cubicBezTo>
                            <a:pt x="1401489" y="-52098"/>
                            <a:pt x="1614701" y="17560"/>
                            <a:pt x="1833220" y="0"/>
                          </a:cubicBezTo>
                          <a:cubicBezTo>
                            <a:pt x="2051739" y="-17560"/>
                            <a:pt x="2217488" y="67623"/>
                            <a:pt x="2438152" y="0"/>
                          </a:cubicBezTo>
                          <a:cubicBezTo>
                            <a:pt x="2658816" y="-67623"/>
                            <a:pt x="2695942" y="35049"/>
                            <a:pt x="2894504" y="0"/>
                          </a:cubicBezTo>
                          <a:cubicBezTo>
                            <a:pt x="3093066" y="-35049"/>
                            <a:pt x="3635339" y="37608"/>
                            <a:pt x="3844354" y="0"/>
                          </a:cubicBezTo>
                          <a:cubicBezTo>
                            <a:pt x="3934238" y="3709"/>
                            <a:pt x="3964128" y="53134"/>
                            <a:pt x="3974212" y="129858"/>
                          </a:cubicBezTo>
                          <a:cubicBezTo>
                            <a:pt x="3990466" y="325253"/>
                            <a:pt x="3912458" y="442304"/>
                            <a:pt x="3974212" y="649273"/>
                          </a:cubicBezTo>
                          <a:cubicBezTo>
                            <a:pt x="3977114" y="728373"/>
                            <a:pt x="3918781" y="781063"/>
                            <a:pt x="3844354" y="779131"/>
                          </a:cubicBezTo>
                          <a:cubicBezTo>
                            <a:pt x="3685728" y="823339"/>
                            <a:pt x="3474578" y="719497"/>
                            <a:pt x="3276567" y="779131"/>
                          </a:cubicBezTo>
                          <a:cubicBezTo>
                            <a:pt x="3078556" y="838765"/>
                            <a:pt x="3015354" y="768688"/>
                            <a:pt x="2820214" y="779131"/>
                          </a:cubicBezTo>
                          <a:cubicBezTo>
                            <a:pt x="2625074" y="789574"/>
                            <a:pt x="2463388" y="732402"/>
                            <a:pt x="2363862" y="779131"/>
                          </a:cubicBezTo>
                          <a:cubicBezTo>
                            <a:pt x="2264336" y="825860"/>
                            <a:pt x="2020205" y="761496"/>
                            <a:pt x="1758930" y="779131"/>
                          </a:cubicBezTo>
                          <a:cubicBezTo>
                            <a:pt x="1497655" y="796766"/>
                            <a:pt x="1443850" y="714189"/>
                            <a:pt x="1153998" y="779131"/>
                          </a:cubicBezTo>
                          <a:cubicBezTo>
                            <a:pt x="864146" y="844073"/>
                            <a:pt x="905104" y="757832"/>
                            <a:pt x="660500" y="779131"/>
                          </a:cubicBezTo>
                          <a:cubicBezTo>
                            <a:pt x="415896" y="800430"/>
                            <a:pt x="254345" y="723694"/>
                            <a:pt x="129858" y="779131"/>
                          </a:cubicBezTo>
                          <a:cubicBezTo>
                            <a:pt x="66616" y="774808"/>
                            <a:pt x="-338" y="715520"/>
                            <a:pt x="0" y="649273"/>
                          </a:cubicBezTo>
                          <a:cubicBezTo>
                            <a:pt x="-33079" y="435825"/>
                            <a:pt x="59592" y="386750"/>
                            <a:pt x="0" y="12985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21155" y="761885"/>
              <a:ext cx="1266939" cy="63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d) 12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giờ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đêm</a:t>
              </a:r>
              <a:endParaRPr lang="en-US" sz="3733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D5A4B6-3E2E-42C8-BAC9-914E382C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7" y="2210248"/>
            <a:ext cx="2706144" cy="40898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85D766-5F15-452D-8F23-20383654E138}"/>
              </a:ext>
            </a:extLst>
          </p:cNvPr>
          <p:cNvSpPr txBox="1"/>
          <p:nvPr/>
        </p:nvSpPr>
        <p:spPr>
          <a:xfrm>
            <a:off x="3858130" y="2511616"/>
            <a:ext cx="34323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85E313-6000-4E88-A531-86DC3240D159}"/>
              </a:ext>
            </a:extLst>
          </p:cNvPr>
          <p:cNvSpPr txBox="1"/>
          <p:nvPr/>
        </p:nvSpPr>
        <p:spPr>
          <a:xfrm>
            <a:off x="7905383" y="3585923"/>
            <a:ext cx="343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364F06-B981-476C-A646-E7F7CCB9D05E}"/>
              </a:ext>
            </a:extLst>
          </p:cNvPr>
          <p:cNvGrpSpPr/>
          <p:nvPr/>
        </p:nvGrpSpPr>
        <p:grpSpPr>
          <a:xfrm>
            <a:off x="2460936" y="1972944"/>
            <a:ext cx="8950053" cy="4089893"/>
            <a:chOff x="1845702" y="1479708"/>
            <a:chExt cx="6712540" cy="30674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3CC5A5-91FA-41DE-A5D7-A8ECAB5E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702" y="1479708"/>
              <a:ext cx="6712540" cy="30674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2C8C5C-CEB6-487A-9065-523C0C37E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7" r="68972" b="59951"/>
            <a:stretch/>
          </p:blipFill>
          <p:spPr>
            <a:xfrm>
              <a:off x="3564117" y="2017861"/>
              <a:ext cx="1193572" cy="122848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A3D682-C95D-48E7-91A9-03AC5FBDD31E}"/>
              </a:ext>
            </a:extLst>
          </p:cNvPr>
          <p:cNvGrpSpPr/>
          <p:nvPr/>
        </p:nvGrpSpPr>
        <p:grpSpPr>
          <a:xfrm>
            <a:off x="4849705" y="2971939"/>
            <a:ext cx="1371935" cy="1369652"/>
            <a:chOff x="868901" y="441754"/>
            <a:chExt cx="1601171" cy="15985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BC1278-70AE-4325-918E-2BB2117E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901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720D17-93CB-4F74-A525-4EFEBA0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22626" y="673488"/>
              <a:ext cx="49983" cy="5658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EECFB2-4D8E-4446-B0C8-200935FAC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8809">
              <a:off x="1552707" y="903554"/>
              <a:ext cx="189822" cy="33108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AFEBA9-865D-475F-ABEA-99E5026C0452}"/>
              </a:ext>
            </a:extLst>
          </p:cNvPr>
          <p:cNvSpPr txBox="1"/>
          <p:nvPr/>
        </p:nvSpPr>
        <p:spPr>
          <a:xfrm>
            <a:off x="3740582" y="2203629"/>
            <a:ext cx="34323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733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đêm</a:t>
            </a:r>
            <a:endParaRPr lang="en-US" sz="3733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DEFBB-CF8B-4E81-8BE4-D56AED99B014}"/>
              </a:ext>
            </a:extLst>
          </p:cNvPr>
          <p:cNvSpPr txBox="1"/>
          <p:nvPr/>
        </p:nvSpPr>
        <p:spPr>
          <a:xfrm>
            <a:off x="7904762" y="3585129"/>
            <a:ext cx="343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24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prstClr val="white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-340241" y="-311889"/>
            <a:ext cx="13198548" cy="7456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94AE3-93FA-42AA-A808-B08FA393B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5" y="161154"/>
            <a:ext cx="829284" cy="72216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8F720A-7130-4600-950E-B1914FEEEE84}"/>
              </a:ext>
            </a:extLst>
          </p:cNvPr>
          <p:cNvGrpSpPr/>
          <p:nvPr/>
        </p:nvGrpSpPr>
        <p:grpSpPr>
          <a:xfrm>
            <a:off x="1885506" y="139810"/>
            <a:ext cx="9214881" cy="779131"/>
            <a:chOff x="1904435" y="730782"/>
            <a:chExt cx="3401411" cy="738521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AB46E4EE-25FF-41F6-82FD-2F62A54F63F6}"/>
                </a:ext>
              </a:extLst>
            </p:cNvPr>
            <p:cNvSpPr/>
            <p:nvPr/>
          </p:nvSpPr>
          <p:spPr>
            <a:xfrm>
              <a:off x="1904435" y="730782"/>
              <a:ext cx="3359549" cy="738521"/>
            </a:xfrm>
            <a:custGeom>
              <a:avLst/>
              <a:gdLst>
                <a:gd name="connsiteX0" fmla="*/ 0 w 3359549"/>
                <a:gd name="connsiteY0" fmla="*/ 123089 h 738521"/>
                <a:gd name="connsiteX1" fmla="*/ 47933 w 3359549"/>
                <a:gd name="connsiteY1" fmla="*/ 0 h 738521"/>
                <a:gd name="connsiteX2" fmla="*/ 232875 w 3359549"/>
                <a:gd name="connsiteY2" fmla="*/ 0 h 738521"/>
                <a:gd name="connsiteX3" fmla="*/ 352543 w 3359549"/>
                <a:gd name="connsiteY3" fmla="*/ 0 h 738521"/>
                <a:gd name="connsiteX4" fmla="*/ 472212 w 3359549"/>
                <a:gd name="connsiteY4" fmla="*/ 0 h 738521"/>
                <a:gd name="connsiteX5" fmla="*/ 591880 w 3359549"/>
                <a:gd name="connsiteY5" fmla="*/ 0 h 738521"/>
                <a:gd name="connsiteX6" fmla="*/ 744185 w 3359549"/>
                <a:gd name="connsiteY6" fmla="*/ 0 h 738521"/>
                <a:gd name="connsiteX7" fmla="*/ 994401 w 3359549"/>
                <a:gd name="connsiteY7" fmla="*/ 0 h 738521"/>
                <a:gd name="connsiteX8" fmla="*/ 1114069 w 3359549"/>
                <a:gd name="connsiteY8" fmla="*/ 0 h 738521"/>
                <a:gd name="connsiteX9" fmla="*/ 1299011 w 3359549"/>
                <a:gd name="connsiteY9" fmla="*/ 0 h 738521"/>
                <a:gd name="connsiteX10" fmla="*/ 1451316 w 3359549"/>
                <a:gd name="connsiteY10" fmla="*/ 0 h 738521"/>
                <a:gd name="connsiteX11" fmla="*/ 1636258 w 3359549"/>
                <a:gd name="connsiteY11" fmla="*/ 0 h 738521"/>
                <a:gd name="connsiteX12" fmla="*/ 1788564 w 3359549"/>
                <a:gd name="connsiteY12" fmla="*/ 0 h 738521"/>
                <a:gd name="connsiteX13" fmla="*/ 2006142 w 3359549"/>
                <a:gd name="connsiteY13" fmla="*/ 0 h 738521"/>
                <a:gd name="connsiteX14" fmla="*/ 2158447 w 3359549"/>
                <a:gd name="connsiteY14" fmla="*/ 0 h 738521"/>
                <a:gd name="connsiteX15" fmla="*/ 2343389 w 3359549"/>
                <a:gd name="connsiteY15" fmla="*/ 0 h 738521"/>
                <a:gd name="connsiteX16" fmla="*/ 2560968 w 3359549"/>
                <a:gd name="connsiteY16" fmla="*/ 0 h 738521"/>
                <a:gd name="connsiteX17" fmla="*/ 2778547 w 3359549"/>
                <a:gd name="connsiteY17" fmla="*/ 0 h 738521"/>
                <a:gd name="connsiteX18" fmla="*/ 3061399 w 3359549"/>
                <a:gd name="connsiteY18" fmla="*/ 0 h 738521"/>
                <a:gd name="connsiteX19" fmla="*/ 3311615 w 3359549"/>
                <a:gd name="connsiteY19" fmla="*/ 0 h 738521"/>
                <a:gd name="connsiteX20" fmla="*/ 3359549 w 3359549"/>
                <a:gd name="connsiteY20" fmla="*/ 123089 h 738521"/>
                <a:gd name="connsiteX21" fmla="*/ 3359549 w 3359549"/>
                <a:gd name="connsiteY21" fmla="*/ 615431 h 738521"/>
                <a:gd name="connsiteX22" fmla="*/ 3311615 w 3359549"/>
                <a:gd name="connsiteY22" fmla="*/ 738521 h 738521"/>
                <a:gd name="connsiteX23" fmla="*/ 3159310 w 3359549"/>
                <a:gd name="connsiteY23" fmla="*/ 738521 h 738521"/>
                <a:gd name="connsiteX24" fmla="*/ 3039642 w 3359549"/>
                <a:gd name="connsiteY24" fmla="*/ 738521 h 738521"/>
                <a:gd name="connsiteX25" fmla="*/ 2756789 w 3359549"/>
                <a:gd name="connsiteY25" fmla="*/ 738521 h 738521"/>
                <a:gd name="connsiteX26" fmla="*/ 2473937 w 3359549"/>
                <a:gd name="connsiteY26" fmla="*/ 738521 h 738521"/>
                <a:gd name="connsiteX27" fmla="*/ 2223721 w 3359549"/>
                <a:gd name="connsiteY27" fmla="*/ 738521 h 738521"/>
                <a:gd name="connsiteX28" fmla="*/ 1940869 w 3359549"/>
                <a:gd name="connsiteY28" fmla="*/ 738521 h 738521"/>
                <a:gd name="connsiteX29" fmla="*/ 1723290 w 3359549"/>
                <a:gd name="connsiteY29" fmla="*/ 738521 h 738521"/>
                <a:gd name="connsiteX30" fmla="*/ 1473074 w 3359549"/>
                <a:gd name="connsiteY30" fmla="*/ 738521 h 738521"/>
                <a:gd name="connsiteX31" fmla="*/ 1288132 w 3359549"/>
                <a:gd name="connsiteY31" fmla="*/ 738521 h 738521"/>
                <a:gd name="connsiteX32" fmla="*/ 1168464 w 3359549"/>
                <a:gd name="connsiteY32" fmla="*/ 738521 h 738521"/>
                <a:gd name="connsiteX33" fmla="*/ 1048796 w 3359549"/>
                <a:gd name="connsiteY33" fmla="*/ 738521 h 738521"/>
                <a:gd name="connsiteX34" fmla="*/ 896490 w 3359549"/>
                <a:gd name="connsiteY34" fmla="*/ 738521 h 738521"/>
                <a:gd name="connsiteX35" fmla="*/ 744185 w 3359549"/>
                <a:gd name="connsiteY35" fmla="*/ 738521 h 738521"/>
                <a:gd name="connsiteX36" fmla="*/ 591880 w 3359549"/>
                <a:gd name="connsiteY36" fmla="*/ 738521 h 738521"/>
                <a:gd name="connsiteX37" fmla="*/ 309027 w 3359549"/>
                <a:gd name="connsiteY37" fmla="*/ 738521 h 738521"/>
                <a:gd name="connsiteX38" fmla="*/ 47933 w 3359549"/>
                <a:gd name="connsiteY38" fmla="*/ 738521 h 738521"/>
                <a:gd name="connsiteX39" fmla="*/ 0 w 3359549"/>
                <a:gd name="connsiteY39" fmla="*/ 615431 h 738521"/>
                <a:gd name="connsiteX40" fmla="*/ 0 w 3359549"/>
                <a:gd name="connsiteY40" fmla="*/ 123089 h 738521"/>
                <a:gd name="connsiteX0" fmla="*/ 0 w 3359549"/>
                <a:gd name="connsiteY0" fmla="*/ 123089 h 738521"/>
                <a:gd name="connsiteX1" fmla="*/ 47933 w 3359549"/>
                <a:gd name="connsiteY1" fmla="*/ 0 h 738521"/>
                <a:gd name="connsiteX2" fmla="*/ 298149 w 3359549"/>
                <a:gd name="connsiteY2" fmla="*/ 0 h 738521"/>
                <a:gd name="connsiteX3" fmla="*/ 548364 w 3359549"/>
                <a:gd name="connsiteY3" fmla="*/ 0 h 738521"/>
                <a:gd name="connsiteX4" fmla="*/ 798580 w 3359549"/>
                <a:gd name="connsiteY4" fmla="*/ 0 h 738521"/>
                <a:gd name="connsiteX5" fmla="*/ 1081432 w 3359549"/>
                <a:gd name="connsiteY5" fmla="*/ 0 h 738521"/>
                <a:gd name="connsiteX6" fmla="*/ 1233737 w 3359549"/>
                <a:gd name="connsiteY6" fmla="*/ 0 h 738521"/>
                <a:gd name="connsiteX7" fmla="*/ 1451316 w 3359549"/>
                <a:gd name="connsiteY7" fmla="*/ 0 h 738521"/>
                <a:gd name="connsiteX8" fmla="*/ 1636258 w 3359549"/>
                <a:gd name="connsiteY8" fmla="*/ 0 h 738521"/>
                <a:gd name="connsiteX9" fmla="*/ 1788564 w 3359549"/>
                <a:gd name="connsiteY9" fmla="*/ 0 h 738521"/>
                <a:gd name="connsiteX10" fmla="*/ 2038779 w 3359549"/>
                <a:gd name="connsiteY10" fmla="*/ 0 h 738521"/>
                <a:gd name="connsiteX11" fmla="*/ 2158447 w 3359549"/>
                <a:gd name="connsiteY11" fmla="*/ 0 h 738521"/>
                <a:gd name="connsiteX12" fmla="*/ 2278116 w 3359549"/>
                <a:gd name="connsiteY12" fmla="*/ 0 h 738521"/>
                <a:gd name="connsiteX13" fmla="*/ 2528331 w 3359549"/>
                <a:gd name="connsiteY13" fmla="*/ 0 h 738521"/>
                <a:gd name="connsiteX14" fmla="*/ 2680637 w 3359549"/>
                <a:gd name="connsiteY14" fmla="*/ 0 h 738521"/>
                <a:gd name="connsiteX15" fmla="*/ 2832942 w 3359549"/>
                <a:gd name="connsiteY15" fmla="*/ 0 h 738521"/>
                <a:gd name="connsiteX16" fmla="*/ 3115794 w 3359549"/>
                <a:gd name="connsiteY16" fmla="*/ 0 h 738521"/>
                <a:gd name="connsiteX17" fmla="*/ 3311615 w 3359549"/>
                <a:gd name="connsiteY17" fmla="*/ 0 h 738521"/>
                <a:gd name="connsiteX18" fmla="*/ 3359549 w 3359549"/>
                <a:gd name="connsiteY18" fmla="*/ 123089 h 738521"/>
                <a:gd name="connsiteX19" fmla="*/ 3359549 w 3359549"/>
                <a:gd name="connsiteY19" fmla="*/ 615431 h 738521"/>
                <a:gd name="connsiteX20" fmla="*/ 3311615 w 3359549"/>
                <a:gd name="connsiteY20" fmla="*/ 738521 h 738521"/>
                <a:gd name="connsiteX21" fmla="*/ 3028763 w 3359549"/>
                <a:gd name="connsiteY21" fmla="*/ 738521 h 738521"/>
                <a:gd name="connsiteX22" fmla="*/ 2811184 w 3359549"/>
                <a:gd name="connsiteY22" fmla="*/ 738521 h 738521"/>
                <a:gd name="connsiteX23" fmla="*/ 2593605 w 3359549"/>
                <a:gd name="connsiteY23" fmla="*/ 738521 h 738521"/>
                <a:gd name="connsiteX24" fmla="*/ 2473937 w 3359549"/>
                <a:gd name="connsiteY24" fmla="*/ 738521 h 738521"/>
                <a:gd name="connsiteX25" fmla="*/ 2321632 w 3359549"/>
                <a:gd name="connsiteY25" fmla="*/ 738521 h 738521"/>
                <a:gd name="connsiteX26" fmla="*/ 2201963 w 3359549"/>
                <a:gd name="connsiteY26" fmla="*/ 738521 h 738521"/>
                <a:gd name="connsiteX27" fmla="*/ 2049658 w 3359549"/>
                <a:gd name="connsiteY27" fmla="*/ 738521 h 738521"/>
                <a:gd name="connsiteX28" fmla="*/ 1799442 w 3359549"/>
                <a:gd name="connsiteY28" fmla="*/ 738521 h 738521"/>
                <a:gd name="connsiteX29" fmla="*/ 1647137 w 3359549"/>
                <a:gd name="connsiteY29" fmla="*/ 738521 h 738521"/>
                <a:gd name="connsiteX30" fmla="*/ 1429559 w 3359549"/>
                <a:gd name="connsiteY30" fmla="*/ 738521 h 738521"/>
                <a:gd name="connsiteX31" fmla="*/ 1244616 w 3359549"/>
                <a:gd name="connsiteY31" fmla="*/ 738521 h 738521"/>
                <a:gd name="connsiteX32" fmla="*/ 1092311 w 3359549"/>
                <a:gd name="connsiteY32" fmla="*/ 738521 h 738521"/>
                <a:gd name="connsiteX33" fmla="*/ 809459 w 3359549"/>
                <a:gd name="connsiteY33" fmla="*/ 738521 h 738521"/>
                <a:gd name="connsiteX34" fmla="*/ 657154 w 3359549"/>
                <a:gd name="connsiteY34" fmla="*/ 738521 h 738521"/>
                <a:gd name="connsiteX35" fmla="*/ 406938 w 3359549"/>
                <a:gd name="connsiteY35" fmla="*/ 738521 h 738521"/>
                <a:gd name="connsiteX36" fmla="*/ 254633 w 3359549"/>
                <a:gd name="connsiteY36" fmla="*/ 738521 h 738521"/>
                <a:gd name="connsiteX37" fmla="*/ 47933 w 3359549"/>
                <a:gd name="connsiteY37" fmla="*/ 738521 h 738521"/>
                <a:gd name="connsiteX38" fmla="*/ 0 w 3359549"/>
                <a:gd name="connsiteY38" fmla="*/ 615431 h 738521"/>
                <a:gd name="connsiteX39" fmla="*/ 0 w 3359549"/>
                <a:gd name="connsiteY39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359549" h="738521" fill="none" extrusionOk="0">
                  <a:moveTo>
                    <a:pt x="0" y="123089"/>
                  </a:moveTo>
                  <a:cubicBezTo>
                    <a:pt x="947" y="57529"/>
                    <a:pt x="26767" y="15483"/>
                    <a:pt x="47933" y="0"/>
                  </a:cubicBezTo>
                  <a:cubicBezTo>
                    <a:pt x="125488" y="-40964"/>
                    <a:pt x="189042" y="59004"/>
                    <a:pt x="232875" y="0"/>
                  </a:cubicBezTo>
                  <a:cubicBezTo>
                    <a:pt x="263381" y="-62031"/>
                    <a:pt x="297791" y="-293"/>
                    <a:pt x="352543" y="0"/>
                  </a:cubicBezTo>
                  <a:cubicBezTo>
                    <a:pt x="408334" y="-13190"/>
                    <a:pt x="415437" y="26532"/>
                    <a:pt x="472212" y="0"/>
                  </a:cubicBezTo>
                  <a:cubicBezTo>
                    <a:pt x="521846" y="-44275"/>
                    <a:pt x="532589" y="13420"/>
                    <a:pt x="591880" y="0"/>
                  </a:cubicBezTo>
                  <a:cubicBezTo>
                    <a:pt x="651744" y="-13487"/>
                    <a:pt x="695783" y="3185"/>
                    <a:pt x="744185" y="0"/>
                  </a:cubicBezTo>
                  <a:cubicBezTo>
                    <a:pt x="796510" y="22877"/>
                    <a:pt x="900930" y="59613"/>
                    <a:pt x="994401" y="0"/>
                  </a:cubicBezTo>
                  <a:cubicBezTo>
                    <a:pt x="1064291" y="-62202"/>
                    <a:pt x="1088781" y="2792"/>
                    <a:pt x="1114069" y="0"/>
                  </a:cubicBezTo>
                  <a:cubicBezTo>
                    <a:pt x="1150134" y="4784"/>
                    <a:pt x="1250793" y="36666"/>
                    <a:pt x="1299011" y="0"/>
                  </a:cubicBezTo>
                  <a:cubicBezTo>
                    <a:pt x="1365352" y="-37514"/>
                    <a:pt x="1386157" y="13761"/>
                    <a:pt x="1451316" y="0"/>
                  </a:cubicBezTo>
                  <a:cubicBezTo>
                    <a:pt x="1509874" y="-10042"/>
                    <a:pt x="1572197" y="-1246"/>
                    <a:pt x="1636258" y="0"/>
                  </a:cubicBezTo>
                  <a:cubicBezTo>
                    <a:pt x="1695287" y="4859"/>
                    <a:pt x="1726463" y="41013"/>
                    <a:pt x="1788564" y="0"/>
                  </a:cubicBezTo>
                  <a:cubicBezTo>
                    <a:pt x="1844121" y="-47063"/>
                    <a:pt x="1893470" y="54185"/>
                    <a:pt x="2006142" y="0"/>
                  </a:cubicBezTo>
                  <a:cubicBezTo>
                    <a:pt x="2108054" y="-42941"/>
                    <a:pt x="2098899" y="13226"/>
                    <a:pt x="2158447" y="0"/>
                  </a:cubicBezTo>
                  <a:cubicBezTo>
                    <a:pt x="2205016" y="-21714"/>
                    <a:pt x="2317184" y="26054"/>
                    <a:pt x="2343389" y="0"/>
                  </a:cubicBezTo>
                  <a:cubicBezTo>
                    <a:pt x="2398773" y="-26289"/>
                    <a:pt x="2515250" y="40061"/>
                    <a:pt x="2560968" y="0"/>
                  </a:cubicBezTo>
                  <a:cubicBezTo>
                    <a:pt x="2638619" y="-48697"/>
                    <a:pt x="2666656" y="21385"/>
                    <a:pt x="2778547" y="0"/>
                  </a:cubicBezTo>
                  <a:cubicBezTo>
                    <a:pt x="2891395" y="-21044"/>
                    <a:pt x="2946146" y="97201"/>
                    <a:pt x="3061399" y="0"/>
                  </a:cubicBezTo>
                  <a:cubicBezTo>
                    <a:pt x="3179745" y="-85345"/>
                    <a:pt x="3206289" y="30087"/>
                    <a:pt x="3311615" y="0"/>
                  </a:cubicBezTo>
                  <a:cubicBezTo>
                    <a:pt x="3336615" y="8324"/>
                    <a:pt x="3363520" y="63291"/>
                    <a:pt x="3359549" y="123089"/>
                  </a:cubicBezTo>
                  <a:cubicBezTo>
                    <a:pt x="3338740" y="300006"/>
                    <a:pt x="3346029" y="475438"/>
                    <a:pt x="3359549" y="615431"/>
                  </a:cubicBezTo>
                  <a:cubicBezTo>
                    <a:pt x="3357644" y="687682"/>
                    <a:pt x="3335432" y="743310"/>
                    <a:pt x="3311615" y="738521"/>
                  </a:cubicBezTo>
                  <a:cubicBezTo>
                    <a:pt x="3264277" y="762253"/>
                    <a:pt x="3208251" y="732522"/>
                    <a:pt x="3159310" y="738521"/>
                  </a:cubicBezTo>
                  <a:cubicBezTo>
                    <a:pt x="3114714" y="738894"/>
                    <a:pt x="3081071" y="729384"/>
                    <a:pt x="3039642" y="738521"/>
                  </a:cubicBezTo>
                  <a:cubicBezTo>
                    <a:pt x="3002870" y="778280"/>
                    <a:pt x="2875134" y="703585"/>
                    <a:pt x="2756789" y="738521"/>
                  </a:cubicBezTo>
                  <a:cubicBezTo>
                    <a:pt x="2647060" y="787460"/>
                    <a:pt x="2588908" y="718900"/>
                    <a:pt x="2473937" y="738521"/>
                  </a:cubicBezTo>
                  <a:cubicBezTo>
                    <a:pt x="2348957" y="740545"/>
                    <a:pt x="2284981" y="711227"/>
                    <a:pt x="2223721" y="738521"/>
                  </a:cubicBezTo>
                  <a:cubicBezTo>
                    <a:pt x="2180401" y="795601"/>
                    <a:pt x="2053816" y="695055"/>
                    <a:pt x="1940869" y="738521"/>
                  </a:cubicBezTo>
                  <a:cubicBezTo>
                    <a:pt x="1833435" y="770985"/>
                    <a:pt x="1818841" y="711884"/>
                    <a:pt x="1723290" y="738521"/>
                  </a:cubicBezTo>
                  <a:cubicBezTo>
                    <a:pt x="1632940" y="771581"/>
                    <a:pt x="1554910" y="702299"/>
                    <a:pt x="1473074" y="738521"/>
                  </a:cubicBezTo>
                  <a:cubicBezTo>
                    <a:pt x="1413723" y="778483"/>
                    <a:pt x="1360519" y="706416"/>
                    <a:pt x="1288132" y="738521"/>
                  </a:cubicBezTo>
                  <a:cubicBezTo>
                    <a:pt x="1202194" y="770733"/>
                    <a:pt x="1211562" y="708694"/>
                    <a:pt x="1168464" y="738521"/>
                  </a:cubicBezTo>
                  <a:cubicBezTo>
                    <a:pt x="1135654" y="769774"/>
                    <a:pt x="1075218" y="707674"/>
                    <a:pt x="1048796" y="738521"/>
                  </a:cubicBezTo>
                  <a:cubicBezTo>
                    <a:pt x="1021682" y="777328"/>
                    <a:pt x="951877" y="735081"/>
                    <a:pt x="896490" y="738521"/>
                  </a:cubicBezTo>
                  <a:cubicBezTo>
                    <a:pt x="830066" y="746586"/>
                    <a:pt x="797815" y="732463"/>
                    <a:pt x="744185" y="738521"/>
                  </a:cubicBezTo>
                  <a:cubicBezTo>
                    <a:pt x="690616" y="754571"/>
                    <a:pt x="662544" y="728542"/>
                    <a:pt x="591880" y="738521"/>
                  </a:cubicBezTo>
                  <a:cubicBezTo>
                    <a:pt x="524592" y="710367"/>
                    <a:pt x="416889" y="674203"/>
                    <a:pt x="309027" y="738521"/>
                  </a:cubicBezTo>
                  <a:cubicBezTo>
                    <a:pt x="189226" y="817021"/>
                    <a:pt x="127318" y="740713"/>
                    <a:pt x="47933" y="738521"/>
                  </a:cubicBezTo>
                  <a:cubicBezTo>
                    <a:pt x="20054" y="743589"/>
                    <a:pt x="2432" y="700510"/>
                    <a:pt x="0" y="615431"/>
                  </a:cubicBezTo>
                  <a:cubicBezTo>
                    <a:pt x="-22492" y="445371"/>
                    <a:pt x="-14412" y="377845"/>
                    <a:pt x="0" y="123089"/>
                  </a:cubicBezTo>
                  <a:close/>
                </a:path>
                <a:path w="3359549" h="738521" stroke="0" extrusionOk="0">
                  <a:moveTo>
                    <a:pt x="0" y="123089"/>
                  </a:moveTo>
                  <a:cubicBezTo>
                    <a:pt x="-8858" y="52914"/>
                    <a:pt x="19950" y="5243"/>
                    <a:pt x="47933" y="0"/>
                  </a:cubicBezTo>
                  <a:cubicBezTo>
                    <a:pt x="129527" y="-48506"/>
                    <a:pt x="233478" y="27848"/>
                    <a:pt x="298149" y="0"/>
                  </a:cubicBezTo>
                  <a:cubicBezTo>
                    <a:pt x="374278" y="-18515"/>
                    <a:pt x="461669" y="13168"/>
                    <a:pt x="548364" y="0"/>
                  </a:cubicBezTo>
                  <a:cubicBezTo>
                    <a:pt x="631962" y="-10670"/>
                    <a:pt x="690802" y="30309"/>
                    <a:pt x="798580" y="0"/>
                  </a:cubicBezTo>
                  <a:cubicBezTo>
                    <a:pt x="913026" y="-38144"/>
                    <a:pt x="949690" y="49466"/>
                    <a:pt x="1081432" y="0"/>
                  </a:cubicBezTo>
                  <a:cubicBezTo>
                    <a:pt x="1217753" y="-45085"/>
                    <a:pt x="1202780" y="21820"/>
                    <a:pt x="1233737" y="0"/>
                  </a:cubicBezTo>
                  <a:cubicBezTo>
                    <a:pt x="1275479" y="-10573"/>
                    <a:pt x="1328525" y="-7922"/>
                    <a:pt x="1451316" y="0"/>
                  </a:cubicBezTo>
                  <a:cubicBezTo>
                    <a:pt x="1557171" y="-652"/>
                    <a:pt x="1573932" y="42116"/>
                    <a:pt x="1636258" y="0"/>
                  </a:cubicBezTo>
                  <a:cubicBezTo>
                    <a:pt x="1685475" y="-44183"/>
                    <a:pt x="1711498" y="37555"/>
                    <a:pt x="1788564" y="0"/>
                  </a:cubicBezTo>
                  <a:cubicBezTo>
                    <a:pt x="1837265" y="-31581"/>
                    <a:pt x="1964461" y="3256"/>
                    <a:pt x="2038779" y="0"/>
                  </a:cubicBezTo>
                  <a:cubicBezTo>
                    <a:pt x="2121150" y="-20088"/>
                    <a:pt x="2109545" y="28034"/>
                    <a:pt x="2158447" y="0"/>
                  </a:cubicBezTo>
                  <a:cubicBezTo>
                    <a:pt x="2213287" y="-22705"/>
                    <a:pt x="2222038" y="26506"/>
                    <a:pt x="2278116" y="0"/>
                  </a:cubicBezTo>
                  <a:cubicBezTo>
                    <a:pt x="2329920" y="-39956"/>
                    <a:pt x="2436623" y="30241"/>
                    <a:pt x="2528331" y="0"/>
                  </a:cubicBezTo>
                  <a:cubicBezTo>
                    <a:pt x="2599145" y="-40775"/>
                    <a:pt x="2634427" y="10592"/>
                    <a:pt x="2680637" y="0"/>
                  </a:cubicBezTo>
                  <a:cubicBezTo>
                    <a:pt x="2726254" y="-5373"/>
                    <a:pt x="2784883" y="-5848"/>
                    <a:pt x="2832942" y="0"/>
                  </a:cubicBezTo>
                  <a:cubicBezTo>
                    <a:pt x="2877872" y="143"/>
                    <a:pt x="3023757" y="16122"/>
                    <a:pt x="3115794" y="0"/>
                  </a:cubicBezTo>
                  <a:cubicBezTo>
                    <a:pt x="3200844" y="-20399"/>
                    <a:pt x="3253984" y="59119"/>
                    <a:pt x="3311615" y="0"/>
                  </a:cubicBezTo>
                  <a:cubicBezTo>
                    <a:pt x="3340761" y="20463"/>
                    <a:pt x="3350034" y="45016"/>
                    <a:pt x="3359549" y="123089"/>
                  </a:cubicBezTo>
                  <a:cubicBezTo>
                    <a:pt x="3378711" y="340497"/>
                    <a:pt x="3353120" y="427330"/>
                    <a:pt x="3359549" y="615431"/>
                  </a:cubicBezTo>
                  <a:cubicBezTo>
                    <a:pt x="3358588" y="695060"/>
                    <a:pt x="3337735" y="751772"/>
                    <a:pt x="3311615" y="738521"/>
                  </a:cubicBezTo>
                  <a:cubicBezTo>
                    <a:pt x="3201184" y="758570"/>
                    <a:pt x="3163833" y="655051"/>
                    <a:pt x="3028763" y="738521"/>
                  </a:cubicBezTo>
                  <a:cubicBezTo>
                    <a:pt x="2888813" y="816992"/>
                    <a:pt x="2903109" y="661833"/>
                    <a:pt x="2811184" y="738521"/>
                  </a:cubicBezTo>
                  <a:cubicBezTo>
                    <a:pt x="2710613" y="814199"/>
                    <a:pt x="2688271" y="685336"/>
                    <a:pt x="2593605" y="738521"/>
                  </a:cubicBezTo>
                  <a:cubicBezTo>
                    <a:pt x="2488328" y="781769"/>
                    <a:pt x="2497049" y="716810"/>
                    <a:pt x="2473937" y="738521"/>
                  </a:cubicBezTo>
                  <a:cubicBezTo>
                    <a:pt x="2448536" y="767300"/>
                    <a:pt x="2384992" y="738115"/>
                    <a:pt x="2321632" y="738521"/>
                  </a:cubicBezTo>
                  <a:cubicBezTo>
                    <a:pt x="2253136" y="738531"/>
                    <a:pt x="2238599" y="709884"/>
                    <a:pt x="2201963" y="738521"/>
                  </a:cubicBezTo>
                  <a:cubicBezTo>
                    <a:pt x="2177959" y="763754"/>
                    <a:pt x="2094531" y="744182"/>
                    <a:pt x="2049658" y="738521"/>
                  </a:cubicBezTo>
                  <a:cubicBezTo>
                    <a:pt x="2009562" y="747711"/>
                    <a:pt x="1872923" y="714392"/>
                    <a:pt x="1799442" y="738521"/>
                  </a:cubicBezTo>
                  <a:cubicBezTo>
                    <a:pt x="1735274" y="777417"/>
                    <a:pt x="1714946" y="710764"/>
                    <a:pt x="1647137" y="738521"/>
                  </a:cubicBezTo>
                  <a:cubicBezTo>
                    <a:pt x="1585617" y="772555"/>
                    <a:pt x="1505629" y="700287"/>
                    <a:pt x="1429559" y="738521"/>
                  </a:cubicBezTo>
                  <a:cubicBezTo>
                    <a:pt x="1333718" y="789698"/>
                    <a:pt x="1304248" y="690047"/>
                    <a:pt x="1244616" y="738521"/>
                  </a:cubicBezTo>
                  <a:cubicBezTo>
                    <a:pt x="1182316" y="779225"/>
                    <a:pt x="1136785" y="719969"/>
                    <a:pt x="1092311" y="738521"/>
                  </a:cubicBezTo>
                  <a:cubicBezTo>
                    <a:pt x="1045266" y="779614"/>
                    <a:pt x="926467" y="728050"/>
                    <a:pt x="809459" y="738521"/>
                  </a:cubicBezTo>
                  <a:cubicBezTo>
                    <a:pt x="691916" y="754067"/>
                    <a:pt x="709642" y="715319"/>
                    <a:pt x="657154" y="738521"/>
                  </a:cubicBezTo>
                  <a:cubicBezTo>
                    <a:pt x="606143" y="773241"/>
                    <a:pt x="471228" y="737846"/>
                    <a:pt x="406938" y="738521"/>
                  </a:cubicBezTo>
                  <a:cubicBezTo>
                    <a:pt x="340106" y="737733"/>
                    <a:pt x="292983" y="717941"/>
                    <a:pt x="254633" y="738521"/>
                  </a:cubicBezTo>
                  <a:cubicBezTo>
                    <a:pt x="244348" y="737049"/>
                    <a:pt x="124783" y="663604"/>
                    <a:pt x="47933" y="738521"/>
                  </a:cubicBezTo>
                  <a:cubicBezTo>
                    <a:pt x="20548" y="741671"/>
                    <a:pt x="2187" y="694228"/>
                    <a:pt x="0" y="615431"/>
                  </a:cubicBezTo>
                  <a:cubicBezTo>
                    <a:pt x="-17837" y="412555"/>
                    <a:pt x="10354" y="321582"/>
                    <a:pt x="0" y="123089"/>
                  </a:cubicBezTo>
                  <a:close/>
                </a:path>
                <a:path w="3359549" h="738521" fill="none" stroke="0" extrusionOk="0">
                  <a:moveTo>
                    <a:pt x="0" y="123089"/>
                  </a:moveTo>
                  <a:cubicBezTo>
                    <a:pt x="-5547" y="55665"/>
                    <a:pt x="24182" y="10329"/>
                    <a:pt x="47933" y="0"/>
                  </a:cubicBezTo>
                  <a:cubicBezTo>
                    <a:pt x="120687" y="-44973"/>
                    <a:pt x="197842" y="49836"/>
                    <a:pt x="232875" y="0"/>
                  </a:cubicBezTo>
                  <a:cubicBezTo>
                    <a:pt x="263000" y="-42189"/>
                    <a:pt x="295424" y="17391"/>
                    <a:pt x="352543" y="0"/>
                  </a:cubicBezTo>
                  <a:cubicBezTo>
                    <a:pt x="413099" y="-9899"/>
                    <a:pt x="414653" y="30010"/>
                    <a:pt x="472212" y="0"/>
                  </a:cubicBezTo>
                  <a:cubicBezTo>
                    <a:pt x="511593" y="-37816"/>
                    <a:pt x="525962" y="7142"/>
                    <a:pt x="591880" y="0"/>
                  </a:cubicBezTo>
                  <a:cubicBezTo>
                    <a:pt x="658142" y="-12343"/>
                    <a:pt x="700413" y="-4306"/>
                    <a:pt x="744185" y="0"/>
                  </a:cubicBezTo>
                  <a:cubicBezTo>
                    <a:pt x="793018" y="-2916"/>
                    <a:pt x="908345" y="54692"/>
                    <a:pt x="994401" y="0"/>
                  </a:cubicBezTo>
                  <a:cubicBezTo>
                    <a:pt x="1063976" y="-64054"/>
                    <a:pt x="1089466" y="851"/>
                    <a:pt x="1114069" y="0"/>
                  </a:cubicBezTo>
                  <a:cubicBezTo>
                    <a:pt x="1130547" y="-1722"/>
                    <a:pt x="1247466" y="24305"/>
                    <a:pt x="1299011" y="0"/>
                  </a:cubicBezTo>
                  <a:cubicBezTo>
                    <a:pt x="1357218" y="-20518"/>
                    <a:pt x="1386750" y="21016"/>
                    <a:pt x="1451316" y="0"/>
                  </a:cubicBezTo>
                  <a:cubicBezTo>
                    <a:pt x="1515189" y="-14075"/>
                    <a:pt x="1583022" y="3744"/>
                    <a:pt x="1636258" y="0"/>
                  </a:cubicBezTo>
                  <a:cubicBezTo>
                    <a:pt x="1706541" y="-1921"/>
                    <a:pt x="1729910" y="40183"/>
                    <a:pt x="1788564" y="0"/>
                  </a:cubicBezTo>
                  <a:cubicBezTo>
                    <a:pt x="1848495" y="-19453"/>
                    <a:pt x="1910029" y="50927"/>
                    <a:pt x="2006142" y="0"/>
                  </a:cubicBezTo>
                  <a:cubicBezTo>
                    <a:pt x="2112571" y="-55287"/>
                    <a:pt x="2110294" y="26074"/>
                    <a:pt x="2158447" y="0"/>
                  </a:cubicBezTo>
                  <a:cubicBezTo>
                    <a:pt x="2200996" y="-26138"/>
                    <a:pt x="2305664" y="20940"/>
                    <a:pt x="2343389" y="0"/>
                  </a:cubicBezTo>
                  <a:cubicBezTo>
                    <a:pt x="2400215" y="-32242"/>
                    <a:pt x="2491702" y="32440"/>
                    <a:pt x="2560968" y="0"/>
                  </a:cubicBezTo>
                  <a:cubicBezTo>
                    <a:pt x="2632109" y="-35284"/>
                    <a:pt x="2673662" y="14226"/>
                    <a:pt x="2778547" y="0"/>
                  </a:cubicBezTo>
                  <a:cubicBezTo>
                    <a:pt x="2861751" y="-41447"/>
                    <a:pt x="2947166" y="78587"/>
                    <a:pt x="3061399" y="0"/>
                  </a:cubicBezTo>
                  <a:cubicBezTo>
                    <a:pt x="3164117" y="-64028"/>
                    <a:pt x="3193252" y="32087"/>
                    <a:pt x="3311615" y="0"/>
                  </a:cubicBezTo>
                  <a:cubicBezTo>
                    <a:pt x="3343213" y="21989"/>
                    <a:pt x="3357183" y="54237"/>
                    <a:pt x="3359549" y="123089"/>
                  </a:cubicBezTo>
                  <a:cubicBezTo>
                    <a:pt x="3396320" y="294388"/>
                    <a:pt x="3360498" y="468064"/>
                    <a:pt x="3359549" y="615431"/>
                  </a:cubicBezTo>
                  <a:cubicBezTo>
                    <a:pt x="3348823" y="694358"/>
                    <a:pt x="3334691" y="743488"/>
                    <a:pt x="3311615" y="738521"/>
                  </a:cubicBezTo>
                  <a:cubicBezTo>
                    <a:pt x="3248509" y="760954"/>
                    <a:pt x="3197968" y="733981"/>
                    <a:pt x="3159310" y="738521"/>
                  </a:cubicBezTo>
                  <a:cubicBezTo>
                    <a:pt x="3118760" y="733113"/>
                    <a:pt x="3072898" y="719337"/>
                    <a:pt x="3039642" y="738521"/>
                  </a:cubicBezTo>
                  <a:cubicBezTo>
                    <a:pt x="3018749" y="742831"/>
                    <a:pt x="2854276" y="686640"/>
                    <a:pt x="2756789" y="738521"/>
                  </a:cubicBezTo>
                  <a:cubicBezTo>
                    <a:pt x="2663451" y="785835"/>
                    <a:pt x="2613264" y="717377"/>
                    <a:pt x="2473937" y="738521"/>
                  </a:cubicBezTo>
                  <a:cubicBezTo>
                    <a:pt x="2340519" y="765369"/>
                    <a:pt x="2297539" y="703440"/>
                    <a:pt x="2223721" y="738521"/>
                  </a:cubicBezTo>
                  <a:cubicBezTo>
                    <a:pt x="2157446" y="763550"/>
                    <a:pt x="2083667" y="716215"/>
                    <a:pt x="1940869" y="738521"/>
                  </a:cubicBezTo>
                  <a:cubicBezTo>
                    <a:pt x="1816428" y="784461"/>
                    <a:pt x="1822065" y="712623"/>
                    <a:pt x="1723290" y="738521"/>
                  </a:cubicBezTo>
                  <a:cubicBezTo>
                    <a:pt x="1639041" y="768228"/>
                    <a:pt x="1537075" y="707060"/>
                    <a:pt x="1473074" y="738521"/>
                  </a:cubicBezTo>
                  <a:cubicBezTo>
                    <a:pt x="1378186" y="793954"/>
                    <a:pt x="1369973" y="722695"/>
                    <a:pt x="1288132" y="738521"/>
                  </a:cubicBezTo>
                  <a:cubicBezTo>
                    <a:pt x="1209121" y="760550"/>
                    <a:pt x="1196742" y="702939"/>
                    <a:pt x="1168464" y="738521"/>
                  </a:cubicBezTo>
                  <a:cubicBezTo>
                    <a:pt x="1134242" y="757721"/>
                    <a:pt x="1073854" y="702326"/>
                    <a:pt x="1048796" y="738521"/>
                  </a:cubicBezTo>
                  <a:cubicBezTo>
                    <a:pt x="1025126" y="772500"/>
                    <a:pt x="971505" y="738513"/>
                    <a:pt x="896490" y="738521"/>
                  </a:cubicBezTo>
                  <a:cubicBezTo>
                    <a:pt x="829411" y="745461"/>
                    <a:pt x="798656" y="733144"/>
                    <a:pt x="744185" y="738521"/>
                  </a:cubicBezTo>
                  <a:cubicBezTo>
                    <a:pt x="691468" y="739347"/>
                    <a:pt x="657785" y="735989"/>
                    <a:pt x="591880" y="738521"/>
                  </a:cubicBezTo>
                  <a:cubicBezTo>
                    <a:pt x="491657" y="744841"/>
                    <a:pt x="418856" y="673596"/>
                    <a:pt x="309027" y="738521"/>
                  </a:cubicBezTo>
                  <a:cubicBezTo>
                    <a:pt x="197886" y="804471"/>
                    <a:pt x="106555" y="725902"/>
                    <a:pt x="47933" y="738521"/>
                  </a:cubicBezTo>
                  <a:cubicBezTo>
                    <a:pt x="24536" y="728145"/>
                    <a:pt x="-559" y="685323"/>
                    <a:pt x="0" y="615431"/>
                  </a:cubicBezTo>
                  <a:cubicBezTo>
                    <a:pt x="-33748" y="448981"/>
                    <a:pt x="11329" y="363413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9101471"/>
                        <a:gd name="connsiteY0" fmla="*/ 129858 h 779131"/>
                        <a:gd name="connsiteX1" fmla="*/ 129858 w 9101471"/>
                        <a:gd name="connsiteY1" fmla="*/ 0 h 779131"/>
                        <a:gd name="connsiteX2" fmla="*/ 630891 w 9101471"/>
                        <a:gd name="connsiteY2" fmla="*/ 0 h 779131"/>
                        <a:gd name="connsiteX3" fmla="*/ 955088 w 9101471"/>
                        <a:gd name="connsiteY3" fmla="*/ 0 h 779131"/>
                        <a:gd name="connsiteX4" fmla="*/ 1279286 w 9101471"/>
                        <a:gd name="connsiteY4" fmla="*/ 0 h 779131"/>
                        <a:gd name="connsiteX5" fmla="*/ 1603484 w 9101471"/>
                        <a:gd name="connsiteY5" fmla="*/ 0 h 779131"/>
                        <a:gd name="connsiteX6" fmla="*/ 2016099 w 9101471"/>
                        <a:gd name="connsiteY6" fmla="*/ 0 h 779131"/>
                        <a:gd name="connsiteX7" fmla="*/ 2693967 w 9101471"/>
                        <a:gd name="connsiteY7" fmla="*/ 0 h 779131"/>
                        <a:gd name="connsiteX8" fmla="*/ 3018165 w 9101471"/>
                        <a:gd name="connsiteY8" fmla="*/ 0 h 779131"/>
                        <a:gd name="connsiteX9" fmla="*/ 3519197 w 9101471"/>
                        <a:gd name="connsiteY9" fmla="*/ 0 h 779131"/>
                        <a:gd name="connsiteX10" fmla="*/ 3931813 w 9101471"/>
                        <a:gd name="connsiteY10" fmla="*/ 0 h 779131"/>
                        <a:gd name="connsiteX11" fmla="*/ 4432845 w 9101471"/>
                        <a:gd name="connsiteY11" fmla="*/ 0 h 779131"/>
                        <a:gd name="connsiteX12" fmla="*/ 4845461 w 9101471"/>
                        <a:gd name="connsiteY12" fmla="*/ 0 h 779131"/>
                        <a:gd name="connsiteX13" fmla="*/ 5434911 w 9101471"/>
                        <a:gd name="connsiteY13" fmla="*/ 0 h 779131"/>
                        <a:gd name="connsiteX14" fmla="*/ 5847526 w 9101471"/>
                        <a:gd name="connsiteY14" fmla="*/ 0 h 779131"/>
                        <a:gd name="connsiteX15" fmla="*/ 6348559 w 9101471"/>
                        <a:gd name="connsiteY15" fmla="*/ 0 h 779131"/>
                        <a:gd name="connsiteX16" fmla="*/ 6938009 w 9101471"/>
                        <a:gd name="connsiteY16" fmla="*/ 0 h 779131"/>
                        <a:gd name="connsiteX17" fmla="*/ 7527460 w 9101471"/>
                        <a:gd name="connsiteY17" fmla="*/ 0 h 779131"/>
                        <a:gd name="connsiteX18" fmla="*/ 8293745 w 9101471"/>
                        <a:gd name="connsiteY18" fmla="*/ 0 h 779131"/>
                        <a:gd name="connsiteX19" fmla="*/ 8971613 w 9101471"/>
                        <a:gd name="connsiteY19" fmla="*/ 0 h 779131"/>
                        <a:gd name="connsiteX20" fmla="*/ 9101471 w 9101471"/>
                        <a:gd name="connsiteY20" fmla="*/ 129858 h 779131"/>
                        <a:gd name="connsiteX21" fmla="*/ 9101471 w 9101471"/>
                        <a:gd name="connsiteY21" fmla="*/ 649273 h 779131"/>
                        <a:gd name="connsiteX22" fmla="*/ 8971613 w 9101471"/>
                        <a:gd name="connsiteY22" fmla="*/ 779131 h 779131"/>
                        <a:gd name="connsiteX23" fmla="*/ 8558998 w 9101471"/>
                        <a:gd name="connsiteY23" fmla="*/ 779131 h 779131"/>
                        <a:gd name="connsiteX24" fmla="*/ 8234800 w 9101471"/>
                        <a:gd name="connsiteY24" fmla="*/ 779131 h 779131"/>
                        <a:gd name="connsiteX25" fmla="*/ 7468515 w 9101471"/>
                        <a:gd name="connsiteY25" fmla="*/ 779131 h 779131"/>
                        <a:gd name="connsiteX26" fmla="*/ 6702229 w 9101471"/>
                        <a:gd name="connsiteY26" fmla="*/ 779131 h 779131"/>
                        <a:gd name="connsiteX27" fmla="*/ 6024361 w 9101471"/>
                        <a:gd name="connsiteY27" fmla="*/ 779131 h 779131"/>
                        <a:gd name="connsiteX28" fmla="*/ 5258076 w 9101471"/>
                        <a:gd name="connsiteY28" fmla="*/ 779131 h 779131"/>
                        <a:gd name="connsiteX29" fmla="*/ 4668626 w 9101471"/>
                        <a:gd name="connsiteY29" fmla="*/ 779131 h 779131"/>
                        <a:gd name="connsiteX30" fmla="*/ 3990758 w 9101471"/>
                        <a:gd name="connsiteY30" fmla="*/ 779131 h 779131"/>
                        <a:gd name="connsiteX31" fmla="*/ 3489725 w 9101471"/>
                        <a:gd name="connsiteY31" fmla="*/ 779131 h 779131"/>
                        <a:gd name="connsiteX32" fmla="*/ 3165527 w 9101471"/>
                        <a:gd name="connsiteY32" fmla="*/ 779131 h 779131"/>
                        <a:gd name="connsiteX33" fmla="*/ 2841330 w 9101471"/>
                        <a:gd name="connsiteY33" fmla="*/ 779131 h 779131"/>
                        <a:gd name="connsiteX34" fmla="*/ 2428714 w 9101471"/>
                        <a:gd name="connsiteY34" fmla="*/ 779131 h 779131"/>
                        <a:gd name="connsiteX35" fmla="*/ 2016099 w 9101471"/>
                        <a:gd name="connsiteY35" fmla="*/ 779131 h 779131"/>
                        <a:gd name="connsiteX36" fmla="*/ 1603484 w 9101471"/>
                        <a:gd name="connsiteY36" fmla="*/ 779131 h 779131"/>
                        <a:gd name="connsiteX37" fmla="*/ 837198 w 9101471"/>
                        <a:gd name="connsiteY37" fmla="*/ 779131 h 779131"/>
                        <a:gd name="connsiteX38" fmla="*/ 129858 w 9101471"/>
                        <a:gd name="connsiteY38" fmla="*/ 779131 h 779131"/>
                        <a:gd name="connsiteX39" fmla="*/ 0 w 9101471"/>
                        <a:gd name="connsiteY39" fmla="*/ 649273 h 779131"/>
                        <a:gd name="connsiteX40" fmla="*/ 0 w 9101471"/>
                        <a:gd name="connsiteY40" fmla="*/ 129858 h 779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9101471" h="779131" fill="none" extrusionOk="0">
                          <a:moveTo>
                            <a:pt x="0" y="129858"/>
                          </a:moveTo>
                          <a:cubicBezTo>
                            <a:pt x="-4606" y="59925"/>
                            <a:pt x="62809" y="10096"/>
                            <a:pt x="129858" y="0"/>
                          </a:cubicBezTo>
                          <a:cubicBezTo>
                            <a:pt x="302426" y="-45737"/>
                            <a:pt x="529194" y="53004"/>
                            <a:pt x="630891" y="0"/>
                          </a:cubicBezTo>
                          <a:cubicBezTo>
                            <a:pt x="732588" y="-53004"/>
                            <a:pt x="797861" y="13344"/>
                            <a:pt x="955088" y="0"/>
                          </a:cubicBezTo>
                          <a:cubicBezTo>
                            <a:pt x="1112315" y="-13344"/>
                            <a:pt x="1153506" y="35236"/>
                            <a:pt x="1279286" y="0"/>
                          </a:cubicBezTo>
                          <a:cubicBezTo>
                            <a:pt x="1405066" y="-35236"/>
                            <a:pt x="1452496" y="10085"/>
                            <a:pt x="1603484" y="0"/>
                          </a:cubicBezTo>
                          <a:cubicBezTo>
                            <a:pt x="1754472" y="-10085"/>
                            <a:pt x="1889765" y="3550"/>
                            <a:pt x="2016099" y="0"/>
                          </a:cubicBezTo>
                          <a:cubicBezTo>
                            <a:pt x="2142434" y="-3550"/>
                            <a:pt x="2506746" y="66575"/>
                            <a:pt x="2693967" y="0"/>
                          </a:cubicBezTo>
                          <a:cubicBezTo>
                            <a:pt x="2881188" y="-66575"/>
                            <a:pt x="2946205" y="7044"/>
                            <a:pt x="3018165" y="0"/>
                          </a:cubicBezTo>
                          <a:cubicBezTo>
                            <a:pt x="3090125" y="-7044"/>
                            <a:pt x="3379970" y="39433"/>
                            <a:pt x="3519197" y="0"/>
                          </a:cubicBezTo>
                          <a:cubicBezTo>
                            <a:pt x="3658424" y="-39433"/>
                            <a:pt x="3761363" y="13190"/>
                            <a:pt x="3931813" y="0"/>
                          </a:cubicBezTo>
                          <a:cubicBezTo>
                            <a:pt x="4102263" y="-13190"/>
                            <a:pt x="4285315" y="5451"/>
                            <a:pt x="4432845" y="0"/>
                          </a:cubicBezTo>
                          <a:cubicBezTo>
                            <a:pt x="4580375" y="-5451"/>
                            <a:pt x="4710062" y="34788"/>
                            <a:pt x="4845461" y="0"/>
                          </a:cubicBezTo>
                          <a:cubicBezTo>
                            <a:pt x="4980860" y="-34788"/>
                            <a:pt x="5151983" y="55689"/>
                            <a:pt x="5434911" y="0"/>
                          </a:cubicBezTo>
                          <a:cubicBezTo>
                            <a:pt x="5717839" y="-55689"/>
                            <a:pt x="5709510" y="21460"/>
                            <a:pt x="5847526" y="0"/>
                          </a:cubicBezTo>
                          <a:cubicBezTo>
                            <a:pt x="5985542" y="-21460"/>
                            <a:pt x="6242667" y="24470"/>
                            <a:pt x="6348559" y="0"/>
                          </a:cubicBezTo>
                          <a:cubicBezTo>
                            <a:pt x="6454451" y="-24470"/>
                            <a:pt x="6751815" y="43400"/>
                            <a:pt x="6938009" y="0"/>
                          </a:cubicBezTo>
                          <a:cubicBezTo>
                            <a:pt x="7124203" y="-43400"/>
                            <a:pt x="7235698" y="27400"/>
                            <a:pt x="7527460" y="0"/>
                          </a:cubicBezTo>
                          <a:cubicBezTo>
                            <a:pt x="7819222" y="-27400"/>
                            <a:pt x="7989302" y="89669"/>
                            <a:pt x="8293745" y="0"/>
                          </a:cubicBezTo>
                          <a:cubicBezTo>
                            <a:pt x="8598189" y="-89669"/>
                            <a:pt x="8709582" y="43997"/>
                            <a:pt x="8971613" y="0"/>
                          </a:cubicBezTo>
                          <a:cubicBezTo>
                            <a:pt x="9055627" y="11543"/>
                            <a:pt x="9117972" y="52804"/>
                            <a:pt x="9101471" y="129858"/>
                          </a:cubicBezTo>
                          <a:cubicBezTo>
                            <a:pt x="9152866" y="322691"/>
                            <a:pt x="9070093" y="498471"/>
                            <a:pt x="9101471" y="649273"/>
                          </a:cubicBezTo>
                          <a:cubicBezTo>
                            <a:pt x="9085728" y="729826"/>
                            <a:pt x="9031858" y="785610"/>
                            <a:pt x="8971613" y="779131"/>
                          </a:cubicBezTo>
                          <a:cubicBezTo>
                            <a:pt x="8826854" y="799156"/>
                            <a:pt x="8672541" y="772922"/>
                            <a:pt x="8558998" y="779131"/>
                          </a:cubicBezTo>
                          <a:cubicBezTo>
                            <a:pt x="8445456" y="785340"/>
                            <a:pt x="8334943" y="762498"/>
                            <a:pt x="8234800" y="779131"/>
                          </a:cubicBezTo>
                          <a:cubicBezTo>
                            <a:pt x="8134657" y="795764"/>
                            <a:pt x="7722587" y="727063"/>
                            <a:pt x="7468515" y="779131"/>
                          </a:cubicBezTo>
                          <a:cubicBezTo>
                            <a:pt x="7214443" y="831199"/>
                            <a:pt x="7044009" y="758591"/>
                            <a:pt x="6702229" y="779131"/>
                          </a:cubicBezTo>
                          <a:cubicBezTo>
                            <a:pt x="6360449" y="799671"/>
                            <a:pt x="6191120" y="743423"/>
                            <a:pt x="6024361" y="779131"/>
                          </a:cubicBezTo>
                          <a:cubicBezTo>
                            <a:pt x="5857602" y="814839"/>
                            <a:pt x="5571958" y="737994"/>
                            <a:pt x="5258076" y="779131"/>
                          </a:cubicBezTo>
                          <a:cubicBezTo>
                            <a:pt x="4944195" y="820268"/>
                            <a:pt x="4911137" y="746515"/>
                            <a:pt x="4668626" y="779131"/>
                          </a:cubicBezTo>
                          <a:cubicBezTo>
                            <a:pt x="4426115" y="811747"/>
                            <a:pt x="4189030" y="725422"/>
                            <a:pt x="3990758" y="779131"/>
                          </a:cubicBezTo>
                          <a:cubicBezTo>
                            <a:pt x="3792486" y="832840"/>
                            <a:pt x="3711806" y="756120"/>
                            <a:pt x="3489725" y="779131"/>
                          </a:cubicBezTo>
                          <a:cubicBezTo>
                            <a:pt x="3267644" y="802142"/>
                            <a:pt x="3264917" y="748508"/>
                            <a:pt x="3165527" y="779131"/>
                          </a:cubicBezTo>
                          <a:cubicBezTo>
                            <a:pt x="3066137" y="809754"/>
                            <a:pt x="2906576" y="744956"/>
                            <a:pt x="2841330" y="779131"/>
                          </a:cubicBezTo>
                          <a:cubicBezTo>
                            <a:pt x="2776084" y="813306"/>
                            <a:pt x="2625658" y="765333"/>
                            <a:pt x="2428714" y="779131"/>
                          </a:cubicBezTo>
                          <a:cubicBezTo>
                            <a:pt x="2231770" y="792929"/>
                            <a:pt x="2158939" y="771866"/>
                            <a:pt x="2016099" y="779131"/>
                          </a:cubicBezTo>
                          <a:cubicBezTo>
                            <a:pt x="1873260" y="786396"/>
                            <a:pt x="1796259" y="772432"/>
                            <a:pt x="1603484" y="779131"/>
                          </a:cubicBezTo>
                          <a:cubicBezTo>
                            <a:pt x="1410709" y="785830"/>
                            <a:pt x="1152071" y="702431"/>
                            <a:pt x="837198" y="779131"/>
                          </a:cubicBezTo>
                          <a:cubicBezTo>
                            <a:pt x="522325" y="855831"/>
                            <a:pt x="341616" y="774632"/>
                            <a:pt x="129858" y="779131"/>
                          </a:cubicBezTo>
                          <a:cubicBezTo>
                            <a:pt x="55302" y="773306"/>
                            <a:pt x="1572" y="723327"/>
                            <a:pt x="0" y="649273"/>
                          </a:cubicBezTo>
                          <a:cubicBezTo>
                            <a:pt x="-58721" y="466052"/>
                            <a:pt x="6203" y="382025"/>
                            <a:pt x="0" y="129858"/>
                          </a:cubicBezTo>
                          <a:close/>
                        </a:path>
                        <a:path w="9101471" h="779131" stroke="0" extrusionOk="0">
                          <a:moveTo>
                            <a:pt x="0" y="129858"/>
                          </a:moveTo>
                          <a:cubicBezTo>
                            <a:pt x="-17317" y="53023"/>
                            <a:pt x="66965" y="6719"/>
                            <a:pt x="129858" y="0"/>
                          </a:cubicBezTo>
                          <a:cubicBezTo>
                            <a:pt x="317071" y="-50317"/>
                            <a:pt x="624365" y="12226"/>
                            <a:pt x="807726" y="0"/>
                          </a:cubicBezTo>
                          <a:cubicBezTo>
                            <a:pt x="991087" y="-12226"/>
                            <a:pt x="1251417" y="6942"/>
                            <a:pt x="1485594" y="0"/>
                          </a:cubicBezTo>
                          <a:cubicBezTo>
                            <a:pt x="1719771" y="-6942"/>
                            <a:pt x="1875657" y="35803"/>
                            <a:pt x="2163462" y="0"/>
                          </a:cubicBezTo>
                          <a:cubicBezTo>
                            <a:pt x="2451267" y="-35803"/>
                            <a:pt x="2549633" y="51325"/>
                            <a:pt x="2929747" y="0"/>
                          </a:cubicBezTo>
                          <a:cubicBezTo>
                            <a:pt x="3309862" y="-51325"/>
                            <a:pt x="3254108" y="24461"/>
                            <a:pt x="3342362" y="0"/>
                          </a:cubicBezTo>
                          <a:cubicBezTo>
                            <a:pt x="3430617" y="-24461"/>
                            <a:pt x="3653099" y="1098"/>
                            <a:pt x="3931813" y="0"/>
                          </a:cubicBezTo>
                          <a:cubicBezTo>
                            <a:pt x="4210527" y="-1098"/>
                            <a:pt x="4281563" y="38151"/>
                            <a:pt x="4432845" y="0"/>
                          </a:cubicBezTo>
                          <a:cubicBezTo>
                            <a:pt x="4584127" y="-38151"/>
                            <a:pt x="4661143" y="24301"/>
                            <a:pt x="4845461" y="0"/>
                          </a:cubicBezTo>
                          <a:cubicBezTo>
                            <a:pt x="5029779" y="-24301"/>
                            <a:pt x="5301943" y="23448"/>
                            <a:pt x="5523329" y="0"/>
                          </a:cubicBezTo>
                          <a:cubicBezTo>
                            <a:pt x="5744715" y="-23448"/>
                            <a:pt x="5690629" y="23847"/>
                            <a:pt x="5847526" y="0"/>
                          </a:cubicBezTo>
                          <a:cubicBezTo>
                            <a:pt x="6004423" y="-23847"/>
                            <a:pt x="6018200" y="23407"/>
                            <a:pt x="6171724" y="0"/>
                          </a:cubicBezTo>
                          <a:cubicBezTo>
                            <a:pt x="6325248" y="-23407"/>
                            <a:pt x="6659418" y="39663"/>
                            <a:pt x="6849592" y="0"/>
                          </a:cubicBezTo>
                          <a:cubicBezTo>
                            <a:pt x="7039766" y="-39663"/>
                            <a:pt x="7143010" y="6991"/>
                            <a:pt x="7262207" y="0"/>
                          </a:cubicBezTo>
                          <a:cubicBezTo>
                            <a:pt x="7381404" y="-6991"/>
                            <a:pt x="7546739" y="7011"/>
                            <a:pt x="7674822" y="0"/>
                          </a:cubicBezTo>
                          <a:cubicBezTo>
                            <a:pt x="7802905" y="-7011"/>
                            <a:pt x="8214292" y="23440"/>
                            <a:pt x="8441108" y="0"/>
                          </a:cubicBezTo>
                          <a:cubicBezTo>
                            <a:pt x="8667924" y="-23440"/>
                            <a:pt x="8839203" y="57862"/>
                            <a:pt x="8971613" y="0"/>
                          </a:cubicBezTo>
                          <a:cubicBezTo>
                            <a:pt x="9051238" y="16239"/>
                            <a:pt x="9090777" y="50757"/>
                            <a:pt x="9101471" y="129858"/>
                          </a:cubicBezTo>
                          <a:cubicBezTo>
                            <a:pt x="9160517" y="332609"/>
                            <a:pt x="9092570" y="440866"/>
                            <a:pt x="9101471" y="649273"/>
                          </a:cubicBezTo>
                          <a:cubicBezTo>
                            <a:pt x="9111779" y="731485"/>
                            <a:pt x="9053557" y="789637"/>
                            <a:pt x="8971613" y="779131"/>
                          </a:cubicBezTo>
                          <a:cubicBezTo>
                            <a:pt x="8660810" y="788159"/>
                            <a:pt x="8578733" y="701192"/>
                            <a:pt x="8205328" y="779131"/>
                          </a:cubicBezTo>
                          <a:cubicBezTo>
                            <a:pt x="7831924" y="857070"/>
                            <a:pt x="7873113" y="708790"/>
                            <a:pt x="7615877" y="779131"/>
                          </a:cubicBezTo>
                          <a:cubicBezTo>
                            <a:pt x="7358641" y="849472"/>
                            <a:pt x="7295365" y="732152"/>
                            <a:pt x="7026427" y="779131"/>
                          </a:cubicBezTo>
                          <a:cubicBezTo>
                            <a:pt x="6757489" y="826110"/>
                            <a:pt x="6768871" y="756241"/>
                            <a:pt x="6702229" y="779131"/>
                          </a:cubicBezTo>
                          <a:cubicBezTo>
                            <a:pt x="6635587" y="802021"/>
                            <a:pt x="6451921" y="778698"/>
                            <a:pt x="6289614" y="779131"/>
                          </a:cubicBezTo>
                          <a:cubicBezTo>
                            <a:pt x="6127308" y="779564"/>
                            <a:pt x="6047999" y="743846"/>
                            <a:pt x="5965416" y="779131"/>
                          </a:cubicBezTo>
                          <a:cubicBezTo>
                            <a:pt x="5882833" y="814416"/>
                            <a:pt x="5667823" y="777400"/>
                            <a:pt x="5552801" y="779131"/>
                          </a:cubicBezTo>
                          <a:cubicBezTo>
                            <a:pt x="5437779" y="780862"/>
                            <a:pt x="5073932" y="748546"/>
                            <a:pt x="4874933" y="779131"/>
                          </a:cubicBezTo>
                          <a:cubicBezTo>
                            <a:pt x="4675934" y="809716"/>
                            <a:pt x="4649847" y="746952"/>
                            <a:pt x="4462318" y="779131"/>
                          </a:cubicBezTo>
                          <a:cubicBezTo>
                            <a:pt x="4274789" y="811310"/>
                            <a:pt x="4141399" y="724917"/>
                            <a:pt x="3872868" y="779131"/>
                          </a:cubicBezTo>
                          <a:cubicBezTo>
                            <a:pt x="3604337" y="833345"/>
                            <a:pt x="3537736" y="735424"/>
                            <a:pt x="3371835" y="779131"/>
                          </a:cubicBezTo>
                          <a:cubicBezTo>
                            <a:pt x="3205934" y="822838"/>
                            <a:pt x="3051212" y="756359"/>
                            <a:pt x="2959220" y="779131"/>
                          </a:cubicBezTo>
                          <a:cubicBezTo>
                            <a:pt x="2867229" y="801903"/>
                            <a:pt x="2504327" y="758768"/>
                            <a:pt x="2192934" y="779131"/>
                          </a:cubicBezTo>
                          <a:cubicBezTo>
                            <a:pt x="1881541" y="799494"/>
                            <a:pt x="1916706" y="750703"/>
                            <a:pt x="1780319" y="779131"/>
                          </a:cubicBezTo>
                          <a:cubicBezTo>
                            <a:pt x="1643932" y="807559"/>
                            <a:pt x="1260665" y="778007"/>
                            <a:pt x="1102451" y="779131"/>
                          </a:cubicBezTo>
                          <a:cubicBezTo>
                            <a:pt x="944237" y="780255"/>
                            <a:pt x="790094" y="759813"/>
                            <a:pt x="689836" y="779131"/>
                          </a:cubicBezTo>
                          <a:cubicBezTo>
                            <a:pt x="589579" y="798449"/>
                            <a:pt x="383317" y="712714"/>
                            <a:pt x="129858" y="779131"/>
                          </a:cubicBezTo>
                          <a:cubicBezTo>
                            <a:pt x="51512" y="780512"/>
                            <a:pt x="-259" y="732591"/>
                            <a:pt x="0" y="649273"/>
                          </a:cubicBezTo>
                          <a:cubicBezTo>
                            <a:pt x="-19252" y="431285"/>
                            <a:pt x="3080" y="339246"/>
                            <a:pt x="0" y="12985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0D9A42-B680-4392-812B-25985F0A60BF}"/>
                </a:ext>
              </a:extLst>
            </p:cNvPr>
            <p:cNvSpPr txBox="1"/>
            <p:nvPr/>
          </p:nvSpPr>
          <p:spPr>
            <a:xfrm>
              <a:off x="1904435" y="847083"/>
              <a:ext cx="3401411" cy="476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667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Quan </a:t>
              </a:r>
              <a:r>
                <a:rPr lang="en-US" sz="2667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sz="2667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2667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ảnh</a:t>
              </a:r>
              <a:r>
                <a:rPr lang="en-US" sz="2667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2667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667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lang="en-US" sz="2667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667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2667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Minh </a:t>
              </a:r>
              <a:r>
                <a:rPr lang="en-US" sz="2667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2667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một </a:t>
              </a:r>
              <a:r>
                <a:rPr lang="en-US" sz="2667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ngày</a:t>
              </a:r>
              <a:r>
                <a:rPr lang="en-US" sz="2667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2C5F163-3C12-41F6-96C9-D14F226E9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25" y="966136"/>
            <a:ext cx="6294475" cy="5891865"/>
          </a:xfrm>
          <a:prstGeom prst="rect">
            <a:avLst/>
          </a:prstGeom>
        </p:spPr>
      </p:pic>
      <p:sp>
        <p:nvSpPr>
          <p:cNvPr id="27" name="Rounded Rectangular Callout 13">
            <a:extLst>
              <a:ext uri="{FF2B5EF4-FFF2-40B4-BE49-F238E27FC236}">
                <a16:creationId xmlns:a16="http://schemas.microsoft.com/office/drawing/2014/main" id="{F5B7E399-D691-44C7-AA6A-768A309E6A77}"/>
              </a:ext>
            </a:extLst>
          </p:cNvPr>
          <p:cNvSpPr/>
          <p:nvPr/>
        </p:nvSpPr>
        <p:spPr>
          <a:xfrm>
            <a:off x="521189" y="1356361"/>
            <a:ext cx="5321651" cy="2842487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609585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defTabSz="609585">
              <a:defRPr/>
            </a:pP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609585">
              <a:defRPr/>
            </a:pP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Minh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8D5C7A-F4FB-4E9D-A5A5-7584FD8B1B26}"/>
              </a:ext>
            </a:extLst>
          </p:cNvPr>
          <p:cNvGrpSpPr>
            <a:grpSpLocks/>
          </p:cNvGrpSpPr>
          <p:nvPr/>
        </p:nvGrpSpPr>
        <p:grpSpPr bwMode="auto">
          <a:xfrm>
            <a:off x="-340241" y="5024568"/>
            <a:ext cx="6019024" cy="1294787"/>
            <a:chOff x="1568741" y="4452044"/>
            <a:chExt cx="6280212" cy="834537"/>
          </a:xfrm>
        </p:grpSpPr>
        <p:sp>
          <p:nvSpPr>
            <p:cNvPr id="29" name="Rounded Rectangle 2">
              <a:extLst>
                <a:ext uri="{FF2B5EF4-FFF2-40B4-BE49-F238E27FC236}">
                  <a16:creationId xmlns:a16="http://schemas.microsoft.com/office/drawing/2014/main" id="{5B575EC6-5CFB-43B1-9543-91E03D11F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1485" y="4452044"/>
              <a:ext cx="5377468" cy="834537"/>
            </a:xfrm>
            <a:prstGeom prst="roundRect">
              <a:avLst>
                <a:gd name="adj" fmla="val 16667"/>
              </a:avLst>
            </a:prstGeom>
            <a:solidFill>
              <a:srgbClr val="54A021">
                <a:lumMod val="40000"/>
                <a:lumOff val="60000"/>
              </a:srgbClr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just" defTabSz="609585">
                <a:defRPr/>
              </a:pPr>
              <a:r>
                <a:rPr lang="en-US" sz="2667" b="1" kern="0" dirty="0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- </a:t>
              </a:r>
              <a:r>
                <a:rPr lang="en-US" sz="2667" b="1" kern="0" dirty="0" err="1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Cách</a:t>
              </a:r>
              <a:r>
                <a:rPr lang="en-US" sz="2667" b="1" kern="0" dirty="0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 1: </a:t>
              </a:r>
              <a:r>
                <a:rPr lang="en-US" sz="2667" b="1" kern="0" dirty="0" err="1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Thời</a:t>
              </a:r>
              <a:r>
                <a:rPr lang="en-US" sz="2667" b="1" kern="0" dirty="0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 </a:t>
              </a:r>
              <a:r>
                <a:rPr lang="en-US" sz="2667" b="1" kern="0" dirty="0" err="1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gian</a:t>
              </a:r>
              <a:r>
                <a:rPr lang="en-US" sz="2667" b="1" kern="0" dirty="0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 </a:t>
              </a:r>
              <a:r>
                <a:rPr lang="en-US" sz="2667" b="1" kern="0" dirty="0" err="1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nói</a:t>
              </a:r>
              <a:r>
                <a:rPr lang="en-US" sz="2667" b="1" kern="0" dirty="0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 </a:t>
              </a:r>
              <a:r>
                <a:rPr lang="en-US" sz="2667" b="1" kern="0" dirty="0" err="1">
                  <a:solidFill>
                    <a:srgbClr val="FF0000"/>
                  </a:solidFill>
                  <a:latin typeface="Arial-SGK-TV"/>
                  <a:ea typeface="Calibri" pitchFamily="34" charset="0"/>
                  <a:cs typeface="Arial-SGK-TV"/>
                </a:rPr>
                <a:t>trước</a:t>
              </a:r>
              <a:r>
                <a:rPr lang="en-US" sz="2667" b="1" kern="0" dirty="0">
                  <a:solidFill>
                    <a:srgbClr val="FF0000"/>
                  </a:solidFill>
                  <a:latin typeface="Arial-SGK-TV"/>
                  <a:ea typeface="Calibri" pitchFamily="34" charset="0"/>
                  <a:cs typeface="Arial-SGK-TV"/>
                </a:rPr>
                <a:t>.</a:t>
              </a:r>
            </a:p>
            <a:p>
              <a:pPr algn="just" defTabSz="609585">
                <a:defRPr/>
              </a:pPr>
              <a:r>
                <a:rPr lang="en-US" sz="2667" b="1" kern="0" dirty="0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- </a:t>
              </a:r>
              <a:r>
                <a:rPr lang="en-US" sz="2667" b="1" kern="0" dirty="0" err="1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Cách</a:t>
              </a:r>
              <a:r>
                <a:rPr lang="en-US" sz="2667" b="1" kern="0" dirty="0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 2: </a:t>
              </a:r>
              <a:r>
                <a:rPr lang="en-US" sz="2667" b="1" kern="0" dirty="0" err="1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Thời</a:t>
              </a:r>
              <a:r>
                <a:rPr lang="en-US" sz="2667" b="1" kern="0" dirty="0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 </a:t>
              </a:r>
              <a:r>
                <a:rPr lang="en-US" sz="2667" b="1" kern="0" dirty="0" err="1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gian</a:t>
              </a:r>
              <a:r>
                <a:rPr lang="en-US" sz="2667" b="1" kern="0" dirty="0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 </a:t>
              </a:r>
              <a:r>
                <a:rPr lang="en-US" sz="2667" b="1" kern="0" dirty="0" err="1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nói</a:t>
              </a:r>
              <a:r>
                <a:rPr lang="en-US" sz="2667" b="1" kern="0" dirty="0">
                  <a:solidFill>
                    <a:prstClr val="black"/>
                  </a:solidFill>
                  <a:latin typeface="Arial-SGK-TV"/>
                  <a:ea typeface="Calibri" pitchFamily="34" charset="0"/>
                  <a:cs typeface="Arial-SGK-TV"/>
                </a:rPr>
                <a:t> </a:t>
              </a:r>
              <a:r>
                <a:rPr lang="en-US" sz="2667" b="1" kern="0" dirty="0" err="1">
                  <a:solidFill>
                    <a:srgbClr val="C00000"/>
                  </a:solidFill>
                  <a:latin typeface="Arial-SGK-TV"/>
                  <a:ea typeface="Calibri" pitchFamily="34" charset="0"/>
                  <a:cs typeface="Arial-SGK-TV"/>
                </a:rPr>
                <a:t>sau</a:t>
              </a:r>
              <a:r>
                <a:rPr lang="en-US" sz="2667" b="1" kern="0" dirty="0">
                  <a:solidFill>
                    <a:srgbClr val="C00000"/>
                  </a:solidFill>
                  <a:latin typeface="Arial-SGK-TV"/>
                  <a:ea typeface="Calibri" pitchFamily="34" charset="0"/>
                  <a:cs typeface="Arial-SGK-TV"/>
                </a:rPr>
                <a:t>.</a:t>
              </a:r>
              <a:endParaRPr lang="vi-VN" sz="2667" b="1" kern="0" dirty="0">
                <a:solidFill>
                  <a:srgbClr val="C00000"/>
                </a:solidFill>
                <a:latin typeface="Arial-SGK-TV"/>
                <a:ea typeface="Calibri" pitchFamily="34" charset="0"/>
                <a:cs typeface="Arial-SGK-TV"/>
              </a:endParaRPr>
            </a:p>
          </p:txBody>
        </p:sp>
        <p:sp>
          <p:nvSpPr>
            <p:cNvPr id="30" name="Arrow: Right 1">
              <a:extLst>
                <a:ext uri="{FF2B5EF4-FFF2-40B4-BE49-F238E27FC236}">
                  <a16:creationId xmlns:a16="http://schemas.microsoft.com/office/drawing/2014/main" id="{836EB757-D849-4CE8-8E0C-611757F1E0C0}"/>
                </a:ext>
              </a:extLst>
            </p:cNvPr>
            <p:cNvSpPr/>
            <p:nvPr/>
          </p:nvSpPr>
          <p:spPr>
            <a:xfrm>
              <a:off x="1568741" y="4613262"/>
              <a:ext cx="778923" cy="319329"/>
            </a:xfrm>
            <a:prstGeom prst="rightArrow">
              <a:avLst/>
            </a:prstGeom>
            <a:solidFill>
              <a:srgbClr val="0033CC"/>
            </a:solidFill>
            <a:ln w="19050" cap="rnd" cmpd="sng" algn="ctr">
              <a:solidFill>
                <a:srgbClr val="90C22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09585">
                <a:defRPr/>
              </a:pPr>
              <a:endParaRPr lang="vi-VN" sz="2400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50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-455364" y="-636885"/>
            <a:ext cx="13308376" cy="81871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B38391-BF82-4CFD-93F2-0E14F9AD4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91" y="-148774"/>
            <a:ext cx="7314909" cy="6847031"/>
          </a:xfrm>
          <a:prstGeom prst="rect">
            <a:avLst/>
          </a:prstGeom>
        </p:spPr>
      </p:pic>
      <p:sp>
        <p:nvSpPr>
          <p:cNvPr id="20" name="Rounded Rectangular Callout 13">
            <a:extLst>
              <a:ext uri="{FF2B5EF4-FFF2-40B4-BE49-F238E27FC236}">
                <a16:creationId xmlns:a16="http://schemas.microsoft.com/office/drawing/2014/main" id="{16235FB4-5A31-4B05-85F3-A0DDB079EC12}"/>
              </a:ext>
            </a:extLst>
          </p:cNvPr>
          <p:cNvSpPr/>
          <p:nvPr/>
        </p:nvSpPr>
        <p:spPr>
          <a:xfrm>
            <a:off x="131489" y="455364"/>
            <a:ext cx="4252787" cy="582608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609585">
              <a:defRPr/>
            </a:pP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ounded Rectangular Callout 13">
            <a:extLst>
              <a:ext uri="{FF2B5EF4-FFF2-40B4-BE49-F238E27FC236}">
                <a16:creationId xmlns:a16="http://schemas.microsoft.com/office/drawing/2014/main" id="{BBB57588-58E1-43DC-97CE-4DAFE1104476}"/>
              </a:ext>
            </a:extLst>
          </p:cNvPr>
          <p:cNvSpPr/>
          <p:nvPr/>
        </p:nvSpPr>
        <p:spPr>
          <a:xfrm>
            <a:off x="84471" y="1322023"/>
            <a:ext cx="4252787" cy="582608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609585"/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ounded Rectangular Callout 13">
            <a:extLst>
              <a:ext uri="{FF2B5EF4-FFF2-40B4-BE49-F238E27FC236}">
                <a16:creationId xmlns:a16="http://schemas.microsoft.com/office/drawing/2014/main" id="{548BE466-A720-4F42-B431-8B9975EEABCA}"/>
              </a:ext>
            </a:extLst>
          </p:cNvPr>
          <p:cNvSpPr/>
          <p:nvPr/>
        </p:nvSpPr>
        <p:spPr>
          <a:xfrm>
            <a:off x="84471" y="2218060"/>
            <a:ext cx="4252787" cy="582608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609585"/>
            <a:r>
              <a:rPr lang="vi-VN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 11 giờ trưa, Minh ăn cơm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Rounded Rectangular Callout 13">
            <a:extLst>
              <a:ext uri="{FF2B5EF4-FFF2-40B4-BE49-F238E27FC236}">
                <a16:creationId xmlns:a16="http://schemas.microsoft.com/office/drawing/2014/main" id="{9B41D5D0-0564-4288-9C37-00F6CC069EA2}"/>
              </a:ext>
            </a:extLst>
          </p:cNvPr>
          <p:cNvSpPr/>
          <p:nvPr/>
        </p:nvSpPr>
        <p:spPr>
          <a:xfrm>
            <a:off x="60962" y="3078939"/>
            <a:ext cx="4533793" cy="582608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609585"/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133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ular Callout 13">
            <a:extLst>
              <a:ext uri="{FF2B5EF4-FFF2-40B4-BE49-F238E27FC236}">
                <a16:creationId xmlns:a16="http://schemas.microsoft.com/office/drawing/2014/main" id="{B6E33596-3EAF-41C1-9BEE-9CCF741EBF7F}"/>
              </a:ext>
            </a:extLst>
          </p:cNvPr>
          <p:cNvSpPr/>
          <p:nvPr/>
        </p:nvSpPr>
        <p:spPr>
          <a:xfrm>
            <a:off x="60961" y="3974976"/>
            <a:ext cx="4252787" cy="734752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609585"/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133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ular Callout 13">
            <a:extLst>
              <a:ext uri="{FF2B5EF4-FFF2-40B4-BE49-F238E27FC236}">
                <a16:creationId xmlns:a16="http://schemas.microsoft.com/office/drawing/2014/main" id="{74C92EBC-9BCC-42AF-AD35-FA18CF4A103D}"/>
              </a:ext>
            </a:extLst>
          </p:cNvPr>
          <p:cNvSpPr/>
          <p:nvPr/>
        </p:nvSpPr>
        <p:spPr>
          <a:xfrm>
            <a:off x="60961" y="4944460"/>
            <a:ext cx="4252787" cy="734752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609585"/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ounded Rectangular Callout 13">
            <a:extLst>
              <a:ext uri="{FF2B5EF4-FFF2-40B4-BE49-F238E27FC236}">
                <a16:creationId xmlns:a16="http://schemas.microsoft.com/office/drawing/2014/main" id="{91EEB758-40C6-4200-B4E9-B6007B2F19BC}"/>
              </a:ext>
            </a:extLst>
          </p:cNvPr>
          <p:cNvSpPr/>
          <p:nvPr/>
        </p:nvSpPr>
        <p:spPr>
          <a:xfrm>
            <a:off x="60961" y="5820028"/>
            <a:ext cx="4252787" cy="582608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609585">
              <a:defRPr/>
            </a:pP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1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98DEE-5440-45AA-8963-203301666F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49" y="1904631"/>
            <a:ext cx="961193" cy="108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23457E-7 L 0.14583 -0.033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3 -0.03333 L 0.14219 0.177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19 0.17716 L 0.14583 0.429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3 0.42932 L 0.03941 0.427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42716 L -0.1349 0.4228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5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9 0.42284 L -0.14097 0.1771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1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/>
        </p:blipFill>
        <p:spPr>
          <a:xfrm>
            <a:off x="2116401" y="2218267"/>
            <a:ext cx="8177472" cy="27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vui cùng chiếc đồng hồ Bài hát giúp bé học xem đồng hồ Học đếm giờ đồng hồ Lớp 3">
            <a:hlinkClick r:id="" action="ppaction://media"/>
            <a:extLst>
              <a:ext uri="{FF2B5EF4-FFF2-40B4-BE49-F238E27FC236}">
                <a16:creationId xmlns:a16="http://schemas.microsoft.com/office/drawing/2014/main" id="{9E28C2BD-E780-4CF3-85F8-A8BE26C43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73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54" y="4637203"/>
            <a:ext cx="1306543" cy="8050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27" y="5442214"/>
            <a:ext cx="1281741" cy="8115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1748851" y="4330955"/>
            <a:ext cx="2303701" cy="253148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-1634458" y="1687110"/>
            <a:ext cx="10668024" cy="3258591"/>
            <a:chOff x="-2205188" y="1539238"/>
            <a:chExt cx="8935474" cy="325859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539238"/>
              <a:ext cx="8935474" cy="2403313"/>
              <a:chOff x="7363195" y="1926116"/>
              <a:chExt cx="8935474" cy="2403313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11269708" y="1926116"/>
                <a:ext cx="5028961" cy="1733720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sz="60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66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2205609" y="1750841"/>
              <a:ext cx="4356645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96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Buổi</a:t>
              </a:r>
              <a:r>
                <a:rPr lang="en-US" sz="96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96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sáng</a:t>
              </a:r>
              <a:endParaRPr lang="en-US" sz="6000" b="1" dirty="0">
                <a:solidFill>
                  <a:srgbClr val="ED7D31">
                    <a:lumMod val="50000"/>
                  </a:srgbClr>
                </a:solidFill>
                <a:latin typeface="思源黑体 CN Norm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0" y="293639"/>
            <a:ext cx="12202003" cy="2509719"/>
            <a:chOff x="1580457" y="293638"/>
            <a:chExt cx="9003322" cy="18816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T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ừ 1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giờ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đến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hết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10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giờ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là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buổi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gì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4202527" y="3733819"/>
            <a:ext cx="2303701" cy="2531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75" y="5410743"/>
            <a:ext cx="1306543" cy="805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04776" y="1921766"/>
            <a:ext cx="9813222" cy="2125014"/>
            <a:chOff x="-2205188" y="1817537"/>
            <a:chExt cx="9813222" cy="212501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860567"/>
              <a:ext cx="9440799" cy="2081984"/>
              <a:chOff x="7363195" y="2247445"/>
              <a:chExt cx="9440799" cy="2081984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10458999" y="2247445"/>
                <a:ext cx="6344995" cy="1307667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sz="48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60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692564" y="1817537"/>
              <a:ext cx="591547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8800" b="1" dirty="0" err="1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Buổi</a:t>
              </a:r>
              <a:r>
                <a:rPr lang="en-US" sz="8800" b="1" dirty="0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tr</a:t>
              </a:r>
              <a:r>
                <a:rPr lang="vi-VN" sz="8800" b="1" dirty="0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ư</a:t>
              </a:r>
              <a:r>
                <a:rPr lang="en-US" sz="8800" b="1" dirty="0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16808" y="293639"/>
            <a:ext cx="11835087" cy="2581908"/>
            <a:chOff x="1580457" y="293638"/>
            <a:chExt cx="9067853" cy="18816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813381" y="420927"/>
              <a:ext cx="883492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Từ 11 giờ đến hết 12 giờ, là buổi gì?</a:t>
              </a: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34" y="4573417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5511504" y="3351887"/>
            <a:ext cx="2303701" cy="25314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16568" y="293639"/>
            <a:ext cx="11839073" cy="2437529"/>
            <a:chOff x="1580457" y="293638"/>
            <a:chExt cx="8654706" cy="18816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495216" y="420927"/>
              <a:ext cx="75640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Từ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19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giờ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đến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hết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21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giờ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là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buổi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gì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96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9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endParaRPr lang="en-US" sz="9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1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05" y="5545253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6616080" y="4129517"/>
            <a:ext cx="2303701" cy="25314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32347" y="297063"/>
            <a:ext cx="11908290" cy="2217540"/>
            <a:chOff x="1580457" y="293638"/>
            <a:chExt cx="9245447" cy="184749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9245447" cy="872180"/>
              <a:chOff x="150128" y="102542"/>
              <a:chExt cx="16665168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3" y="248000"/>
                <a:ext cx="15708233" cy="1863939"/>
                <a:chOff x="1107062" y="247999"/>
                <a:chExt cx="16069736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7062" y="247999"/>
                  <a:ext cx="16069736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381544" y="386810"/>
              <a:ext cx="82722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T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ừ 22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giờ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đến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hết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24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giờ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là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buổi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54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gì</a:t>
              </a:r>
              <a:r>
                <a:rPr lang="en-US" altLang="zh-CN" sz="5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6" y="1742077"/>
            <a:ext cx="6091122" cy="1542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115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115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endParaRPr lang="en-US" sz="115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8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3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pic>
        <p:nvPicPr>
          <p:cNvPr id="2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42479" y="209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1" y="2012649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373822" y="368597"/>
            <a:ext cx="11525100" cy="607574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708838" y="2077590"/>
            <a:ext cx="8109097" cy="27028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Một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609585">
              <a:defRPr/>
            </a:pP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 </a:t>
            </a:r>
            <a:r>
              <a:rPr lang="vi-VN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hãy kể tên các buổi đó.</a:t>
            </a:r>
            <a:endParaRPr lang="en-US" sz="3733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25CC1-E904-4F63-AC10-7091DACF0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05" y="413656"/>
            <a:ext cx="6429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6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373822" y="368597"/>
            <a:ext cx="11525100" cy="607574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B47AFC97-AAA5-4747-BEDB-D8E6D8C3446B}"/>
              </a:ext>
            </a:extLst>
          </p:cNvPr>
          <p:cNvSpPr/>
          <p:nvPr/>
        </p:nvSpPr>
        <p:spPr>
          <a:xfrm>
            <a:off x="889549" y="1764306"/>
            <a:ext cx="4673600" cy="1695449"/>
          </a:xfrm>
          <a:prstGeom prst="cloud">
            <a:avLst/>
          </a:prstGeom>
          <a:solidFill>
            <a:srgbClr val="FFC00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09585">
              <a:defRPr/>
            </a:pP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ounded Rectangular Callout 3">
            <a:extLst>
              <a:ext uri="{FF2B5EF4-FFF2-40B4-BE49-F238E27FC236}">
                <a16:creationId xmlns:a16="http://schemas.microsoft.com/office/drawing/2014/main" id="{1C6D3103-F3B5-44A9-9D03-3F29A1185086}"/>
              </a:ext>
            </a:extLst>
          </p:cNvPr>
          <p:cNvSpPr/>
          <p:nvPr/>
        </p:nvSpPr>
        <p:spPr>
          <a:xfrm>
            <a:off x="6628853" y="1326481"/>
            <a:ext cx="3913377" cy="1192041"/>
          </a:xfrm>
          <a:prstGeom prst="wedgeRoundRectCallout">
            <a:avLst>
              <a:gd name="adj1" fmla="val -10085"/>
              <a:gd name="adj2" fmla="val 71983"/>
              <a:gd name="adj3" fmla="val 16667"/>
            </a:avLst>
          </a:prstGeom>
          <a:solidFill>
            <a:srgbClr val="00B05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609585">
              <a:defRPr/>
            </a:pPr>
            <a:r>
              <a:rPr lang="en-US" sz="3733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733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733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733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733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9F1B22-5ABB-4468-ACF4-976642925F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162" y="2612031"/>
            <a:ext cx="4963228" cy="3641920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598562" y="494522"/>
            <a:ext cx="5577604" cy="8319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733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FA0403-3E6D-4106-A620-DDF7DD0F5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813" flipH="1">
            <a:off x="2768538" y="4136009"/>
            <a:ext cx="66644" cy="754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D87D77-9BBE-4693-A7DD-9CE11B75CF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12" y="3810681"/>
            <a:ext cx="2134895" cy="2131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76C397-FE9F-4EA8-A362-406ED123A4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29351">
            <a:off x="2466714" y="4819911"/>
            <a:ext cx="244046" cy="4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373822" y="368597"/>
            <a:ext cx="11525100" cy="607574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9F1B22-5ABB-4468-ACF4-976642925F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785" y="2802425"/>
            <a:ext cx="4963228" cy="3641920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598562" y="494522"/>
            <a:ext cx="5577604" cy="8319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733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733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936C97C4-524C-456C-874E-781EFEA5EA4E}"/>
              </a:ext>
            </a:extLst>
          </p:cNvPr>
          <p:cNvSpPr/>
          <p:nvPr/>
        </p:nvSpPr>
        <p:spPr>
          <a:xfrm>
            <a:off x="293078" y="1587993"/>
            <a:ext cx="5148832" cy="2602945"/>
          </a:xfrm>
          <a:prstGeom prst="cloud">
            <a:avLst/>
          </a:prstGeom>
          <a:solidFill>
            <a:srgbClr val="FFC00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09585">
              <a:defRPr/>
            </a:pP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ular Callout 3">
            <a:extLst>
              <a:ext uri="{FF2B5EF4-FFF2-40B4-BE49-F238E27FC236}">
                <a16:creationId xmlns:a16="http://schemas.microsoft.com/office/drawing/2014/main" id="{AC634699-2E9F-45C0-88B2-652413EF14F3}"/>
              </a:ext>
            </a:extLst>
          </p:cNvPr>
          <p:cNvSpPr/>
          <p:nvPr/>
        </p:nvSpPr>
        <p:spPr>
          <a:xfrm>
            <a:off x="6520399" y="914402"/>
            <a:ext cx="5577604" cy="1911701"/>
          </a:xfrm>
          <a:prstGeom prst="wedgeRoundRectCallout">
            <a:avLst>
              <a:gd name="adj1" fmla="val 373"/>
              <a:gd name="adj2" fmla="val 7100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 defTabSz="609585">
              <a:defRPr/>
            </a:pP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7 </a:t>
            </a:r>
            <a:r>
              <a:rPr lang="en-US" sz="36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</a:t>
            </a:r>
            <a:r>
              <a:rPr lang="en-US" sz="36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lớp, học môn Tiếng Việt.</a:t>
            </a:r>
            <a:endParaRPr lang="en-US" sz="36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585">
              <a:defRPr/>
            </a:pP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71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373822" y="368597"/>
            <a:ext cx="11525100" cy="607574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endParaRPr lang="en-US" sz="3733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4D2656-C802-41DC-A967-75FDA7BEC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8179981" y="413656"/>
            <a:ext cx="39720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A8D77-3853-45B3-964F-DBA31C515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22" y="1369148"/>
            <a:ext cx="7169753" cy="4811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DCA191-9C34-42EC-8193-7FE58FF02F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4" y="68470"/>
            <a:ext cx="3009072" cy="14921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AC63D16-1BD0-4F8A-AD4C-A29C5E6ACE1E}"/>
              </a:ext>
            </a:extLst>
          </p:cNvPr>
          <p:cNvGrpSpPr/>
          <p:nvPr/>
        </p:nvGrpSpPr>
        <p:grpSpPr>
          <a:xfrm>
            <a:off x="1854593" y="3429002"/>
            <a:ext cx="1970569" cy="647455"/>
            <a:chOff x="1390944" y="2571750"/>
            <a:chExt cx="1477927" cy="4855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4BFEDE-8B28-4BAE-B89D-446931CB6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90" y="2571750"/>
              <a:ext cx="1375437" cy="48559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E4B809-6B36-4E00-9DE8-66B29E635BA1}"/>
                </a:ext>
              </a:extLst>
            </p:cNvPr>
            <p:cNvSpPr txBox="1"/>
            <p:nvPr/>
          </p:nvSpPr>
          <p:spPr>
            <a:xfrm>
              <a:off x="1390944" y="2601733"/>
              <a:ext cx="1477927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</a:t>
              </a: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2667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B32AE1-7C41-4479-AE20-989F6C7EE29A}"/>
              </a:ext>
            </a:extLst>
          </p:cNvPr>
          <p:cNvGrpSpPr/>
          <p:nvPr/>
        </p:nvGrpSpPr>
        <p:grpSpPr>
          <a:xfrm>
            <a:off x="1922922" y="4393021"/>
            <a:ext cx="1970569" cy="647455"/>
            <a:chOff x="1390944" y="2571750"/>
            <a:chExt cx="1477927" cy="4855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C6EBE2-44C3-44A3-827F-26FD2549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90" y="2571750"/>
              <a:ext cx="1375437" cy="4855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D02230-2DF1-4CD6-B6AC-0A6492EB9C25}"/>
                </a:ext>
              </a:extLst>
            </p:cNvPr>
            <p:cNvSpPr txBox="1"/>
            <p:nvPr/>
          </p:nvSpPr>
          <p:spPr>
            <a:xfrm>
              <a:off x="1390944" y="2601733"/>
              <a:ext cx="1477927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2667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8CF89B-E8A4-42E4-B9F3-DE49D8CB58B4}"/>
              </a:ext>
            </a:extLst>
          </p:cNvPr>
          <p:cNvGrpSpPr/>
          <p:nvPr/>
        </p:nvGrpSpPr>
        <p:grpSpPr>
          <a:xfrm>
            <a:off x="4573970" y="5524241"/>
            <a:ext cx="1970569" cy="647455"/>
            <a:chOff x="1390944" y="2571750"/>
            <a:chExt cx="1477927" cy="4855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F836D9-0154-406B-8AEC-7624C4296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90" y="2571750"/>
              <a:ext cx="1375437" cy="48559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D5F61F-6FEE-456E-8A16-4FE08ADAD061}"/>
                </a:ext>
              </a:extLst>
            </p:cNvPr>
            <p:cNvSpPr txBox="1"/>
            <p:nvPr/>
          </p:nvSpPr>
          <p:spPr>
            <a:xfrm>
              <a:off x="1390944" y="2601733"/>
              <a:ext cx="1477927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2667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64A3DA-6A22-472A-AB5C-7AD33CF9E594}"/>
              </a:ext>
            </a:extLst>
          </p:cNvPr>
          <p:cNvGrpSpPr/>
          <p:nvPr/>
        </p:nvGrpSpPr>
        <p:grpSpPr>
          <a:xfrm>
            <a:off x="7063240" y="4376010"/>
            <a:ext cx="1970569" cy="647455"/>
            <a:chOff x="1390944" y="2571750"/>
            <a:chExt cx="1477927" cy="48559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C0BF24-55E1-42A0-B7D1-D6D97F72F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90" y="2571750"/>
              <a:ext cx="1375437" cy="48559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16041F-BB3E-4104-B87F-1E34E41EE1AA}"/>
                </a:ext>
              </a:extLst>
            </p:cNvPr>
            <p:cNvSpPr txBox="1"/>
            <p:nvPr/>
          </p:nvSpPr>
          <p:spPr>
            <a:xfrm>
              <a:off x="1390944" y="2601733"/>
              <a:ext cx="1477927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667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2667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8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373822" y="368597"/>
            <a:ext cx="11525100" cy="607574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endParaRPr lang="en-US" sz="3733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CA191-9C34-42EC-8193-7FE58FF02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4" y="68470"/>
            <a:ext cx="3009072" cy="1492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AA3CE7-49B4-4766-B774-978EB7B87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16" y="1162864"/>
            <a:ext cx="7825395" cy="5281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4D2656-C802-41DC-A967-75FDA7BEC9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8179981" y="413656"/>
            <a:ext cx="3972032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2E05893-3668-4DA0-AF05-F871D79D2BF2}"/>
              </a:ext>
            </a:extLst>
          </p:cNvPr>
          <p:cNvGrpSpPr/>
          <p:nvPr/>
        </p:nvGrpSpPr>
        <p:grpSpPr>
          <a:xfrm>
            <a:off x="2501787" y="1452487"/>
            <a:ext cx="2296524" cy="913199"/>
            <a:chOff x="1876340" y="1089365"/>
            <a:chExt cx="1722393" cy="6848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E4D75-946F-45FB-A54A-0ED673421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340" y="1177502"/>
              <a:ext cx="1526129" cy="5607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FDC2A42-F720-4633-927B-364728DADF09}"/>
                </a:ext>
              </a:extLst>
            </p:cNvPr>
            <p:cNvSpPr txBox="1"/>
            <p:nvPr/>
          </p:nvSpPr>
          <p:spPr>
            <a:xfrm>
              <a:off x="1936544" y="1089365"/>
              <a:ext cx="1662189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2667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2667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667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26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77"/>
              <a:r>
                <a:rPr lang="en-US" sz="2667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( 23 </a:t>
              </a:r>
              <a:r>
                <a:rPr lang="en-US" sz="2667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667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2C7B76-FF77-4DB4-B8D7-70A58E79F087}"/>
              </a:ext>
            </a:extLst>
          </p:cNvPr>
          <p:cNvGrpSpPr/>
          <p:nvPr/>
        </p:nvGrpSpPr>
        <p:grpSpPr>
          <a:xfrm>
            <a:off x="1723969" y="4344150"/>
            <a:ext cx="2288051" cy="913199"/>
            <a:chOff x="1292977" y="3258112"/>
            <a:chExt cx="1716038" cy="68489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D0B318-A655-4FF3-AB6D-571AA48BC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977" y="3325467"/>
              <a:ext cx="1526129" cy="56073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CDDAF7-E903-4C14-8406-BD5F85FA5DE6}"/>
                </a:ext>
              </a:extLst>
            </p:cNvPr>
            <p:cNvSpPr txBox="1"/>
            <p:nvPr/>
          </p:nvSpPr>
          <p:spPr>
            <a:xfrm>
              <a:off x="1346826" y="3258112"/>
              <a:ext cx="1662189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2667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2667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667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26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77"/>
              <a:r>
                <a:rPr lang="en-US" sz="2667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( 20 </a:t>
              </a:r>
              <a:r>
                <a:rPr lang="en-US" sz="2667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667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926D41-8917-4365-A005-55280B2515A8}"/>
              </a:ext>
            </a:extLst>
          </p:cNvPr>
          <p:cNvGrpSpPr/>
          <p:nvPr/>
        </p:nvGrpSpPr>
        <p:grpSpPr>
          <a:xfrm>
            <a:off x="6552608" y="5223212"/>
            <a:ext cx="2353395" cy="913199"/>
            <a:chOff x="4914456" y="3917408"/>
            <a:chExt cx="1765046" cy="68489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8975BF6-00DE-48F2-8D72-B02115B0D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456" y="3990985"/>
              <a:ext cx="1526129" cy="5607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7F2C0E-5D67-4AA9-8CB0-BA5702CB4D8B}"/>
                </a:ext>
              </a:extLst>
            </p:cNvPr>
            <p:cNvSpPr txBox="1"/>
            <p:nvPr/>
          </p:nvSpPr>
          <p:spPr>
            <a:xfrm>
              <a:off x="5017313" y="3917408"/>
              <a:ext cx="1662189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26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sz="2667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6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77"/>
              <a:r>
                <a:rPr lang="en-US" sz="26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( 17 </a:t>
              </a:r>
              <a:r>
                <a:rPr lang="en-US" sz="2667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6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2353A1-5214-4C73-A5CD-2F21AFE7CB2C}"/>
              </a:ext>
            </a:extLst>
          </p:cNvPr>
          <p:cNvGrpSpPr/>
          <p:nvPr/>
        </p:nvGrpSpPr>
        <p:grpSpPr>
          <a:xfrm>
            <a:off x="7415772" y="3308368"/>
            <a:ext cx="2279800" cy="913199"/>
            <a:chOff x="5561829" y="2481275"/>
            <a:chExt cx="1709850" cy="68489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65DBF3F-EA6B-4B5F-8CBE-C797A3C89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29" y="2554852"/>
              <a:ext cx="1526129" cy="56073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11FFC8-4146-4FED-AA63-460EB7B501C5}"/>
                </a:ext>
              </a:extLst>
            </p:cNvPr>
            <p:cNvSpPr txBox="1"/>
            <p:nvPr/>
          </p:nvSpPr>
          <p:spPr>
            <a:xfrm>
              <a:off x="5609490" y="2481275"/>
              <a:ext cx="1662189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26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en-US" sz="2667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6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77"/>
              <a:r>
                <a:rPr lang="en-US" sz="26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( 15 </a:t>
              </a:r>
              <a:r>
                <a:rPr lang="en-US" sz="2667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6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8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373822" y="368597"/>
            <a:ext cx="11525100" cy="607574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/>
            <a:endParaRPr lang="en-US" sz="3733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623457" y="3166028"/>
            <a:ext cx="9254836" cy="28326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vi-VN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Từ 7 giờ đến 8 giờ là </a:t>
            </a:r>
            <a:r>
              <a:rPr lang="vi-VN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giờ</a:t>
            </a:r>
            <a:r>
              <a:rPr lang="vi-VN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giờ là một đơn vị đo thời gian.</a:t>
            </a:r>
          </a:p>
          <a:p>
            <a:pPr defTabSz="609585">
              <a:defRPr/>
            </a:pPr>
            <a:r>
              <a:rPr lang="vi-VN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vi-VN" sz="32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ngày có 24 giờ. </a:t>
            </a:r>
          </a:p>
          <a:p>
            <a:pPr defTabSz="609585">
              <a:defRPr/>
            </a:pPr>
            <a:r>
              <a:rPr lang="en-US" sz="32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giờ trong một ngày được tính từ 12 giờ đêm hôm trước đến 12 giờ đêm hôm sau.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4D2656-C802-41DC-A967-75FDA7BEC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8179981" y="413656"/>
            <a:ext cx="397203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538C890-2C51-4262-98F1-C7B053BB0FA5}"/>
              </a:ext>
            </a:extLst>
          </p:cNvPr>
          <p:cNvGrpSpPr/>
          <p:nvPr/>
        </p:nvGrpSpPr>
        <p:grpSpPr>
          <a:xfrm>
            <a:off x="1613163" y="589006"/>
            <a:ext cx="2134895" cy="2131343"/>
            <a:chOff x="1209872" y="441754"/>
            <a:chExt cx="1601171" cy="15985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BFAB40-5A09-48E5-ADA3-4E29229A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E5AC36-9412-4B8C-9BEB-B222841F3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0BCDF4-1F65-4889-BBE6-56D91B26A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830247" y="1220518"/>
              <a:ext cx="189821" cy="33108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DE60174-3313-4F14-A3CC-ADA6C42335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86" y="589006"/>
            <a:ext cx="2134895" cy="2131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8FD0A5-BBE5-4365-9072-C0CF558B26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6779" y="914334"/>
            <a:ext cx="66644" cy="7544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D3DC0B-D29C-4DCA-92F9-3DC0F0D913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27460">
            <a:off x="6133901" y="1595951"/>
            <a:ext cx="253095" cy="441445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EB7FEE02-8E1E-4242-909F-20E924EB459A}"/>
              </a:ext>
            </a:extLst>
          </p:cNvPr>
          <p:cNvSpPr/>
          <p:nvPr/>
        </p:nvSpPr>
        <p:spPr>
          <a:xfrm>
            <a:off x="4170219" y="1564543"/>
            <a:ext cx="1006375" cy="5042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14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1081</Words>
  <Application>Microsoft Office PowerPoint</Application>
  <PresentationFormat>Widescreen</PresentationFormat>
  <Paragraphs>193</Paragraphs>
  <Slides>36</Slides>
  <Notes>36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Arial-SGK-TV</vt:lpstr>
      <vt:lpstr>Calibri</vt:lpstr>
      <vt:lpstr>Calibri Light</vt:lpstr>
      <vt:lpstr>Coiny</vt:lpstr>
      <vt:lpstr>DFPOP1-W9</vt:lpstr>
      <vt:lpstr>iCiel Cadena</vt:lpstr>
      <vt:lpstr>Trebuchet MS</vt:lpstr>
      <vt:lpstr>思源黑体 CN Normal</vt:lpstr>
      <vt:lpstr>方正静蕾简体</vt:lpstr>
      <vt:lpstr>4_Office 主题​​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Lan Hương</dc:creator>
  <dc:description>Tài liệu lưu hành nội bộ. Vui lòng không chia sẻ hoặc tải lên websites, FB.</dc:description>
  <cp:lastModifiedBy>ad</cp:lastModifiedBy>
  <cp:revision>304</cp:revision>
  <dcterms:created xsi:type="dcterms:W3CDTF">2021-05-25T14:46:27Z</dcterms:created>
  <dcterms:modified xsi:type="dcterms:W3CDTF">2024-12-15T10:50:51Z</dcterms:modified>
</cp:coreProperties>
</file>