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12" r:id="rId7"/>
    <p:sldMasterId id="2147483724" r:id="rId8"/>
  </p:sldMasterIdLst>
  <p:notesMasterIdLst>
    <p:notesMasterId r:id="rId39"/>
  </p:notes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90" r:id="rId24"/>
    <p:sldId id="277" r:id="rId25"/>
    <p:sldId id="278" r:id="rId26"/>
    <p:sldId id="279" r:id="rId27"/>
    <p:sldId id="274" r:id="rId28"/>
    <p:sldId id="291" r:id="rId29"/>
    <p:sldId id="280" r:id="rId30"/>
    <p:sldId id="281" r:id="rId31"/>
    <p:sldId id="282" r:id="rId32"/>
    <p:sldId id="292" r:id="rId33"/>
    <p:sldId id="284" r:id="rId34"/>
    <p:sldId id="285" r:id="rId35"/>
    <p:sldId id="286" r:id="rId36"/>
    <p:sldId id="287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4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7685311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18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99823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xa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01292" y="1238075"/>
            <a:ext cx="561115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03740" y="4284169"/>
            <a:ext cx="2588260" cy="2145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79103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464049"/>
            <a:ext cx="2588260" cy="196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42515" y="1927225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15860" y="3429000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60780" y="5941060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                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507895"/>
            <a:ext cx="556618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766871"/>
            <a:ext cx="2588260" cy="1662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740" y="5047932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6325848" y="274321"/>
            <a:ext cx="5866151" cy="106425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27685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6058"/>
            <a:chOff x="172324" y="1157225"/>
            <a:chExt cx="2109019" cy="1469819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73107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464049"/>
            <a:ext cx="2588260" cy="196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7F3C-AFC5-5C38-75A8-AEF58B729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6E6E69A-542C-1C67-FDA0-74A480B57230}"/>
              </a:ext>
            </a:extLst>
          </p:cNvPr>
          <p:cNvGrpSpPr/>
          <p:nvPr/>
        </p:nvGrpSpPr>
        <p:grpSpPr>
          <a:xfrm>
            <a:off x="1079292" y="2966085"/>
            <a:ext cx="10336738" cy="1295400"/>
            <a:chOff x="9566064" y="964372"/>
            <a:chExt cx="5446164" cy="698253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807AF9CD-C973-20CD-218C-2833520387B6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5B751354-BBA2-AFF0-458D-15B5D87196CB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6B03B1FF-6BD7-6866-7D18-6C19D90952C6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9F431C9-1570-7AEC-5047-3271FCAFC3D5}"/>
              </a:ext>
            </a:extLst>
          </p:cNvPr>
          <p:cNvSpPr txBox="1"/>
          <p:nvPr/>
        </p:nvSpPr>
        <p:spPr>
          <a:xfrm>
            <a:off x="1188713" y="3089910"/>
            <a:ext cx="9814567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E22FF-564D-F9DB-4EB7-BA9F9E5E61AB}"/>
              </a:ext>
            </a:extLst>
          </p:cNvPr>
          <p:cNvSpPr txBox="1"/>
          <p:nvPr/>
        </p:nvSpPr>
        <p:spPr>
          <a:xfrm>
            <a:off x="494679" y="134911"/>
            <a:ext cx="11412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Hai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18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11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2024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68D0A-3640-938A-0511-8EE8FF048F63}"/>
              </a:ext>
            </a:extLst>
          </p:cNvPr>
          <p:cNvSpPr txBox="1"/>
          <p:nvPr/>
        </p:nvSpPr>
        <p:spPr>
          <a:xfrm>
            <a:off x="1873593" y="996685"/>
            <a:ext cx="849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Việt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77426"/>
      </p:ext>
    </p:extLst>
  </p:cSld>
  <p:clrMapOvr>
    <a:masterClrMapping/>
  </p:clrMapOvr>
  <p:transition advClick="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quên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đường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đã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làm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830830" y="4225925"/>
            <a:ext cx="8899525" cy="61840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chạy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khắp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nẻo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đường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gọi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tìm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Nêu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nghĩ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của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2830830" y="5780643"/>
            <a:ext cx="7686970" cy="618407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20777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74606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213860"/>
            <a:ext cx="2588260" cy="2180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334196"/>
            <a:ext cx="3300730" cy="14443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9600" y="5778520"/>
            <a:ext cx="8879174" cy="87979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7322820" y="2667635"/>
            <a:ext cx="2165954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49508" y="2036763"/>
            <a:ext cx="11107712" cy="3085782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F0F8-B7ED-91BC-9230-311B45488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06FC90-7381-1E35-838D-29CADF398DE8}"/>
              </a:ext>
            </a:extLst>
          </p:cNvPr>
          <p:cNvGrpSpPr/>
          <p:nvPr/>
        </p:nvGrpSpPr>
        <p:grpSpPr>
          <a:xfrm>
            <a:off x="1079292" y="2966085"/>
            <a:ext cx="10336738" cy="1295400"/>
            <a:chOff x="9566064" y="964372"/>
            <a:chExt cx="5446164" cy="698253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4FB40A2-ECFC-966F-8722-EF349B3DA6A6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81E53874-A806-A05E-DB25-114E6F169316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4514D154-9121-AF03-DE7B-32408D26F25D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DDF0700-5B78-87D2-2A83-7507630998A8}"/>
              </a:ext>
            </a:extLst>
          </p:cNvPr>
          <p:cNvSpPr txBox="1"/>
          <p:nvPr/>
        </p:nvSpPr>
        <p:spPr>
          <a:xfrm>
            <a:off x="1188713" y="3089910"/>
            <a:ext cx="9814567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8EFAE-3F1C-26B3-319C-E7C92D269A20}"/>
              </a:ext>
            </a:extLst>
          </p:cNvPr>
          <p:cNvSpPr txBox="1"/>
          <p:nvPr/>
        </p:nvSpPr>
        <p:spPr>
          <a:xfrm>
            <a:off x="494679" y="134911"/>
            <a:ext cx="11412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Ba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19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11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2024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49B0C-78C8-89FC-7C54-9A85161CEE3F}"/>
              </a:ext>
            </a:extLst>
          </p:cNvPr>
          <p:cNvSpPr txBox="1"/>
          <p:nvPr/>
        </p:nvSpPr>
        <p:spPr>
          <a:xfrm>
            <a:off x="1873593" y="996685"/>
            <a:ext cx="849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Việt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99572"/>
      </p:ext>
    </p:extLst>
  </p:cSld>
  <p:clrMapOvr>
    <a:masterClrMapping/>
  </p:clrMapOvr>
  <p:transition advClick="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92075"/>
            <a:ext cx="6934835" cy="608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619C-AF6E-A7EE-5DA5-C6F0E5042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3A8EAFD-9975-F261-0793-ECBD445B80AC}"/>
              </a:ext>
            </a:extLst>
          </p:cNvPr>
          <p:cNvSpPr txBox="1"/>
          <p:nvPr/>
        </p:nvSpPr>
        <p:spPr>
          <a:xfrm>
            <a:off x="1" y="2460325"/>
            <a:ext cx="12191999" cy="86172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sng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000" b="1" i="0" u="sng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HP001 5 hà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5D981-194A-7C7C-C8B1-A8AD4F9EE108}"/>
              </a:ext>
            </a:extLst>
          </p:cNvPr>
          <p:cNvSpPr txBox="1"/>
          <p:nvPr/>
        </p:nvSpPr>
        <p:spPr>
          <a:xfrm>
            <a:off x="494679" y="134911"/>
            <a:ext cx="11412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Ba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19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11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2024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1F5C7-E21F-3881-5596-12E842E0B9B2}"/>
              </a:ext>
            </a:extLst>
          </p:cNvPr>
          <p:cNvSpPr txBox="1"/>
          <p:nvPr/>
        </p:nvSpPr>
        <p:spPr>
          <a:xfrm>
            <a:off x="1873593" y="996685"/>
            <a:ext cx="849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Việt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69341"/>
      </p:ext>
    </p:extLst>
  </p:cSld>
  <p:clrMapOvr>
    <a:masterClrMapping/>
  </p:clrMapOvr>
  <p:transition advClick="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19935" y="-75565"/>
            <a:ext cx="8151495" cy="700849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087485" y="354965"/>
            <a:ext cx="3114040" cy="206946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-396240" y="365125"/>
            <a:ext cx="3114040" cy="2069465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Chọn kể 1-2 đoạn của câu chuyện theo tranh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725" y="2099310"/>
            <a:ext cx="11347554" cy="2910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xa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Kể tiếp đoạn kết của câu chuyện theo ý của 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4754" y="2099310"/>
            <a:ext cx="11512446" cy="3965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Voi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kia.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2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tủi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9745" y="599607"/>
            <a:ext cx="11407514" cy="24941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9744" y="3488690"/>
            <a:ext cx="11407515" cy="20897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 Em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9292" y="2966085"/>
            <a:ext cx="10336738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88713" y="3089910"/>
            <a:ext cx="9814567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6000" b="1" u="sng" dirty="0" err="1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29D94-AC9F-E0C3-301B-1A9041B3F801}"/>
              </a:ext>
            </a:extLst>
          </p:cNvPr>
          <p:cNvSpPr txBox="1"/>
          <p:nvPr/>
        </p:nvSpPr>
        <p:spPr>
          <a:xfrm>
            <a:off x="494679" y="134911"/>
            <a:ext cx="11412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HP001 5 hàng 1 ô ly" panose="020B0603050302020204" pitchFamily="34" charset="0"/>
              </a:rPr>
              <a:t>Thứ</a:t>
            </a:r>
            <a:r>
              <a:rPr lang="en-US" sz="5000" dirty="0">
                <a:latin typeface="HP001 5 hàng 1 ô ly" panose="020B0603050302020204" pitchFamily="34" charset="0"/>
              </a:rPr>
              <a:t> Hai </a:t>
            </a:r>
            <a:r>
              <a:rPr lang="en-US" sz="5000" dirty="0" err="1">
                <a:latin typeface="HP001 5 hàng 1 ô ly" panose="020B0603050302020204" pitchFamily="34" charset="0"/>
              </a:rPr>
              <a:t>ngày</a:t>
            </a:r>
            <a:r>
              <a:rPr lang="en-US" sz="5000" dirty="0">
                <a:latin typeface="HP001 5 hàng 1 ô ly" panose="020B0603050302020204" pitchFamily="34" charset="0"/>
              </a:rPr>
              <a:t> 18 </a:t>
            </a:r>
            <a:r>
              <a:rPr lang="en-US" sz="5000" dirty="0" err="1">
                <a:latin typeface="HP001 5 hàng 1 ô ly" panose="020B0603050302020204" pitchFamily="34" charset="0"/>
              </a:rPr>
              <a:t>tháng</a:t>
            </a:r>
            <a:r>
              <a:rPr lang="en-US" sz="5000" dirty="0">
                <a:latin typeface="HP001 5 hàng 1 ô ly" panose="020B0603050302020204" pitchFamily="34" charset="0"/>
              </a:rPr>
              <a:t> 11 </a:t>
            </a:r>
            <a:r>
              <a:rPr lang="en-US" sz="5000" dirty="0" err="1">
                <a:latin typeface="HP001 5 hàng 1 ô ly" panose="020B0603050302020204" pitchFamily="34" charset="0"/>
              </a:rPr>
              <a:t>năm</a:t>
            </a:r>
            <a:r>
              <a:rPr lang="en-US" sz="5000" dirty="0">
                <a:latin typeface="HP001 5 hàng 1 ô ly" panose="020B0603050302020204" pitchFamily="34" charset="0"/>
              </a:rPr>
              <a:t> 2024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69A26-FBB8-026C-82D4-F65730095625}"/>
              </a:ext>
            </a:extLst>
          </p:cNvPr>
          <p:cNvSpPr txBox="1"/>
          <p:nvPr/>
        </p:nvSpPr>
        <p:spPr>
          <a:xfrm>
            <a:off x="1873593" y="996685"/>
            <a:ext cx="849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>
                <a:latin typeface="HP001 5 hàng 1 ô ly" panose="020B0603050302020204" pitchFamily="34" charset="0"/>
              </a:rPr>
              <a:t>Tiếng</a:t>
            </a:r>
            <a:r>
              <a:rPr lang="en-US" sz="6000" u="sng" dirty="0">
                <a:latin typeface="HP001 5 hàng 1 ô ly" panose="020B0603050302020204" pitchFamily="34" charset="0"/>
              </a:rPr>
              <a:t> </a:t>
            </a:r>
            <a:r>
              <a:rPr lang="en-US" sz="6000" u="sng" dirty="0" err="1">
                <a:latin typeface="HP001 5 hàng 1 ô ly" panose="020B0603050302020204" pitchFamily="34" charset="0"/>
              </a:rPr>
              <a:t>Việt</a:t>
            </a:r>
            <a:endParaRPr lang="en-US" sz="6000" u="sng" dirty="0">
              <a:latin typeface="HP001 5 hàng 1 ô ly" panose="020B0603050302020204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1359</Words>
  <Application>Microsoft Office PowerPoint</Application>
  <PresentationFormat>Widescreen</PresentationFormat>
  <Paragraphs>199</Paragraphs>
  <Slides>30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hàng</vt:lpstr>
      <vt:lpstr>HP001 5 hàng 1 ô ly</vt:lpstr>
      <vt:lpstr>Times New Roman</vt:lpstr>
      <vt:lpstr>Verdana</vt:lpstr>
      <vt:lpstr>Wingdings 2</vt:lpstr>
      <vt:lpstr>1_Office Theme</vt:lpstr>
      <vt:lpstr>2_Office Theme</vt:lpstr>
      <vt:lpstr>3_Office Theme</vt:lpstr>
      <vt:lpstr>4_Office Theme</vt:lpstr>
      <vt:lpstr>Trek</vt:lpstr>
      <vt:lpstr>5_Office Theme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                  Gọi bạn</vt:lpstr>
      <vt:lpstr>PowerPoint Presentation</vt:lpstr>
      <vt:lpstr>Gọi bạn</vt:lpstr>
      <vt:lpstr>PowerPoint Presentation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Kể tiếp đoạn kết của câu chuyện theo ý của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10</cp:revision>
  <dcterms:created xsi:type="dcterms:W3CDTF">2021-05-26T04:27:49Z</dcterms:created>
  <dcterms:modified xsi:type="dcterms:W3CDTF">2024-12-11T15:39:50Z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