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0"/>
  </p:notesMasterIdLst>
  <p:sldIdLst>
    <p:sldId id="257" r:id="rId3"/>
    <p:sldId id="279" r:id="rId4"/>
    <p:sldId id="260" r:id="rId5"/>
    <p:sldId id="270" r:id="rId6"/>
    <p:sldId id="280" r:id="rId7"/>
    <p:sldId id="281" r:id="rId8"/>
    <p:sldId id="283" r:id="rId9"/>
    <p:sldId id="284" r:id="rId10"/>
    <p:sldId id="285" r:id="rId11"/>
    <p:sldId id="286" r:id="rId12"/>
    <p:sldId id="287" r:id="rId13"/>
    <p:sldId id="288" r:id="rId14"/>
    <p:sldId id="289" r:id="rId15"/>
    <p:sldId id="290" r:id="rId16"/>
    <p:sldId id="291" r:id="rId17"/>
    <p:sldId id="273" r:id="rId18"/>
    <p:sldId id="2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3E4A9-FB7D-4811-9A51-0DF852C1BFFE}"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F79CD-F628-4C51-8CA6-8101F1F0DE59}" type="slidenum">
              <a:rPr lang="en-US" smtClean="0"/>
              <a:t>‹#›</a:t>
            </a:fld>
            <a:endParaRPr lang="en-US"/>
          </a:p>
        </p:txBody>
      </p:sp>
    </p:spTree>
    <p:extLst>
      <p:ext uri="{BB962C8B-B14F-4D97-AF65-F5344CB8AC3E}">
        <p14:creationId xmlns:p14="http://schemas.microsoft.com/office/powerpoint/2010/main" val="2831779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7FFA19B1-2D07-498B-AF92-C052FB2EF8A7}" type="slidenum">
              <a:rPr lang="vi-VN" altLang="en-US" sz="1200" smtClean="0">
                <a:solidFill>
                  <a:prstClr val="black"/>
                </a:solidFill>
              </a:rPr>
              <a:pPr fontAlgn="base">
                <a:spcBef>
                  <a:spcPct val="0"/>
                </a:spcBef>
                <a:spcAft>
                  <a:spcPct val="0"/>
                </a:spcAft>
                <a:defRPr/>
              </a:pPr>
              <a:t>1</a:t>
            </a:fld>
            <a:endParaRPr lang="vi-VN" altLang="en-US" sz="1200" smtClean="0">
              <a:solidFill>
                <a:prstClr val="black"/>
              </a:solidFill>
            </a:endParaRPr>
          </a:p>
        </p:txBody>
      </p:sp>
    </p:spTree>
    <p:extLst>
      <p:ext uri="{BB962C8B-B14F-4D97-AF65-F5344CB8AC3E}">
        <p14:creationId xmlns:p14="http://schemas.microsoft.com/office/powerpoint/2010/main" val="109078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4848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4C4A4-FA71-46B1-B652-82DBE7FD6869}" type="slidenum">
              <a:rPr lang="en-US" smtClean="0"/>
              <a:t>4</a:t>
            </a:fld>
            <a:endParaRPr lang="en-US"/>
          </a:p>
        </p:txBody>
      </p:sp>
    </p:spTree>
    <p:extLst>
      <p:ext uri="{BB962C8B-B14F-4D97-AF65-F5344CB8AC3E}">
        <p14:creationId xmlns:p14="http://schemas.microsoft.com/office/powerpoint/2010/main" val="2317337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3A0889-697F-4D97-AECD-616EAB4C0D75}"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813D-8A26-4908-8B12-FBB45127CBF0}" type="slidenum">
              <a:rPr lang="en-US" smtClean="0"/>
              <a:t>‹#›</a:t>
            </a:fld>
            <a:endParaRPr lang="en-US"/>
          </a:p>
        </p:txBody>
      </p:sp>
    </p:spTree>
    <p:extLst>
      <p:ext uri="{BB962C8B-B14F-4D97-AF65-F5344CB8AC3E}">
        <p14:creationId xmlns:p14="http://schemas.microsoft.com/office/powerpoint/2010/main" val="393784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A0889-697F-4D97-AECD-616EAB4C0D75}"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813D-8A26-4908-8B12-FBB45127CBF0}" type="slidenum">
              <a:rPr lang="en-US" smtClean="0"/>
              <a:t>‹#›</a:t>
            </a:fld>
            <a:endParaRPr lang="en-US"/>
          </a:p>
        </p:txBody>
      </p:sp>
    </p:spTree>
    <p:extLst>
      <p:ext uri="{BB962C8B-B14F-4D97-AF65-F5344CB8AC3E}">
        <p14:creationId xmlns:p14="http://schemas.microsoft.com/office/powerpoint/2010/main" val="4194075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A0889-697F-4D97-AECD-616EAB4C0D75}"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813D-8A26-4908-8B12-FBB45127CBF0}" type="slidenum">
              <a:rPr lang="en-US" smtClean="0"/>
              <a:t>‹#›</a:t>
            </a:fld>
            <a:endParaRPr lang="en-US"/>
          </a:p>
        </p:txBody>
      </p:sp>
    </p:spTree>
    <p:extLst>
      <p:ext uri="{BB962C8B-B14F-4D97-AF65-F5344CB8AC3E}">
        <p14:creationId xmlns:p14="http://schemas.microsoft.com/office/powerpoint/2010/main" val="3362810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5"/>
        <p:cNvGrpSpPr/>
        <p:nvPr/>
      </p:nvGrpSpPr>
      <p:grpSpPr>
        <a:xfrm>
          <a:off x="0" y="0"/>
          <a:ext cx="0" cy="0"/>
          <a:chOff x="0" y="0"/>
          <a:chExt cx="0" cy="0"/>
        </a:xfrm>
      </p:grpSpPr>
      <p:sp>
        <p:nvSpPr>
          <p:cNvPr id="19" name="Google Shape;19;p3"/>
          <p:cNvSpPr/>
          <p:nvPr/>
        </p:nvSpPr>
        <p:spPr>
          <a:xfrm>
            <a:off x="-414699" y="-811867"/>
            <a:ext cx="4316300" cy="3087733"/>
          </a:xfrm>
          <a:custGeom>
            <a:avLst/>
            <a:gdLst/>
            <a:ahLst/>
            <a:cxnLst/>
            <a:rect l="l" t="t" r="r" b="b"/>
            <a:pathLst>
              <a:path w="129489" h="92632" extrusionOk="0">
                <a:moveTo>
                  <a:pt x="0" y="92632"/>
                </a:moveTo>
                <a:cubicBezTo>
                  <a:pt x="5896" y="84525"/>
                  <a:pt x="10017" y="74524"/>
                  <a:pt x="18136" y="68645"/>
                </a:cubicBezTo>
                <a:cubicBezTo>
                  <a:pt x="25365" y="63410"/>
                  <a:pt x="39735" y="59578"/>
                  <a:pt x="44853" y="66890"/>
                </a:cubicBezTo>
                <a:cubicBezTo>
                  <a:pt x="47220" y="70272"/>
                  <a:pt x="46102" y="76151"/>
                  <a:pt x="43293" y="79176"/>
                </a:cubicBezTo>
                <a:cubicBezTo>
                  <a:pt x="40942" y="81708"/>
                  <a:pt x="36406" y="82483"/>
                  <a:pt x="33152" y="81321"/>
                </a:cubicBezTo>
                <a:cubicBezTo>
                  <a:pt x="25935" y="78744"/>
                  <a:pt x="23931" y="64395"/>
                  <a:pt x="29057" y="58699"/>
                </a:cubicBezTo>
                <a:cubicBezTo>
                  <a:pt x="41489" y="44886"/>
                  <a:pt x="64232" y="46643"/>
                  <a:pt x="82101" y="41538"/>
                </a:cubicBezTo>
                <a:cubicBezTo>
                  <a:pt x="102298" y="35768"/>
                  <a:pt x="129489" y="21005"/>
                  <a:pt x="129489" y="0"/>
                </a:cubicBezTo>
              </a:path>
            </a:pathLst>
          </a:custGeom>
          <a:noFill/>
          <a:ln w="28575" cap="rnd" cmpd="sng">
            <a:solidFill>
              <a:schemeClr val="accent1"/>
            </a:solidFill>
            <a:prstDash val="dash"/>
            <a:round/>
            <a:headEnd type="none" w="med" len="med"/>
            <a:tailEnd type="none" w="med" len="med"/>
          </a:ln>
        </p:spPr>
      </p:sp>
      <p:sp>
        <p:nvSpPr>
          <p:cNvPr id="20" name="Google Shape;20;p3"/>
          <p:cNvSpPr/>
          <p:nvPr/>
        </p:nvSpPr>
        <p:spPr>
          <a:xfrm>
            <a:off x="362567" y="60926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sp>
        <p:nvSpPr>
          <p:cNvPr id="21" name="Google Shape;21;p3"/>
          <p:cNvSpPr/>
          <p:nvPr/>
        </p:nvSpPr>
        <p:spPr>
          <a:xfrm>
            <a:off x="8576278" y="619102"/>
            <a:ext cx="840452" cy="118131"/>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2" name="Google Shape;22;p3"/>
          <p:cNvGrpSpPr/>
          <p:nvPr/>
        </p:nvGrpSpPr>
        <p:grpSpPr>
          <a:xfrm>
            <a:off x="11157892" y="5779789"/>
            <a:ext cx="673867" cy="800076"/>
            <a:chOff x="3251850" y="687425"/>
            <a:chExt cx="266519" cy="316436"/>
          </a:xfrm>
        </p:grpSpPr>
        <p:sp>
          <p:nvSpPr>
            <p:cNvPr id="23" name="Google Shape;23;p3"/>
            <p:cNvSpPr/>
            <p:nvPr/>
          </p:nvSpPr>
          <p:spPr>
            <a:xfrm>
              <a:off x="3251850" y="687425"/>
              <a:ext cx="169200" cy="160800"/>
            </a:xfrm>
            <a:prstGeom prst="star5">
              <a:avLst>
                <a:gd name="adj" fmla="val 28062"/>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srgbClr val="272727"/>
                </a:solidFill>
                <a:effectLst/>
                <a:uLnTx/>
                <a:uFillTx/>
                <a:latin typeface="Arial"/>
                <a:ea typeface="+mn-ea"/>
                <a:cs typeface="+mn-cs"/>
              </a:endParaRPr>
            </a:p>
          </p:txBody>
        </p:sp>
        <p:sp>
          <p:nvSpPr>
            <p:cNvPr id="24" name="Google Shape;24;p3"/>
            <p:cNvSpPr/>
            <p:nvPr/>
          </p:nvSpPr>
          <p:spPr>
            <a:xfrm rot="597945">
              <a:off x="3391630" y="882406"/>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srgbClr val="272727"/>
                </a:solidFill>
                <a:effectLst/>
                <a:uLnTx/>
                <a:uFillTx/>
                <a:latin typeface="Arial"/>
                <a:ea typeface="+mn-ea"/>
                <a:cs typeface="+mn-cs"/>
              </a:endParaRPr>
            </a:p>
          </p:txBody>
        </p:sp>
      </p:grpSp>
    </p:spTree>
    <p:extLst>
      <p:ext uri="{BB962C8B-B14F-4D97-AF65-F5344CB8AC3E}">
        <p14:creationId xmlns:p14="http://schemas.microsoft.com/office/powerpoint/2010/main" val="3113247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5"/>
        <p:cNvGrpSpPr/>
        <p:nvPr/>
      </p:nvGrpSpPr>
      <p:grpSpPr>
        <a:xfrm>
          <a:off x="0" y="0"/>
          <a:ext cx="0" cy="0"/>
          <a:chOff x="0" y="0"/>
          <a:chExt cx="0" cy="0"/>
        </a:xfrm>
      </p:grpSpPr>
      <p:sp>
        <p:nvSpPr>
          <p:cNvPr id="26" name="Google Shape;26;p4"/>
          <p:cNvSpPr/>
          <p:nvPr/>
        </p:nvSpPr>
        <p:spPr>
          <a:xfrm rot="5093719">
            <a:off x="11315410" y="2422401"/>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7" name="Google Shape;27;p4"/>
          <p:cNvGrpSpPr/>
          <p:nvPr/>
        </p:nvGrpSpPr>
        <p:grpSpPr>
          <a:xfrm>
            <a:off x="326500" y="3349900"/>
            <a:ext cx="279534" cy="260000"/>
            <a:chOff x="2803325" y="4061175"/>
            <a:chExt cx="209650" cy="195000"/>
          </a:xfrm>
        </p:grpSpPr>
        <p:sp>
          <p:nvSpPr>
            <p:cNvPr id="28" name="Google Shape;28;p4"/>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29" name="Google Shape;29;p4"/>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0" name="Google Shape;30;p4"/>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1" name="Google Shape;31;p4"/>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4" name="Google Shape;34;p4"/>
          <p:cNvSpPr/>
          <p:nvPr/>
        </p:nvSpPr>
        <p:spPr>
          <a:xfrm rot="597038">
            <a:off x="11484046" y="5610352"/>
            <a:ext cx="254631" cy="242072"/>
          </a:xfrm>
          <a:prstGeom prst="star5">
            <a:avLst>
              <a:gd name="adj" fmla="val 28062"/>
              <a:gd name="hf" fmla="val 105146"/>
              <a:gd name="vf" fmla="val 110557"/>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srgbClr val="272727"/>
              </a:solidFill>
              <a:effectLst/>
              <a:uLnTx/>
              <a:uFillTx/>
              <a:latin typeface="Arial"/>
              <a:ea typeface="+mn-ea"/>
              <a:cs typeface="+mn-cs"/>
            </a:endParaRPr>
          </a:p>
        </p:txBody>
      </p:sp>
    </p:spTree>
    <p:extLst>
      <p:ext uri="{BB962C8B-B14F-4D97-AF65-F5344CB8AC3E}">
        <p14:creationId xmlns:p14="http://schemas.microsoft.com/office/powerpoint/2010/main" val="2132516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7"/>
        <p:cNvGrpSpPr/>
        <p:nvPr/>
      </p:nvGrpSpPr>
      <p:grpSpPr>
        <a:xfrm>
          <a:off x="0" y="0"/>
          <a:ext cx="0" cy="0"/>
          <a:chOff x="0" y="0"/>
          <a:chExt cx="0" cy="0"/>
        </a:xfrm>
      </p:grpSpPr>
      <p:grpSp>
        <p:nvGrpSpPr>
          <p:cNvPr id="48" name="Google Shape;48;p6"/>
          <p:cNvGrpSpPr/>
          <p:nvPr/>
        </p:nvGrpSpPr>
        <p:grpSpPr>
          <a:xfrm rot="-2700000">
            <a:off x="11501237" y="399491"/>
            <a:ext cx="279531"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220786" y="31022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95134" y="63032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6500" y="1787267"/>
            <a:ext cx="279534"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1192020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74"/>
        <p:cNvGrpSpPr/>
        <p:nvPr/>
      </p:nvGrpSpPr>
      <p:grpSpPr>
        <a:xfrm>
          <a:off x="0" y="0"/>
          <a:ext cx="0" cy="0"/>
          <a:chOff x="0" y="0"/>
          <a:chExt cx="0" cy="0"/>
        </a:xfrm>
      </p:grpSpPr>
      <p:sp>
        <p:nvSpPr>
          <p:cNvPr id="77" name="Google Shape;77;p9"/>
          <p:cNvSpPr/>
          <p:nvPr/>
        </p:nvSpPr>
        <p:spPr>
          <a:xfrm rot="10800000" flipH="1">
            <a:off x="9148901" y="4520484"/>
            <a:ext cx="4019220" cy="2723751"/>
          </a:xfrm>
          <a:custGeom>
            <a:avLst/>
            <a:gdLst/>
            <a:ahLst/>
            <a:cxnLst/>
            <a:rect l="l" t="t" r="r" b="b"/>
            <a:pathLst>
              <a:path w="95947" h="58504" extrusionOk="0">
                <a:moveTo>
                  <a:pt x="95947" y="58504"/>
                </a:moveTo>
                <a:cubicBezTo>
                  <a:pt x="95193" y="47952"/>
                  <a:pt x="81683" y="40797"/>
                  <a:pt x="71375" y="38418"/>
                </a:cubicBezTo>
                <a:cubicBezTo>
                  <a:pt x="59730" y="35731"/>
                  <a:pt x="45114" y="37898"/>
                  <a:pt x="36663" y="29447"/>
                </a:cubicBezTo>
                <a:cubicBezTo>
                  <a:pt x="35058" y="27842"/>
                  <a:pt x="33783" y="24664"/>
                  <a:pt x="35103" y="22817"/>
                </a:cubicBezTo>
                <a:cubicBezTo>
                  <a:pt x="36689" y="20597"/>
                  <a:pt x="40916" y="19423"/>
                  <a:pt x="43098" y="21061"/>
                </a:cubicBezTo>
                <a:cubicBezTo>
                  <a:pt x="45055" y="22530"/>
                  <a:pt x="46256" y="25854"/>
                  <a:pt x="45243" y="28082"/>
                </a:cubicBezTo>
                <a:cubicBezTo>
                  <a:pt x="43979" y="30864"/>
                  <a:pt x="39907" y="31584"/>
                  <a:pt x="36858" y="31787"/>
                </a:cubicBezTo>
                <a:cubicBezTo>
                  <a:pt x="28329" y="32356"/>
                  <a:pt x="25203" y="19145"/>
                  <a:pt x="20672" y="11896"/>
                </a:cubicBezTo>
                <a:cubicBezTo>
                  <a:pt x="16458" y="5154"/>
                  <a:pt x="7950" y="0"/>
                  <a:pt x="0" y="0"/>
                </a:cubicBezTo>
              </a:path>
            </a:pathLst>
          </a:custGeom>
          <a:noFill/>
          <a:ln w="28575" cap="rnd" cmpd="sng">
            <a:solidFill>
              <a:schemeClr val="accent1"/>
            </a:solidFill>
            <a:prstDash val="dash"/>
            <a:round/>
            <a:headEnd type="none" w="med" len="med"/>
            <a:tailEnd type="none" w="med" len="med"/>
          </a:ln>
        </p:spPr>
      </p:sp>
      <p:sp>
        <p:nvSpPr>
          <p:cNvPr id="78" name="Google Shape;78;p9"/>
          <p:cNvSpPr/>
          <p:nvPr/>
        </p:nvSpPr>
        <p:spPr>
          <a:xfrm rot="10800000" flipH="1">
            <a:off x="-782233" y="-360876"/>
            <a:ext cx="4491800" cy="1428733"/>
          </a:xfrm>
          <a:custGeom>
            <a:avLst/>
            <a:gdLst/>
            <a:ahLst/>
            <a:cxnLst/>
            <a:rect l="l" t="t" r="r" b="b"/>
            <a:pathLst>
              <a:path w="134754" h="42862" extrusionOk="0">
                <a:moveTo>
                  <a:pt x="0" y="934"/>
                </a:moveTo>
                <a:cubicBezTo>
                  <a:pt x="11088" y="12022"/>
                  <a:pt x="31155" y="14070"/>
                  <a:pt x="46218" y="9710"/>
                </a:cubicBezTo>
                <a:cubicBezTo>
                  <a:pt x="51328" y="8231"/>
                  <a:pt x="62235" y="4971"/>
                  <a:pt x="59284" y="544"/>
                </a:cubicBezTo>
                <a:cubicBezTo>
                  <a:pt x="58014" y="-1361"/>
                  <a:pt x="52669" y="2365"/>
                  <a:pt x="53629" y="4444"/>
                </a:cubicBezTo>
                <a:cubicBezTo>
                  <a:pt x="60035" y="18324"/>
                  <a:pt x="83431" y="11324"/>
                  <a:pt x="98482" y="14000"/>
                </a:cubicBezTo>
                <a:cubicBezTo>
                  <a:pt x="113695" y="16704"/>
                  <a:pt x="134754" y="27411"/>
                  <a:pt x="134754" y="42862"/>
                </a:cubicBezTo>
              </a:path>
            </a:pathLst>
          </a:custGeom>
          <a:noFill/>
          <a:ln w="28575" cap="rnd" cmpd="sng">
            <a:solidFill>
              <a:schemeClr val="accent1"/>
            </a:solidFill>
            <a:prstDash val="dash"/>
            <a:round/>
            <a:headEnd type="none" w="med" len="med"/>
            <a:tailEnd type="none" w="med" len="med"/>
          </a:ln>
        </p:spPr>
      </p:sp>
    </p:spTree>
    <p:extLst>
      <p:ext uri="{BB962C8B-B14F-4D97-AF65-F5344CB8AC3E}">
        <p14:creationId xmlns:p14="http://schemas.microsoft.com/office/powerpoint/2010/main" val="3856814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
        <p:cNvGrpSpPr/>
        <p:nvPr/>
      </p:nvGrpSpPr>
      <p:grpSpPr>
        <a:xfrm>
          <a:off x="0" y="0"/>
          <a:ext cx="0" cy="0"/>
          <a:chOff x="0" y="0"/>
          <a:chExt cx="0" cy="0"/>
        </a:xfrm>
      </p:grpSpPr>
    </p:spTree>
    <p:extLst>
      <p:ext uri="{BB962C8B-B14F-4D97-AF65-F5344CB8AC3E}">
        <p14:creationId xmlns:p14="http://schemas.microsoft.com/office/powerpoint/2010/main" val="257617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316"/>
        <p:cNvGrpSpPr/>
        <p:nvPr/>
      </p:nvGrpSpPr>
      <p:grpSpPr>
        <a:xfrm>
          <a:off x="0" y="0"/>
          <a:ext cx="0" cy="0"/>
          <a:chOff x="0" y="0"/>
          <a:chExt cx="0" cy="0"/>
        </a:xfrm>
      </p:grpSpPr>
      <p:grpSp>
        <p:nvGrpSpPr>
          <p:cNvPr id="317" name="Google Shape;317;p26"/>
          <p:cNvGrpSpPr/>
          <p:nvPr/>
        </p:nvGrpSpPr>
        <p:grpSpPr>
          <a:xfrm>
            <a:off x="10920053" y="5406901"/>
            <a:ext cx="837653" cy="847524"/>
            <a:chOff x="8524094" y="2148425"/>
            <a:chExt cx="387850" cy="392397"/>
          </a:xfrm>
        </p:grpSpPr>
        <p:sp>
          <p:nvSpPr>
            <p:cNvPr id="318" name="Google Shape;318;p26"/>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srgbClr val="272727"/>
                </a:solidFill>
                <a:effectLst/>
                <a:uLnTx/>
                <a:uFillTx/>
                <a:latin typeface="Arial"/>
                <a:ea typeface="+mn-ea"/>
                <a:cs typeface="+mn-cs"/>
              </a:endParaRPr>
            </a:p>
          </p:txBody>
        </p:sp>
        <p:sp>
          <p:nvSpPr>
            <p:cNvPr id="319" name="Google Shape;319;p26"/>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srgbClr val="272727"/>
                </a:solidFill>
                <a:effectLst/>
                <a:uLnTx/>
                <a:uFillTx/>
                <a:latin typeface="Arial"/>
                <a:ea typeface="+mn-ea"/>
                <a:cs typeface="+mn-cs"/>
              </a:endParaRPr>
            </a:p>
          </p:txBody>
        </p:sp>
        <p:sp>
          <p:nvSpPr>
            <p:cNvPr id="320" name="Google Shape;320;p26"/>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321" name="Google Shape;321;p26"/>
          <p:cNvGrpSpPr/>
          <p:nvPr/>
        </p:nvGrpSpPr>
        <p:grpSpPr>
          <a:xfrm rot="-2700000">
            <a:off x="11501237" y="399491"/>
            <a:ext cx="279531" cy="259997"/>
            <a:chOff x="2803325" y="4061175"/>
            <a:chExt cx="209650" cy="195000"/>
          </a:xfrm>
        </p:grpSpPr>
        <p:sp>
          <p:nvSpPr>
            <p:cNvPr id="322" name="Google Shape;322;p2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323" name="Google Shape;323;p2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24" name="Google Shape;324;p2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25" name="Google Shape;325;p2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26" name="Google Shape;326;p26"/>
          <p:cNvSpPr/>
          <p:nvPr/>
        </p:nvSpPr>
        <p:spPr>
          <a:xfrm rot="5093719">
            <a:off x="11073476" y="2204401"/>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27" name="Google Shape;327;p26"/>
          <p:cNvSpPr/>
          <p:nvPr/>
        </p:nvSpPr>
        <p:spPr>
          <a:xfrm>
            <a:off x="3205700" y="6057559"/>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328" name="Google Shape;328;p26"/>
          <p:cNvGrpSpPr/>
          <p:nvPr/>
        </p:nvGrpSpPr>
        <p:grpSpPr>
          <a:xfrm>
            <a:off x="326500" y="4618433"/>
            <a:ext cx="279534" cy="260000"/>
            <a:chOff x="2803325" y="4061175"/>
            <a:chExt cx="209650" cy="195000"/>
          </a:xfrm>
        </p:grpSpPr>
        <p:sp>
          <p:nvSpPr>
            <p:cNvPr id="329" name="Google Shape;329;p2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330" name="Google Shape;330;p2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31" name="Google Shape;331;p2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32" name="Google Shape;332;p2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037375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335"/>
        <p:cNvGrpSpPr/>
        <p:nvPr/>
      </p:nvGrpSpPr>
      <p:grpSpPr>
        <a:xfrm>
          <a:off x="0" y="0"/>
          <a:ext cx="0" cy="0"/>
          <a:chOff x="0" y="0"/>
          <a:chExt cx="0" cy="0"/>
        </a:xfrm>
      </p:grpSpPr>
      <p:grpSp>
        <p:nvGrpSpPr>
          <p:cNvPr id="336" name="Google Shape;336;p27"/>
          <p:cNvGrpSpPr/>
          <p:nvPr/>
        </p:nvGrpSpPr>
        <p:grpSpPr>
          <a:xfrm rot="-2700000">
            <a:off x="11596805" y="2017357"/>
            <a:ext cx="279531" cy="259997"/>
            <a:chOff x="2803325" y="4061175"/>
            <a:chExt cx="209650" cy="195000"/>
          </a:xfrm>
        </p:grpSpPr>
        <p:sp>
          <p:nvSpPr>
            <p:cNvPr id="337" name="Google Shape;337;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38" name="Google Shape;338;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39" name="Google Shape;339;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40" name="Google Shape;340;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41" name="Google Shape;341;p27"/>
          <p:cNvSpPr/>
          <p:nvPr/>
        </p:nvSpPr>
        <p:spPr>
          <a:xfrm rot="5400000">
            <a:off x="11316352" y="5543956"/>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42" name="Google Shape;342;p27"/>
          <p:cNvSpPr/>
          <p:nvPr/>
        </p:nvSpPr>
        <p:spPr>
          <a:xfrm>
            <a:off x="1364167" y="63729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43" name="Google Shape;343;p27"/>
          <p:cNvGrpSpPr/>
          <p:nvPr/>
        </p:nvGrpSpPr>
        <p:grpSpPr>
          <a:xfrm>
            <a:off x="326500" y="2474933"/>
            <a:ext cx="279534" cy="260000"/>
            <a:chOff x="2803325" y="4061175"/>
            <a:chExt cx="209650" cy="195000"/>
          </a:xfrm>
        </p:grpSpPr>
        <p:sp>
          <p:nvSpPr>
            <p:cNvPr id="344" name="Google Shape;344;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45" name="Google Shape;345;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46" name="Google Shape;346;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47" name="Google Shape;347;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72499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349"/>
        <p:cNvGrpSpPr/>
        <p:nvPr/>
      </p:nvGrpSpPr>
      <p:grpSpPr>
        <a:xfrm>
          <a:off x="0" y="0"/>
          <a:ext cx="0" cy="0"/>
          <a:chOff x="0" y="0"/>
          <a:chExt cx="0" cy="0"/>
        </a:xfrm>
      </p:grpSpPr>
      <p:grpSp>
        <p:nvGrpSpPr>
          <p:cNvPr id="350" name="Google Shape;350;p28"/>
          <p:cNvGrpSpPr/>
          <p:nvPr/>
        </p:nvGrpSpPr>
        <p:grpSpPr>
          <a:xfrm rot="-2700000">
            <a:off x="11596805" y="5052124"/>
            <a:ext cx="279531" cy="259997"/>
            <a:chOff x="2803325" y="4061175"/>
            <a:chExt cx="209650" cy="195000"/>
          </a:xfrm>
        </p:grpSpPr>
        <p:sp>
          <p:nvSpPr>
            <p:cNvPr id="351" name="Google Shape;351;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52" name="Google Shape;352;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53" name="Google Shape;353;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54" name="Google Shape;354;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55" name="Google Shape;355;p28"/>
          <p:cNvSpPr/>
          <p:nvPr/>
        </p:nvSpPr>
        <p:spPr>
          <a:xfrm rot="5400000">
            <a:off x="11316352" y="23277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56" name="Google Shape;356;p28"/>
          <p:cNvSpPr/>
          <p:nvPr/>
        </p:nvSpPr>
        <p:spPr>
          <a:xfrm>
            <a:off x="-656733" y="37041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57" name="Google Shape;357;p28"/>
          <p:cNvGrpSpPr/>
          <p:nvPr/>
        </p:nvGrpSpPr>
        <p:grpSpPr>
          <a:xfrm>
            <a:off x="421167" y="6239600"/>
            <a:ext cx="279534" cy="260000"/>
            <a:chOff x="2803325" y="4061175"/>
            <a:chExt cx="209650" cy="195000"/>
          </a:xfrm>
        </p:grpSpPr>
        <p:sp>
          <p:nvSpPr>
            <p:cNvPr id="358" name="Google Shape;358;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59" name="Google Shape;359;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60" name="Google Shape;360;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61" name="Google Shape;361;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390533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A0889-697F-4D97-AECD-616EAB4C0D75}"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813D-8A26-4908-8B12-FBB45127CBF0}" type="slidenum">
              <a:rPr lang="en-US" smtClean="0"/>
              <a:t>‹#›</a:t>
            </a:fld>
            <a:endParaRPr lang="en-US"/>
          </a:p>
        </p:txBody>
      </p:sp>
    </p:spTree>
    <p:extLst>
      <p:ext uri="{BB962C8B-B14F-4D97-AF65-F5344CB8AC3E}">
        <p14:creationId xmlns:p14="http://schemas.microsoft.com/office/powerpoint/2010/main" val="1015446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2419376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80"/>
        <p:cNvGrpSpPr/>
        <p:nvPr/>
      </p:nvGrpSpPr>
      <p:grpSpPr>
        <a:xfrm>
          <a:off x="0" y="0"/>
          <a:ext cx="0" cy="0"/>
          <a:chOff x="0" y="0"/>
          <a:chExt cx="0" cy="0"/>
        </a:xfrm>
      </p:grpSpPr>
      <p:grpSp>
        <p:nvGrpSpPr>
          <p:cNvPr id="381" name="Google Shape;381;p31"/>
          <p:cNvGrpSpPr/>
          <p:nvPr/>
        </p:nvGrpSpPr>
        <p:grpSpPr>
          <a:xfrm rot="-2700000">
            <a:off x="11292005" y="699857"/>
            <a:ext cx="279531" cy="259997"/>
            <a:chOff x="2803325" y="4061175"/>
            <a:chExt cx="209650" cy="195000"/>
          </a:xfrm>
        </p:grpSpPr>
        <p:sp>
          <p:nvSpPr>
            <p:cNvPr id="382" name="Google Shape;382;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83" name="Google Shape;383;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84" name="Google Shape;384;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85" name="Google Shape;385;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
        <p:nvSpPr>
          <p:cNvPr id="386" name="Google Shape;386;p31"/>
          <p:cNvSpPr/>
          <p:nvPr/>
        </p:nvSpPr>
        <p:spPr>
          <a:xfrm rot="5093719">
            <a:off x="11064877" y="3719868"/>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87" name="Google Shape;387;p31"/>
          <p:cNvSpPr/>
          <p:nvPr/>
        </p:nvSpPr>
        <p:spPr>
          <a:xfrm>
            <a:off x="591167" y="15725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2"/>
            </a:solidFill>
            <a:prstDash val="solid"/>
            <a:round/>
            <a:headEnd type="none" w="med" len="med"/>
            <a:tailEnd type="none" w="med" len="med"/>
          </a:ln>
        </p:spPr>
      </p:sp>
      <p:grpSp>
        <p:nvGrpSpPr>
          <p:cNvPr id="388" name="Google Shape;388;p31"/>
          <p:cNvGrpSpPr/>
          <p:nvPr/>
        </p:nvGrpSpPr>
        <p:grpSpPr>
          <a:xfrm>
            <a:off x="401599" y="3614933"/>
            <a:ext cx="279534" cy="260000"/>
            <a:chOff x="2803325" y="4061175"/>
            <a:chExt cx="209650" cy="195000"/>
          </a:xfrm>
        </p:grpSpPr>
        <p:sp>
          <p:nvSpPr>
            <p:cNvPr id="389" name="Google Shape;389;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90" name="Google Shape;390;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91" name="Google Shape;391;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92" name="Google Shape;392;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grpSp>
        <p:nvGrpSpPr>
          <p:cNvPr id="393" name="Google Shape;393;p31"/>
          <p:cNvGrpSpPr/>
          <p:nvPr/>
        </p:nvGrpSpPr>
        <p:grpSpPr>
          <a:xfrm>
            <a:off x="10822202" y="5625334"/>
            <a:ext cx="837653" cy="847524"/>
            <a:chOff x="8524094" y="2148425"/>
            <a:chExt cx="387850" cy="392397"/>
          </a:xfrm>
        </p:grpSpPr>
        <p:sp>
          <p:nvSpPr>
            <p:cNvPr id="394" name="Google Shape;394;p31"/>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srgbClr val="272727"/>
                </a:solidFill>
                <a:effectLst/>
                <a:uLnTx/>
                <a:uFillTx/>
                <a:latin typeface="Arial"/>
                <a:ea typeface="+mn-ea"/>
                <a:cs typeface="+mn-cs"/>
              </a:endParaRPr>
            </a:p>
          </p:txBody>
        </p:sp>
        <p:sp>
          <p:nvSpPr>
            <p:cNvPr id="395" name="Google Shape;395;p31"/>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srgbClr val="272727"/>
                </a:solidFill>
                <a:effectLst/>
                <a:uLnTx/>
                <a:uFillTx/>
                <a:latin typeface="Arial"/>
                <a:ea typeface="+mn-ea"/>
                <a:cs typeface="+mn-cs"/>
              </a:endParaRPr>
            </a:p>
          </p:txBody>
        </p:sp>
        <p:sp>
          <p:nvSpPr>
            <p:cNvPr id="396" name="Google Shape;396;p31"/>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srgbClr val="272727"/>
                </a:solidFill>
                <a:effectLst/>
                <a:uLnTx/>
                <a:uFillTx/>
                <a:latin typeface="Arial"/>
                <a:ea typeface="+mn-ea"/>
                <a:cs typeface="+mn-cs"/>
              </a:endParaRPr>
            </a:p>
          </p:txBody>
        </p:sp>
      </p:grpSp>
    </p:spTree>
    <p:extLst>
      <p:ext uri="{BB962C8B-B14F-4D97-AF65-F5344CB8AC3E}">
        <p14:creationId xmlns:p14="http://schemas.microsoft.com/office/powerpoint/2010/main" val="3274945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1"/>
        <p:cNvGrpSpPr/>
        <p:nvPr/>
      </p:nvGrpSpPr>
      <p:grpSpPr>
        <a:xfrm>
          <a:off x="0" y="0"/>
          <a:ext cx="0" cy="0"/>
          <a:chOff x="0" y="0"/>
          <a:chExt cx="0" cy="0"/>
        </a:xfrm>
      </p:grpSpPr>
      <p:grpSp>
        <p:nvGrpSpPr>
          <p:cNvPr id="2942" name="Google Shape;2942;p29"/>
          <p:cNvGrpSpPr/>
          <p:nvPr/>
        </p:nvGrpSpPr>
        <p:grpSpPr>
          <a:xfrm>
            <a:off x="-398226" y="-79"/>
            <a:ext cx="12989235"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sp>
        <p:nvSpPr>
          <p:cNvPr id="2946" name="Google Shape;2946;p29"/>
          <p:cNvSpPr/>
          <p:nvPr/>
        </p:nvSpPr>
        <p:spPr>
          <a:xfrm flipH="1">
            <a:off x="-7431196"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nvGrpSpPr>
          <p:cNvPr id="2947" name="Google Shape;2947;p29"/>
          <p:cNvGrpSpPr/>
          <p:nvPr/>
        </p:nvGrpSpPr>
        <p:grpSpPr>
          <a:xfrm flipH="1">
            <a:off x="9831876" y="-257886"/>
            <a:ext cx="2543804"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grpSp>
        <p:nvGrpSpPr>
          <p:cNvPr id="3077" name="Google Shape;3077;p29"/>
          <p:cNvGrpSpPr/>
          <p:nvPr/>
        </p:nvGrpSpPr>
        <p:grpSpPr>
          <a:xfrm>
            <a:off x="477412" y="5821547"/>
            <a:ext cx="701133"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3082" name="Google Shape;3082;p29"/>
          <p:cNvGrpSpPr/>
          <p:nvPr/>
        </p:nvGrpSpPr>
        <p:grpSpPr>
          <a:xfrm>
            <a:off x="10603109" y="5821547"/>
            <a:ext cx="701133"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sp>
        <p:nvSpPr>
          <p:cNvPr id="3098" name="Google Shape;3098;p29"/>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nvGrpSpPr>
          <p:cNvPr id="3099" name="Google Shape;3099;p29"/>
          <p:cNvGrpSpPr/>
          <p:nvPr/>
        </p:nvGrpSpPr>
        <p:grpSpPr>
          <a:xfrm>
            <a:off x="-182893" y="-257886"/>
            <a:ext cx="2543804"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spTree>
    <p:extLst>
      <p:ext uri="{BB962C8B-B14F-4D97-AF65-F5344CB8AC3E}">
        <p14:creationId xmlns:p14="http://schemas.microsoft.com/office/powerpoint/2010/main" val="2886928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3"/>
        <p:cNvGrpSpPr/>
        <p:nvPr/>
      </p:nvGrpSpPr>
      <p:grpSpPr>
        <a:xfrm>
          <a:off x="0" y="0"/>
          <a:ext cx="0" cy="0"/>
          <a:chOff x="0" y="0"/>
          <a:chExt cx="0" cy="0"/>
        </a:xfrm>
      </p:grpSpPr>
      <p:grpSp>
        <p:nvGrpSpPr>
          <p:cNvPr id="244" name="Google Shape;244;p6"/>
          <p:cNvGrpSpPr/>
          <p:nvPr/>
        </p:nvGrpSpPr>
        <p:grpSpPr>
          <a:xfrm>
            <a:off x="-398226" y="-79"/>
            <a:ext cx="12989235"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sp>
        <p:nvSpPr>
          <p:cNvPr id="248" name="Google Shape;248;p6"/>
          <p:cNvSpPr txBox="1">
            <a:spLocks noGrp="1"/>
          </p:cNvSpPr>
          <p:nvPr>
            <p:ph type="title"/>
          </p:nvPr>
        </p:nvSpPr>
        <p:spPr>
          <a:xfrm>
            <a:off x="960057" y="713270"/>
            <a:ext cx="10272698"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43856" y="5689880"/>
            <a:ext cx="1661120"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360" name="Google Shape;360;p6"/>
          <p:cNvGrpSpPr/>
          <p:nvPr/>
        </p:nvGrpSpPr>
        <p:grpSpPr>
          <a:xfrm flipH="1">
            <a:off x="-112193" y="5689880"/>
            <a:ext cx="1661120"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sp>
        <p:nvSpPr>
          <p:cNvPr id="471" name="Google Shape;471;p6"/>
          <p:cNvSpPr/>
          <p:nvPr/>
        </p:nvSpPr>
        <p:spPr>
          <a:xfrm>
            <a:off x="346587" y="2005743"/>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72" name="Google Shape;472;p6"/>
          <p:cNvSpPr/>
          <p:nvPr/>
        </p:nvSpPr>
        <p:spPr>
          <a:xfrm rot="-1998728">
            <a:off x="11295208" y="539727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73" name="Google Shape;473;p6"/>
          <p:cNvSpPr/>
          <p:nvPr/>
        </p:nvSpPr>
        <p:spPr>
          <a:xfrm rot="-632712">
            <a:off x="286730" y="437413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74" name="Google Shape;474;p6"/>
          <p:cNvSpPr/>
          <p:nvPr/>
        </p:nvSpPr>
        <p:spPr>
          <a:xfrm rot="-338711">
            <a:off x="11587185" y="322792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475" name="Google Shape;475;p6"/>
          <p:cNvSpPr/>
          <p:nvPr/>
        </p:nvSpPr>
        <p:spPr>
          <a:xfrm rot="-1684279">
            <a:off x="5643397" y="6384939"/>
            <a:ext cx="358406"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Tree>
    <p:extLst>
      <p:ext uri="{BB962C8B-B14F-4D97-AF65-F5344CB8AC3E}">
        <p14:creationId xmlns:p14="http://schemas.microsoft.com/office/powerpoint/2010/main" val="3208393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391"/>
        <p:cNvGrpSpPr/>
        <p:nvPr/>
      </p:nvGrpSpPr>
      <p:grpSpPr>
        <a:xfrm>
          <a:off x="0" y="0"/>
          <a:ext cx="0" cy="0"/>
          <a:chOff x="0" y="0"/>
          <a:chExt cx="0" cy="0"/>
        </a:xfrm>
      </p:grpSpPr>
      <p:grpSp>
        <p:nvGrpSpPr>
          <p:cNvPr id="1398" name="Google Shape;1398;p11"/>
          <p:cNvGrpSpPr/>
          <p:nvPr/>
        </p:nvGrpSpPr>
        <p:grpSpPr>
          <a:xfrm rot="-1258759">
            <a:off x="-853255" y="-317936"/>
            <a:ext cx="2165763"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1409" name="Google Shape;1409;p11"/>
          <p:cNvGrpSpPr/>
          <p:nvPr/>
        </p:nvGrpSpPr>
        <p:grpSpPr>
          <a:xfrm rot="2332656">
            <a:off x="191475" y="-453541"/>
            <a:ext cx="2951854"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1420" name="Google Shape;1420;p11"/>
          <p:cNvGrpSpPr/>
          <p:nvPr/>
        </p:nvGrpSpPr>
        <p:grpSpPr>
          <a:xfrm rot="1258759" flipH="1">
            <a:off x="10880278" y="-248837"/>
            <a:ext cx="2165763"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1431" name="Google Shape;1431;p11"/>
          <p:cNvGrpSpPr/>
          <p:nvPr/>
        </p:nvGrpSpPr>
        <p:grpSpPr>
          <a:xfrm rot="-2332656" flipH="1">
            <a:off x="9049457" y="-384443"/>
            <a:ext cx="2951854"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sp>
        <p:nvSpPr>
          <p:cNvPr id="1442" name="Google Shape;1442;p11"/>
          <p:cNvSpPr/>
          <p:nvPr/>
        </p:nvSpPr>
        <p:spPr>
          <a:xfrm>
            <a:off x="-6388185"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nvGrpSpPr>
          <p:cNvPr id="1450" name="Google Shape;1450;p11"/>
          <p:cNvGrpSpPr/>
          <p:nvPr/>
        </p:nvGrpSpPr>
        <p:grpSpPr>
          <a:xfrm>
            <a:off x="8464864" y="5721743"/>
            <a:ext cx="610615"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1455" name="Google Shape;1455;p11"/>
          <p:cNvGrpSpPr/>
          <p:nvPr/>
        </p:nvGrpSpPr>
        <p:grpSpPr>
          <a:xfrm>
            <a:off x="4910063" y="6060025"/>
            <a:ext cx="474030"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sp>
        <p:nvSpPr>
          <p:cNvPr id="1471" name="Google Shape;1471;p11"/>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75" name="Google Shape;1475;p11"/>
          <p:cNvSpPr/>
          <p:nvPr/>
        </p:nvSpPr>
        <p:spPr>
          <a:xfrm>
            <a:off x="5931194" y="641565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76" name="Google Shape;1476;p11"/>
          <p:cNvSpPr/>
          <p:nvPr/>
        </p:nvSpPr>
        <p:spPr>
          <a:xfrm rot="-2050307">
            <a:off x="545747" y="4020383"/>
            <a:ext cx="358412"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77" name="Google Shape;1477;p11"/>
          <p:cNvSpPr/>
          <p:nvPr/>
        </p:nvSpPr>
        <p:spPr>
          <a:xfrm rot="-1161514">
            <a:off x="450758" y="2443935"/>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78" name="Google Shape;1478;p11"/>
          <p:cNvSpPr/>
          <p:nvPr/>
        </p:nvSpPr>
        <p:spPr>
          <a:xfrm rot="-1161514">
            <a:off x="3818813" y="719822"/>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79" name="Google Shape;1479;p11"/>
          <p:cNvSpPr/>
          <p:nvPr/>
        </p:nvSpPr>
        <p:spPr>
          <a:xfrm rot="-1161514">
            <a:off x="11380642" y="2925820"/>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480" name="Google Shape;1480;p11"/>
          <p:cNvSpPr/>
          <p:nvPr/>
        </p:nvSpPr>
        <p:spPr>
          <a:xfrm rot="-2914247">
            <a:off x="11417381" y="4705070"/>
            <a:ext cx="284930" cy="331173"/>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Tree>
    <p:extLst>
      <p:ext uri="{BB962C8B-B14F-4D97-AF65-F5344CB8AC3E}">
        <p14:creationId xmlns:p14="http://schemas.microsoft.com/office/powerpoint/2010/main" val="697481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819"/>
        <p:cNvGrpSpPr/>
        <p:nvPr/>
      </p:nvGrpSpPr>
      <p:grpSpPr>
        <a:xfrm>
          <a:off x="0" y="0"/>
          <a:ext cx="0" cy="0"/>
          <a:chOff x="0" y="0"/>
          <a:chExt cx="0" cy="0"/>
        </a:xfrm>
      </p:grpSpPr>
      <p:grpSp>
        <p:nvGrpSpPr>
          <p:cNvPr id="820" name="Google Shape;820;p9"/>
          <p:cNvGrpSpPr/>
          <p:nvPr/>
        </p:nvGrpSpPr>
        <p:grpSpPr>
          <a:xfrm>
            <a:off x="-398226" y="-79"/>
            <a:ext cx="12989235"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sp>
        <p:nvSpPr>
          <p:cNvPr id="824" name="Google Shape;824;p9"/>
          <p:cNvSpPr txBox="1">
            <a:spLocks noGrp="1"/>
          </p:cNvSpPr>
          <p:nvPr>
            <p:ph type="title"/>
          </p:nvPr>
        </p:nvSpPr>
        <p:spPr>
          <a:xfrm>
            <a:off x="2761359" y="2244606"/>
            <a:ext cx="6670068"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61359" y="3372598"/>
            <a:ext cx="6670068"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82423" y="6144053"/>
            <a:ext cx="24097908"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nvGrpSpPr>
          <p:cNvPr id="827" name="Google Shape;827;p9"/>
          <p:cNvGrpSpPr/>
          <p:nvPr/>
        </p:nvGrpSpPr>
        <p:grpSpPr>
          <a:xfrm>
            <a:off x="-191966" y="-188798"/>
            <a:ext cx="3362597"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grpSp>
        <p:nvGrpSpPr>
          <p:cNvPr id="957" name="Google Shape;957;p9"/>
          <p:cNvGrpSpPr/>
          <p:nvPr/>
        </p:nvGrpSpPr>
        <p:grpSpPr>
          <a:xfrm flipH="1">
            <a:off x="9022152" y="-188798"/>
            <a:ext cx="3362597"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grpSp>
        <p:nvGrpSpPr>
          <p:cNvPr id="1087" name="Google Shape;1087;p9"/>
          <p:cNvGrpSpPr/>
          <p:nvPr/>
        </p:nvGrpSpPr>
        <p:grpSpPr>
          <a:xfrm>
            <a:off x="953536" y="5416960"/>
            <a:ext cx="2216995"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grpSp>
        <p:nvGrpSpPr>
          <p:cNvPr id="1094" name="Google Shape;1094;p9"/>
          <p:cNvGrpSpPr/>
          <p:nvPr/>
        </p:nvGrpSpPr>
        <p:grpSpPr>
          <a:xfrm>
            <a:off x="3366074" y="5787599"/>
            <a:ext cx="1431855"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grpSp>
        <p:nvGrpSpPr>
          <p:cNvPr id="1097" name="Google Shape;1097;p9"/>
          <p:cNvGrpSpPr/>
          <p:nvPr/>
        </p:nvGrpSpPr>
        <p:grpSpPr>
          <a:xfrm>
            <a:off x="6244973" y="5745256"/>
            <a:ext cx="643096"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grpSp>
      <p:sp>
        <p:nvSpPr>
          <p:cNvPr id="1102" name="Google Shape;1102;p9"/>
          <p:cNvSpPr/>
          <p:nvPr/>
        </p:nvSpPr>
        <p:spPr>
          <a:xfrm flipH="1">
            <a:off x="779679" y="6464514"/>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103" name="Google Shape;1103;p9"/>
          <p:cNvSpPr/>
          <p:nvPr/>
        </p:nvSpPr>
        <p:spPr>
          <a:xfrm>
            <a:off x="5642705" y="6543670"/>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104" name="Google Shape;1104;p9"/>
          <p:cNvSpPr/>
          <p:nvPr/>
        </p:nvSpPr>
        <p:spPr>
          <a:xfrm rot="-313465">
            <a:off x="757408" y="4512561"/>
            <a:ext cx="358405"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
        <p:nvSpPr>
          <p:cNvPr id="1105" name="Google Shape;1105;p9"/>
          <p:cNvSpPr/>
          <p:nvPr/>
        </p:nvSpPr>
        <p:spPr>
          <a:xfrm rot="-1408326">
            <a:off x="11147651" y="316025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93" b="0" i="0" u="none" strike="noStrike" kern="1200" cap="none" spc="0" normalizeH="0" baseline="0" noProof="0">
              <a:ln>
                <a:noFill/>
              </a:ln>
              <a:solidFill>
                <a:srgbClr val="272727"/>
              </a:solidFill>
              <a:effectLst/>
              <a:uLnTx/>
              <a:uFillTx/>
              <a:latin typeface="Arial"/>
              <a:ea typeface="+mn-ea"/>
              <a:cs typeface="+mn-cs"/>
            </a:endParaRPr>
          </a:p>
        </p:txBody>
      </p:sp>
    </p:spTree>
    <p:extLst>
      <p:ext uri="{BB962C8B-B14F-4D97-AF65-F5344CB8AC3E}">
        <p14:creationId xmlns:p14="http://schemas.microsoft.com/office/powerpoint/2010/main" val="3874521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51100" y="1568467"/>
            <a:ext cx="10290000"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72859" y="292533"/>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45" name="Google Shape;245;p8"/>
          <p:cNvSpPr/>
          <p:nvPr/>
        </p:nvSpPr>
        <p:spPr>
          <a:xfrm rot="-10537262">
            <a:off x="8301782" y="347126"/>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46" name="Google Shape;246;p8"/>
          <p:cNvSpPr/>
          <p:nvPr/>
        </p:nvSpPr>
        <p:spPr>
          <a:xfrm rot="-10537262">
            <a:off x="11842553" y="149639"/>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47" name="Google Shape;247;p8"/>
          <p:cNvSpPr/>
          <p:nvPr/>
        </p:nvSpPr>
        <p:spPr>
          <a:xfrm rot="9268218">
            <a:off x="6045018" y="454423"/>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48" name="Google Shape;248;p8"/>
          <p:cNvSpPr/>
          <p:nvPr/>
        </p:nvSpPr>
        <p:spPr>
          <a:xfrm rot="2338888">
            <a:off x="6431285" y="180666"/>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49" name="Google Shape;249;p8"/>
          <p:cNvSpPr/>
          <p:nvPr/>
        </p:nvSpPr>
        <p:spPr>
          <a:xfrm rot="2338888">
            <a:off x="7555684" y="14965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50" name="Google Shape;250;p8"/>
          <p:cNvSpPr/>
          <p:nvPr/>
        </p:nvSpPr>
        <p:spPr>
          <a:xfrm rot="542369">
            <a:off x="12001335" y="738328"/>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51" name="Google Shape;251;p8"/>
          <p:cNvSpPr/>
          <p:nvPr/>
        </p:nvSpPr>
        <p:spPr>
          <a:xfrm rot="542369">
            <a:off x="11290452" y="564826"/>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52" name="Google Shape;252;p8"/>
          <p:cNvSpPr/>
          <p:nvPr/>
        </p:nvSpPr>
        <p:spPr>
          <a:xfrm rot="262738">
            <a:off x="1930360" y="3067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53" name="Google Shape;253;p8"/>
          <p:cNvSpPr/>
          <p:nvPr/>
        </p:nvSpPr>
        <p:spPr>
          <a:xfrm rot="262738">
            <a:off x="413298" y="4312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54" name="Google Shape;254;p8"/>
          <p:cNvSpPr/>
          <p:nvPr/>
        </p:nvSpPr>
        <p:spPr>
          <a:xfrm rot="-1531782">
            <a:off x="236994" y="19883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55" name="Google Shape;255;p8"/>
          <p:cNvSpPr/>
          <p:nvPr/>
        </p:nvSpPr>
        <p:spPr>
          <a:xfrm rot="-1531782">
            <a:off x="1566742" y="347110"/>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56" name="Google Shape;256;p8"/>
          <p:cNvSpPr/>
          <p:nvPr/>
        </p:nvSpPr>
        <p:spPr>
          <a:xfrm rot="-8461112">
            <a:off x="7224871" y="3471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57" name="Google Shape;257;p8"/>
          <p:cNvSpPr/>
          <p:nvPr/>
        </p:nvSpPr>
        <p:spPr>
          <a:xfrm rot="-8461112">
            <a:off x="4237106" y="132371"/>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58" name="Google Shape;258;p8"/>
          <p:cNvSpPr/>
          <p:nvPr/>
        </p:nvSpPr>
        <p:spPr>
          <a:xfrm rot="-8461112">
            <a:off x="2909790" y="1922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59" name="Google Shape;259;p8"/>
          <p:cNvSpPr/>
          <p:nvPr/>
        </p:nvSpPr>
        <p:spPr>
          <a:xfrm rot="-10257631">
            <a:off x="3289768" y="408490"/>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60" name="Google Shape;260;p8"/>
          <p:cNvSpPr/>
          <p:nvPr/>
        </p:nvSpPr>
        <p:spPr>
          <a:xfrm rot="-10257631">
            <a:off x="347385" y="1661058"/>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61" name="Google Shape;261;p8"/>
          <p:cNvSpPr/>
          <p:nvPr/>
        </p:nvSpPr>
        <p:spPr>
          <a:xfrm rot="-262738" flipH="1">
            <a:off x="5187752" y="4046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62" name="Google Shape;262;p8"/>
          <p:cNvSpPr/>
          <p:nvPr/>
        </p:nvSpPr>
        <p:spPr>
          <a:xfrm rot="1531782" flipH="1">
            <a:off x="10871018" y="1207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63" name="Google Shape;263;p8"/>
          <p:cNvSpPr/>
          <p:nvPr/>
        </p:nvSpPr>
        <p:spPr>
          <a:xfrm rot="1531782" flipH="1">
            <a:off x="9943870" y="306743"/>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64" name="Google Shape;264;p8"/>
          <p:cNvSpPr/>
          <p:nvPr/>
        </p:nvSpPr>
        <p:spPr>
          <a:xfrm rot="8461112" flipH="1">
            <a:off x="9593354" y="1207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65" name="Google Shape;265;p8"/>
          <p:cNvSpPr/>
          <p:nvPr/>
        </p:nvSpPr>
        <p:spPr>
          <a:xfrm rot="10257631" flipH="1">
            <a:off x="5346535" y="120724"/>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66" name="Google Shape;266;p8"/>
          <p:cNvSpPr/>
          <p:nvPr/>
        </p:nvSpPr>
        <p:spPr>
          <a:xfrm rot="10257631" flipH="1">
            <a:off x="4635652" y="294225"/>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67" name="Google Shape;267;p8"/>
          <p:cNvSpPr/>
          <p:nvPr/>
        </p:nvSpPr>
        <p:spPr>
          <a:xfrm rot="5137262" flipH="1">
            <a:off x="11708350" y="1759903"/>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68" name="Google Shape;268;p8"/>
          <p:cNvSpPr/>
          <p:nvPr/>
        </p:nvSpPr>
        <p:spPr>
          <a:xfrm rot="5137262" flipH="1">
            <a:off x="11748032" y="2278842"/>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69" name="Google Shape;269;p8"/>
          <p:cNvSpPr/>
          <p:nvPr/>
        </p:nvSpPr>
        <p:spPr>
          <a:xfrm rot="6931782" flipH="1">
            <a:off x="11947114" y="1988341"/>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70" name="Google Shape;270;p8"/>
          <p:cNvSpPr/>
          <p:nvPr/>
        </p:nvSpPr>
        <p:spPr>
          <a:xfrm rot="6931782" flipH="1">
            <a:off x="11832139" y="1125358"/>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71" name="Google Shape;271;p8"/>
          <p:cNvSpPr/>
          <p:nvPr/>
        </p:nvSpPr>
        <p:spPr>
          <a:xfrm rot="-7738888" flipH="1">
            <a:off x="441713" y="952141"/>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72" name="Google Shape;272;p8"/>
          <p:cNvSpPr/>
          <p:nvPr/>
        </p:nvSpPr>
        <p:spPr>
          <a:xfrm rot="3868218">
            <a:off x="2432465" y="404649"/>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73" name="Google Shape;273;p8"/>
          <p:cNvSpPr/>
          <p:nvPr/>
        </p:nvSpPr>
        <p:spPr>
          <a:xfrm rot="3868218">
            <a:off x="11885006" y="2671031"/>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74" name="Google Shape;274;p8"/>
          <p:cNvSpPr/>
          <p:nvPr/>
        </p:nvSpPr>
        <p:spPr>
          <a:xfrm rot="-3061112">
            <a:off x="3638474" y="183659"/>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75" name="Google Shape;275;p8"/>
          <p:cNvSpPr/>
          <p:nvPr/>
        </p:nvSpPr>
        <p:spPr>
          <a:xfrm rot="-8461112">
            <a:off x="10318461" y="11969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76" name="Google Shape;276;p8"/>
          <p:cNvSpPr/>
          <p:nvPr/>
        </p:nvSpPr>
        <p:spPr>
          <a:xfrm rot="-8461112">
            <a:off x="8902244" y="56487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77" name="Google Shape;277;p8"/>
          <p:cNvSpPr/>
          <p:nvPr/>
        </p:nvSpPr>
        <p:spPr>
          <a:xfrm rot="-5662738" flipH="1">
            <a:off x="714024" y="183631"/>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78" name="Google Shape;278;p8"/>
          <p:cNvSpPr/>
          <p:nvPr/>
        </p:nvSpPr>
        <p:spPr>
          <a:xfrm rot="-5662738" flipH="1">
            <a:off x="9083250" y="192253"/>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79" name="Google Shape;279;p8"/>
          <p:cNvSpPr/>
          <p:nvPr/>
        </p:nvSpPr>
        <p:spPr>
          <a:xfrm rot="3061112" flipH="1">
            <a:off x="788030" y="77597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80" name="Google Shape;280;p8"/>
          <p:cNvSpPr/>
          <p:nvPr/>
        </p:nvSpPr>
        <p:spPr>
          <a:xfrm rot="4857631" flipH="1">
            <a:off x="1204715" y="431224"/>
            <a:ext cx="89107" cy="89106"/>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81" name="Google Shape;281;p8"/>
          <p:cNvSpPr/>
          <p:nvPr/>
        </p:nvSpPr>
        <p:spPr>
          <a:xfrm rot="4857631" flipH="1">
            <a:off x="441683" y="165990"/>
            <a:ext cx="89107" cy="89106"/>
          </a:xfrm>
          <a:prstGeom prst="ellipse">
            <a:avLst/>
          </a:pr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82" name="Google Shape;282;p8"/>
          <p:cNvSpPr/>
          <p:nvPr/>
        </p:nvSpPr>
        <p:spPr>
          <a:xfrm rot="262738">
            <a:off x="66759" y="8371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
        <p:nvSpPr>
          <p:cNvPr id="283" name="Google Shape;283;p8"/>
          <p:cNvSpPr/>
          <p:nvPr/>
        </p:nvSpPr>
        <p:spPr>
          <a:xfrm rot="-8461112">
            <a:off x="177190" y="25490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2" b="0" i="0" u="none" strike="noStrike" kern="1200" cap="none" spc="0" normalizeH="0" baseline="0" noProof="0">
              <a:ln>
                <a:noFill/>
              </a:ln>
              <a:solidFill>
                <a:srgbClr val="272727"/>
              </a:solidFill>
              <a:effectLst/>
              <a:uLnTx/>
              <a:uFillTx/>
              <a:latin typeface="Arial"/>
              <a:ea typeface="+mn-ea"/>
              <a:cs typeface="+mn-cs"/>
            </a:endParaRPr>
          </a:p>
        </p:txBody>
      </p:sp>
    </p:spTree>
    <p:extLst>
      <p:ext uri="{BB962C8B-B14F-4D97-AF65-F5344CB8AC3E}">
        <p14:creationId xmlns:p14="http://schemas.microsoft.com/office/powerpoint/2010/main" val="307148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51902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93A0889-697F-4D97-AECD-616EAB4C0D75}"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813D-8A26-4908-8B12-FBB45127CBF0}" type="slidenum">
              <a:rPr lang="en-US" smtClean="0"/>
              <a:t>‹#›</a:t>
            </a:fld>
            <a:endParaRPr lang="en-US"/>
          </a:p>
        </p:txBody>
      </p:sp>
    </p:spTree>
    <p:extLst>
      <p:ext uri="{BB962C8B-B14F-4D97-AF65-F5344CB8AC3E}">
        <p14:creationId xmlns:p14="http://schemas.microsoft.com/office/powerpoint/2010/main" val="77039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3A0889-697F-4D97-AECD-616EAB4C0D75}"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D813D-8A26-4908-8B12-FBB45127CBF0}" type="slidenum">
              <a:rPr lang="en-US" smtClean="0"/>
              <a:t>‹#›</a:t>
            </a:fld>
            <a:endParaRPr lang="en-US"/>
          </a:p>
        </p:txBody>
      </p:sp>
    </p:spTree>
    <p:extLst>
      <p:ext uri="{BB962C8B-B14F-4D97-AF65-F5344CB8AC3E}">
        <p14:creationId xmlns:p14="http://schemas.microsoft.com/office/powerpoint/2010/main" val="87375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3A0889-697F-4D97-AECD-616EAB4C0D75}"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AD813D-8A26-4908-8B12-FBB45127CBF0}" type="slidenum">
              <a:rPr lang="en-US" smtClean="0"/>
              <a:t>‹#›</a:t>
            </a:fld>
            <a:endParaRPr lang="en-US"/>
          </a:p>
        </p:txBody>
      </p:sp>
    </p:spTree>
    <p:extLst>
      <p:ext uri="{BB962C8B-B14F-4D97-AF65-F5344CB8AC3E}">
        <p14:creationId xmlns:p14="http://schemas.microsoft.com/office/powerpoint/2010/main" val="591790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3A0889-697F-4D97-AECD-616EAB4C0D75}"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AD813D-8A26-4908-8B12-FBB45127CBF0}" type="slidenum">
              <a:rPr lang="en-US" smtClean="0"/>
              <a:t>‹#›</a:t>
            </a:fld>
            <a:endParaRPr lang="en-US"/>
          </a:p>
        </p:txBody>
      </p:sp>
    </p:spTree>
    <p:extLst>
      <p:ext uri="{BB962C8B-B14F-4D97-AF65-F5344CB8AC3E}">
        <p14:creationId xmlns:p14="http://schemas.microsoft.com/office/powerpoint/2010/main" val="29934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A0889-697F-4D97-AECD-616EAB4C0D75}"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D813D-8A26-4908-8B12-FBB45127CBF0}" type="slidenum">
              <a:rPr lang="en-US" smtClean="0"/>
              <a:t>‹#›</a:t>
            </a:fld>
            <a:endParaRPr lang="en-US"/>
          </a:p>
        </p:txBody>
      </p:sp>
    </p:spTree>
    <p:extLst>
      <p:ext uri="{BB962C8B-B14F-4D97-AF65-F5344CB8AC3E}">
        <p14:creationId xmlns:p14="http://schemas.microsoft.com/office/powerpoint/2010/main" val="65223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93A0889-697F-4D97-AECD-616EAB4C0D75}"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D813D-8A26-4908-8B12-FBB45127CBF0}" type="slidenum">
              <a:rPr lang="en-US" smtClean="0"/>
              <a:t>‹#›</a:t>
            </a:fld>
            <a:endParaRPr lang="en-US"/>
          </a:p>
        </p:txBody>
      </p:sp>
    </p:spTree>
    <p:extLst>
      <p:ext uri="{BB962C8B-B14F-4D97-AF65-F5344CB8AC3E}">
        <p14:creationId xmlns:p14="http://schemas.microsoft.com/office/powerpoint/2010/main" val="383227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93A0889-697F-4D97-AECD-616EAB4C0D75}"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D813D-8A26-4908-8B12-FBB45127CBF0}" type="slidenum">
              <a:rPr lang="en-US" smtClean="0"/>
              <a:t>‹#›</a:t>
            </a:fld>
            <a:endParaRPr lang="en-US"/>
          </a:p>
        </p:txBody>
      </p:sp>
    </p:spTree>
    <p:extLst>
      <p:ext uri="{BB962C8B-B14F-4D97-AF65-F5344CB8AC3E}">
        <p14:creationId xmlns:p14="http://schemas.microsoft.com/office/powerpoint/2010/main" val="2371610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A0889-697F-4D97-AECD-616EAB4C0D75}"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D813D-8A26-4908-8B12-FBB45127CBF0}" type="slidenum">
              <a:rPr lang="en-US" smtClean="0"/>
              <a:t>‹#›</a:t>
            </a:fld>
            <a:endParaRPr lang="en-US"/>
          </a:p>
        </p:txBody>
      </p:sp>
    </p:spTree>
    <p:extLst>
      <p:ext uri="{BB962C8B-B14F-4D97-AF65-F5344CB8AC3E}">
        <p14:creationId xmlns:p14="http://schemas.microsoft.com/office/powerpoint/2010/main" val="1275855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
        <p:nvSpPr>
          <p:cNvPr id="2" name="TextBox 1">
            <a:extLst>
              <a:ext uri="{FF2B5EF4-FFF2-40B4-BE49-F238E27FC236}">
                <a16:creationId xmlns:a16="http://schemas.microsoft.com/office/drawing/2014/main" id="{8F0B1C65-CBFD-B32F-46A9-B5208A70B0DE}"/>
              </a:ext>
            </a:extLst>
          </p:cNvPr>
          <p:cNvSpPr txBox="1"/>
          <p:nvPr userDrawn="1"/>
        </p:nvSpPr>
        <p:spPr>
          <a:xfrm rot="16200000">
            <a:off x="-5913767" y="2836778"/>
            <a:ext cx="4866968" cy="3801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72727"/>
                </a:solidFill>
                <a:effectLst/>
                <a:uLnTx/>
                <a:uFillTx/>
                <a:latin typeface=".TMC-Ong Do" pitchFamily="2" charset="0"/>
                <a:ea typeface="+mn-ea"/>
                <a:cs typeface="+mn-cs"/>
              </a:rPr>
              <a:t>Kho ppt Phan Linh_0916.604.268</a:t>
            </a:r>
          </a:p>
        </p:txBody>
      </p:sp>
      <p:sp>
        <p:nvSpPr>
          <p:cNvPr id="3" name="TextBox 2">
            <a:extLst>
              <a:ext uri="{FF2B5EF4-FFF2-40B4-BE49-F238E27FC236}">
                <a16:creationId xmlns:a16="http://schemas.microsoft.com/office/drawing/2014/main" id="{B44DA456-FD25-E832-D27F-6E0CE93E9FBC}"/>
              </a:ext>
            </a:extLst>
          </p:cNvPr>
          <p:cNvSpPr txBox="1"/>
          <p:nvPr userDrawn="1"/>
        </p:nvSpPr>
        <p:spPr>
          <a:xfrm rot="16200000">
            <a:off x="13238732" y="3238927"/>
            <a:ext cx="4866968" cy="3801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72727"/>
                </a:solidFill>
                <a:effectLst/>
                <a:uLnTx/>
                <a:uFillTx/>
                <a:latin typeface=".TMC-Ong Do" pitchFamily="2" charset="0"/>
                <a:ea typeface="+mn-ea"/>
                <a:cs typeface="+mn-cs"/>
              </a:rPr>
              <a:t>Kho ppt Phan Linh_0916.604.268</a:t>
            </a:r>
          </a:p>
        </p:txBody>
      </p:sp>
      <p:sp>
        <p:nvSpPr>
          <p:cNvPr id="4" name="TextBox 3">
            <a:extLst>
              <a:ext uri="{FF2B5EF4-FFF2-40B4-BE49-F238E27FC236}">
                <a16:creationId xmlns:a16="http://schemas.microsoft.com/office/drawing/2014/main" id="{443DEE9D-DA77-527F-9437-D38A4AEAEFC1}"/>
              </a:ext>
            </a:extLst>
          </p:cNvPr>
          <p:cNvSpPr txBox="1"/>
          <p:nvPr userDrawn="1"/>
        </p:nvSpPr>
        <p:spPr>
          <a:xfrm>
            <a:off x="3656281" y="7671935"/>
            <a:ext cx="48790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727"/>
                </a:solidFill>
                <a:effectLst/>
                <a:uLnTx/>
                <a:uFillTx/>
                <a:latin typeface=".TMC-Ong Do" pitchFamily="2" charset="0"/>
                <a:ea typeface="+mn-ea"/>
                <a:cs typeface="+mn-cs"/>
              </a:rPr>
              <a:t>Kho ppt Phan Linh_0916.604.268</a:t>
            </a:r>
          </a:p>
        </p:txBody>
      </p:sp>
    </p:spTree>
    <p:extLst>
      <p:ext uri="{BB962C8B-B14F-4D97-AF65-F5344CB8AC3E}">
        <p14:creationId xmlns:p14="http://schemas.microsoft.com/office/powerpoint/2010/main" val="4085472537"/>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70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7.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7.x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2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svg"/><Relationship Id="rId2" Type="http://schemas.openxmlformats.org/officeDocument/2006/relationships/image" Target="../media/image21.png"/><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ình nền powerpoint mầm non cute, dễ thương, sinh động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903" y="-342900"/>
            <a:ext cx="12448903" cy="811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WordArt 4"/>
          <p:cNvSpPr>
            <a:spLocks noChangeArrowheads="1" noChangeShapeType="1"/>
          </p:cNvSpPr>
          <p:nvPr/>
        </p:nvSpPr>
        <p:spPr bwMode="auto">
          <a:xfrm>
            <a:off x="2695977" y="1670570"/>
            <a:ext cx="7812088" cy="1385887"/>
          </a:xfrm>
          <a:prstGeom prst="rect">
            <a:avLst/>
          </a:prstGeom>
        </p:spPr>
        <p:txBody>
          <a:bodyPr wrap="none" fromWordArt="1">
            <a:prstTxWarp prst="textWave1">
              <a:avLst>
                <a:gd name="adj1" fmla="val 0"/>
                <a:gd name="adj2" fmla="val -477"/>
              </a:avLst>
            </a:prstTxWarp>
          </a:bodyPr>
          <a:lstStyle/>
          <a:p>
            <a:pPr algn="ctr" eaLnBrk="0" fontAlgn="base" hangingPunct="0">
              <a:spcBef>
                <a:spcPct val="0"/>
              </a:spcBef>
              <a:spcAft>
                <a:spcPct val="0"/>
              </a:spcAft>
            </a:pPr>
            <a:r>
              <a:rPr lang="en-US" sz="4000" b="1"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WELLCOME TO OUR </a:t>
            </a:r>
          </a:p>
          <a:p>
            <a:pPr algn="ctr" eaLnBrk="0" fontAlgn="base" hangingPunct="0">
              <a:spcBef>
                <a:spcPct val="0"/>
              </a:spcBef>
              <a:spcAft>
                <a:spcPct val="0"/>
              </a:spcAft>
            </a:pPr>
            <a:r>
              <a:rPr lang="en-US" sz="4000" b="1"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CLASS </a:t>
            </a:r>
            <a:r>
              <a:rPr lang="en-US" sz="4000" b="1" kern="10" dirty="0" smtClean="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4A4</a:t>
            </a:r>
            <a:endParaRPr lang="en-US" sz="4000" b="1"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37892" name="WordArt 5"/>
          <p:cNvSpPr>
            <a:spLocks noChangeArrowheads="1" noChangeShapeType="1"/>
          </p:cNvSpPr>
          <p:nvPr/>
        </p:nvSpPr>
        <p:spPr bwMode="auto">
          <a:xfrm>
            <a:off x="3808414" y="3200400"/>
            <a:ext cx="4649787" cy="10287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i="1" kern="10">
              <a:ln w="9525">
                <a:solidFill>
                  <a:srgbClr val="0000FF"/>
                </a:solidFill>
                <a:round/>
                <a:headEnd/>
                <a:tailEnd/>
              </a:ln>
              <a:solidFill>
                <a:srgbClr val="0000FF"/>
              </a:solidFill>
              <a:effectLst>
                <a:outerShdw dist="53882" dir="2700000" algn="ctr" rotWithShape="0">
                  <a:srgbClr val="9999FF">
                    <a:alpha val="78998"/>
                  </a:srgbClr>
                </a:outerShdw>
              </a:effectLst>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6763545" y="4743813"/>
            <a:ext cx="411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buClrTx/>
            </a:pPr>
            <a:r>
              <a:rPr lang="en-US" altLang="en-US" b="1" i="1" dirty="0"/>
              <a:t>Lào Cai, ngày 1</a:t>
            </a:r>
            <a:r>
              <a:rPr lang="en-US" altLang="en-US" b="1" i="1" dirty="0" smtClean="0"/>
              <a:t>2 tháng 11 </a:t>
            </a:r>
            <a:r>
              <a:rPr lang="en-US" altLang="en-US" b="1" i="1" dirty="0"/>
              <a:t>năm </a:t>
            </a:r>
            <a:r>
              <a:rPr lang="en-US" altLang="en-US" b="1" i="1" dirty="0" smtClean="0"/>
              <a:t>2024</a:t>
            </a:r>
            <a:endParaRPr lang="en-US" altLang="en-US" b="1" i="1" dirty="0"/>
          </a:p>
        </p:txBody>
      </p:sp>
      <p:sp>
        <p:nvSpPr>
          <p:cNvPr id="37894" name="TextBox 1"/>
          <p:cNvSpPr txBox="1">
            <a:spLocks noChangeArrowheads="1"/>
          </p:cNvSpPr>
          <p:nvPr/>
        </p:nvSpPr>
        <p:spPr bwMode="auto">
          <a:xfrm>
            <a:off x="1524001" y="233364"/>
            <a:ext cx="31661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buClrTx/>
            </a:pPr>
            <a:r>
              <a:rPr lang="en-US" altLang="en-US" sz="1600" b="1" dirty="0" smtClean="0">
                <a:solidFill>
                  <a:srgbClr val="002060"/>
                </a:solidFill>
              </a:rPr>
              <a:t>BAC LENH PRIMARY </a:t>
            </a:r>
            <a:r>
              <a:rPr lang="en-US" altLang="en-US" sz="1600" b="1" dirty="0">
                <a:solidFill>
                  <a:srgbClr val="002060"/>
                </a:solidFill>
              </a:rPr>
              <a:t>SCHOOL</a:t>
            </a:r>
          </a:p>
        </p:txBody>
      </p:sp>
      <p:pic>
        <p:nvPicPr>
          <p:cNvPr id="7" name="图片 4108" descr="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446" y="1949634"/>
            <a:ext cx="14843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108" descr="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36189" y="3025775"/>
            <a:ext cx="14843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452212"/>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290">
                                          <p:stCondLst>
                                            <p:cond delay="0"/>
                                          </p:stCondLst>
                                        </p:cTn>
                                        <p:tgtEl>
                                          <p:spTgt spid="7"/>
                                        </p:tgtEl>
                                      </p:cBhvr>
                                    </p:animEffect>
                                    <p:anim calcmode="lin" valueType="num">
                                      <p:cBhvr>
                                        <p:cTn id="10"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5" dur="13">
                                          <p:stCondLst>
                                            <p:cond delay="325"/>
                                          </p:stCondLst>
                                        </p:cTn>
                                        <p:tgtEl>
                                          <p:spTgt spid="7"/>
                                        </p:tgtEl>
                                      </p:cBhvr>
                                      <p:to x="100000" y="60000"/>
                                    </p:animScale>
                                    <p:animScale>
                                      <p:cBhvr>
                                        <p:cTn id="16" dur="83" decel="50000">
                                          <p:stCondLst>
                                            <p:cond delay="338"/>
                                          </p:stCondLst>
                                        </p:cTn>
                                        <p:tgtEl>
                                          <p:spTgt spid="7"/>
                                        </p:tgtEl>
                                      </p:cBhvr>
                                      <p:to x="100000" y="100000"/>
                                    </p:animScale>
                                    <p:animScale>
                                      <p:cBhvr>
                                        <p:cTn id="17" dur="13">
                                          <p:stCondLst>
                                            <p:cond delay="656"/>
                                          </p:stCondLst>
                                        </p:cTn>
                                        <p:tgtEl>
                                          <p:spTgt spid="7"/>
                                        </p:tgtEl>
                                      </p:cBhvr>
                                      <p:to x="100000" y="80000"/>
                                    </p:animScale>
                                    <p:animScale>
                                      <p:cBhvr>
                                        <p:cTn id="18" dur="83" decel="50000">
                                          <p:stCondLst>
                                            <p:cond delay="669"/>
                                          </p:stCondLst>
                                        </p:cTn>
                                        <p:tgtEl>
                                          <p:spTgt spid="7"/>
                                        </p:tgtEl>
                                      </p:cBhvr>
                                      <p:to x="100000" y="100000"/>
                                    </p:animScale>
                                    <p:animScale>
                                      <p:cBhvr>
                                        <p:cTn id="19" dur="13">
                                          <p:stCondLst>
                                            <p:cond delay="821"/>
                                          </p:stCondLst>
                                        </p:cTn>
                                        <p:tgtEl>
                                          <p:spTgt spid="7"/>
                                        </p:tgtEl>
                                      </p:cBhvr>
                                      <p:to x="100000" y="90000"/>
                                    </p:animScale>
                                    <p:animScale>
                                      <p:cBhvr>
                                        <p:cTn id="20" dur="83" decel="50000">
                                          <p:stCondLst>
                                            <p:cond delay="834"/>
                                          </p:stCondLst>
                                        </p:cTn>
                                        <p:tgtEl>
                                          <p:spTgt spid="7"/>
                                        </p:tgtEl>
                                      </p:cBhvr>
                                      <p:to x="100000" y="100000"/>
                                    </p:animScale>
                                    <p:animScale>
                                      <p:cBhvr>
                                        <p:cTn id="21" dur="13">
                                          <p:stCondLst>
                                            <p:cond delay="904"/>
                                          </p:stCondLst>
                                        </p:cTn>
                                        <p:tgtEl>
                                          <p:spTgt spid="7"/>
                                        </p:tgtEl>
                                      </p:cBhvr>
                                      <p:to x="100000" y="95000"/>
                                    </p:animScale>
                                    <p:animScale>
                                      <p:cBhvr>
                                        <p:cTn id="22" dur="83" decel="50000">
                                          <p:stCondLst>
                                            <p:cond delay="917"/>
                                          </p:stCondLst>
                                        </p:cTn>
                                        <p:tgtEl>
                                          <p:spTgt spid="7"/>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09575" y="-228600"/>
            <a:ext cx="13011150" cy="7315200"/>
          </a:xfrm>
          <a:prstGeom prst="rect">
            <a:avLst/>
          </a:prstGeom>
        </p:spPr>
      </p:pic>
      <p:sp>
        <p:nvSpPr>
          <p:cNvPr id="4" name="Rectangle: Rounded Corners 12">
            <a:extLst>
              <a:ext uri="{FF2B5EF4-FFF2-40B4-BE49-F238E27FC236}">
                <a16:creationId xmlns:a16="http://schemas.microsoft.com/office/drawing/2014/main" id="{79B05B1B-C650-4D37-A631-73C00338338D}"/>
              </a:ext>
            </a:extLst>
          </p:cNvPr>
          <p:cNvSpPr/>
          <p:nvPr/>
        </p:nvSpPr>
        <p:spPr>
          <a:xfrm>
            <a:off x="1497152" y="317151"/>
            <a:ext cx="8951494" cy="1058405"/>
          </a:xfrm>
          <a:prstGeom prst="roundRect">
            <a:avLst/>
          </a:prstGeom>
          <a:solidFill>
            <a:schemeClr val="accent4">
              <a:lumMod val="20000"/>
              <a:lumOff val="80000"/>
            </a:schemeClr>
          </a:solidFill>
          <a:ln>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10000"/>
                  </a:srgbClr>
                </a:solidFill>
                <a:effectLst/>
                <a:uLnTx/>
                <a:uFillTx/>
                <a:latin typeface="Calibri" panose="020F0502020204030204" pitchFamily="34" charset="0"/>
                <a:ea typeface="+mn-ea"/>
                <a:cs typeface="Calibri" panose="020F0502020204030204" pitchFamily="34" charset="0"/>
              </a:rPr>
              <a:t>4. </a:t>
            </a:r>
            <a:r>
              <a:rPr kumimoji="0" lang="vi-VN" sz="3600" b="1" i="0" u="none" strike="noStrike" kern="1200" cap="none" spc="0" normalizeH="0" baseline="0" noProof="0" dirty="0">
                <a:ln>
                  <a:noFill/>
                </a:ln>
                <a:solidFill>
                  <a:srgbClr val="ED7D31">
                    <a:lumMod val="10000"/>
                  </a:srgbClr>
                </a:solidFill>
                <a:effectLst/>
                <a:uLnTx/>
                <a:uFillTx/>
                <a:latin typeface="Calibri" panose="020F0502020204030204" pitchFamily="34" charset="0"/>
                <a:ea typeface="+mn-ea"/>
                <a:cs typeface="Calibri" panose="020F0502020204030204" pitchFamily="34" charset="0"/>
              </a:rPr>
              <a:t>Tìm thêm 2 – 3 động từ thích hợp với mỗi sự vật dưới đây: </a:t>
            </a:r>
            <a:endParaRPr kumimoji="0" lang="en-US" sz="3600" b="1" i="0" u="none" strike="noStrike" kern="1200" cap="none" spc="0" normalizeH="0" baseline="0" noProof="0" dirty="0">
              <a:ln>
                <a:noFill/>
              </a:ln>
              <a:solidFill>
                <a:srgbClr val="ED7D31">
                  <a:lumMod val="10000"/>
                </a:srgbClr>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2DAEEC9-DABB-B8CC-B034-B43F46058CE4}"/>
              </a:ext>
            </a:extLst>
          </p:cNvPr>
          <p:cNvPicPr>
            <a:picLocks noChangeAspect="1"/>
          </p:cNvPicPr>
          <p:nvPr/>
        </p:nvPicPr>
        <p:blipFill>
          <a:blip r:embed="rId3"/>
          <a:stretch>
            <a:fillRect/>
          </a:stretch>
        </p:blipFill>
        <p:spPr>
          <a:xfrm>
            <a:off x="1067127" y="1375556"/>
            <a:ext cx="9811544" cy="3985907"/>
          </a:xfrm>
          <a:prstGeom prst="rect">
            <a:avLst/>
          </a:prstGeom>
        </p:spPr>
      </p:pic>
      <p:sp>
        <p:nvSpPr>
          <p:cNvPr id="6" name="TextBox 5"/>
          <p:cNvSpPr txBox="1"/>
          <p:nvPr/>
        </p:nvSpPr>
        <p:spPr>
          <a:xfrm>
            <a:off x="2409148" y="5361463"/>
            <a:ext cx="7918193" cy="1323439"/>
          </a:xfrm>
          <a:prstGeom prst="rect">
            <a:avLst/>
          </a:prstGeom>
          <a:noFill/>
        </p:spPr>
        <p:txBody>
          <a:bodyPr wrap="square" rtlCol="0">
            <a:spAutoFit/>
          </a:bodyPr>
          <a:lstStyle/>
          <a:p>
            <a:pPr algn="l"/>
            <a:r>
              <a:rPr lang="en-US" dirty="0">
                <a:latin typeface="Noto Sans S Chinese DemiLight" panose="020B0400000000000000" pitchFamily="34" charset="-122"/>
                <a:ea typeface="Noto Sans S Chinese DemiLight" panose="020B0400000000000000" pitchFamily="34" charset="-122"/>
              </a:rPr>
              <a:t> </a:t>
            </a:r>
            <a:r>
              <a:rPr lang="en-US" sz="4000" dirty="0" smtClean="0">
                <a:latin typeface="Times New Roman" panose="02020603050405020304" pitchFamily="18" charset="0"/>
                <a:ea typeface="Noto Sans S Chinese DemiLight" panose="020B0400000000000000" pitchFamily="34" charset="-122"/>
                <a:cs typeface="Times New Roman" panose="02020603050405020304" pitchFamily="18" charset="0"/>
              </a:rPr>
              <a:t>- Làm bài vào phiếu học tập</a:t>
            </a:r>
          </a:p>
          <a:p>
            <a:pPr algn="l"/>
            <a:r>
              <a:rPr lang="en-US" sz="4000" dirty="0" smtClean="0">
                <a:latin typeface="Times New Roman" panose="02020603050405020304" pitchFamily="18" charset="0"/>
                <a:ea typeface="Noto Sans S Chinese DemiLight" panose="020B0400000000000000" pitchFamily="34" charset="-122"/>
                <a:cs typeface="Times New Roman" panose="02020603050405020304" pitchFamily="18" charset="0"/>
              </a:rPr>
              <a:t>- Chia sẻ nhóm đôi</a:t>
            </a:r>
            <a:endParaRPr lang="en-US" sz="4000" dirty="0">
              <a:latin typeface="Times New Roman" panose="02020603050405020304" pitchFamily="18" charset="0"/>
              <a:ea typeface="Noto Sans S Chinese DemiLight" panose="020B0400000000000000" pitchFamily="34" charset="-122"/>
              <a:cs typeface="Times New Roman" panose="02020603050405020304" pitchFamily="18" charset="0"/>
            </a:endParaRPr>
          </a:p>
        </p:txBody>
      </p:sp>
    </p:spTree>
    <p:extLst>
      <p:ext uri="{BB962C8B-B14F-4D97-AF65-F5344CB8AC3E}">
        <p14:creationId xmlns:p14="http://schemas.microsoft.com/office/powerpoint/2010/main" val="273114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09575" y="-228600"/>
            <a:ext cx="13011150" cy="7315200"/>
          </a:xfrm>
          <a:prstGeom prst="rect">
            <a:avLst/>
          </a:prstGeom>
        </p:spPr>
      </p:pic>
      <p:sp>
        <p:nvSpPr>
          <p:cNvPr id="3" name="Subtitle 2"/>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69D78973-F169-DE72-64BD-39E6CCB1C408}"/>
              </a:ext>
            </a:extLst>
          </p:cNvPr>
          <p:cNvPicPr>
            <a:picLocks noChangeAspect="1"/>
          </p:cNvPicPr>
          <p:nvPr/>
        </p:nvPicPr>
        <p:blipFill>
          <a:blip r:embed="rId3"/>
          <a:stretch>
            <a:fillRect/>
          </a:stretch>
        </p:blipFill>
        <p:spPr>
          <a:xfrm>
            <a:off x="484094" y="282388"/>
            <a:ext cx="10972800" cy="6400800"/>
          </a:xfrm>
          <a:prstGeom prst="rect">
            <a:avLst/>
          </a:prstGeom>
        </p:spPr>
      </p:pic>
      <p:sp>
        <p:nvSpPr>
          <p:cNvPr id="5" name="TextBox 4">
            <a:extLst>
              <a:ext uri="{FF2B5EF4-FFF2-40B4-BE49-F238E27FC236}">
                <a16:creationId xmlns:a16="http://schemas.microsoft.com/office/drawing/2014/main" id="{C53B907B-5973-B325-1A12-B7EDA5A734C3}"/>
              </a:ext>
            </a:extLst>
          </p:cNvPr>
          <p:cNvSpPr txBox="1"/>
          <p:nvPr/>
        </p:nvSpPr>
        <p:spPr>
          <a:xfrm>
            <a:off x="760920" y="4744196"/>
            <a:ext cx="211257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đ</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i, đọc,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trao đổi, học, hỏi, </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thảo</a:t>
            </a:r>
            <a:r>
              <a:rPr kumimoji="0" lang="en-US" sz="2400" b="0" i="0" u="none" strike="noStrike" kern="1200" cap="none" spc="0" normalizeH="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 luận, chia sẻ, </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trả lời,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suy nghĩ,...</a:t>
            </a:r>
          </a:p>
        </p:txBody>
      </p:sp>
      <p:sp>
        <p:nvSpPr>
          <p:cNvPr id="6" name="TextBox 5">
            <a:extLst>
              <a:ext uri="{FF2B5EF4-FFF2-40B4-BE49-F238E27FC236}">
                <a16:creationId xmlns:a16="http://schemas.microsoft.com/office/drawing/2014/main" id="{95C8042A-97F8-BE59-2ACE-8B0FF5DAA3FF}"/>
              </a:ext>
            </a:extLst>
          </p:cNvPr>
          <p:cNvSpPr txBox="1"/>
          <p:nvPr/>
        </p:nvSpPr>
        <p:spPr>
          <a:xfrm>
            <a:off x="2982158" y="4783676"/>
            <a:ext cx="184982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c</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hích, hút (mật),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chui, đậu,...</a:t>
            </a:r>
          </a:p>
        </p:txBody>
      </p:sp>
      <p:sp>
        <p:nvSpPr>
          <p:cNvPr id="7" name="TextBox 6">
            <a:extLst>
              <a:ext uri="{FF2B5EF4-FFF2-40B4-BE49-F238E27FC236}">
                <a16:creationId xmlns:a16="http://schemas.microsoft.com/office/drawing/2014/main" id="{7AF36AA4-8A43-EA81-E42C-701B7E7BA069}"/>
              </a:ext>
            </a:extLst>
          </p:cNvPr>
          <p:cNvSpPr txBox="1"/>
          <p:nvPr/>
        </p:nvSpPr>
        <p:spPr>
          <a:xfrm>
            <a:off x="5038476" y="4754618"/>
            <a:ext cx="188135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b</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úng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quẫy, nhảy, thở, ăn, đớp (mồi), nhìn,...</a:t>
            </a:r>
          </a:p>
        </p:txBody>
      </p:sp>
      <p:sp>
        <p:nvSpPr>
          <p:cNvPr id="8" name="TextBox 7">
            <a:extLst>
              <a:ext uri="{FF2B5EF4-FFF2-40B4-BE49-F238E27FC236}">
                <a16:creationId xmlns:a16="http://schemas.microsoft.com/office/drawing/2014/main" id="{F1F78BCC-AD0F-36FD-3066-543FD89F1AB8}"/>
              </a:ext>
            </a:extLst>
          </p:cNvPr>
          <p:cNvSpPr txBox="1"/>
          <p:nvPr/>
        </p:nvSpPr>
        <p:spPr>
          <a:xfrm>
            <a:off x="7126325" y="4795821"/>
            <a:ext cx="19547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lớn,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nở, </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vươn,</a:t>
            </a:r>
            <a:r>
              <a:rPr kumimoji="0" lang="en-US" sz="2400" b="0" i="0" u="none" strike="noStrike" kern="1200" cap="none" spc="0" normalizeH="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 </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đổ</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 phát triển, kết (trái), đâm chồi,..</a:t>
            </a:r>
          </a:p>
        </p:txBody>
      </p:sp>
      <p:sp>
        <p:nvSpPr>
          <p:cNvPr id="9" name="TextBox 8">
            <a:extLst>
              <a:ext uri="{FF2B5EF4-FFF2-40B4-BE49-F238E27FC236}">
                <a16:creationId xmlns:a16="http://schemas.microsoft.com/office/drawing/2014/main" id="{C781C004-24B5-8A1F-7309-D37D263CC06D}"/>
              </a:ext>
            </a:extLst>
          </p:cNvPr>
          <p:cNvSpPr txBox="1"/>
          <p:nvPr/>
        </p:nvSpPr>
        <p:spPr>
          <a:xfrm>
            <a:off x="9081096" y="4744196"/>
            <a:ext cx="2091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Đi,l</a:t>
            </a:r>
            <a:r>
              <a:rPr kumimoji="0" lang="vi-VN"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ướt</a:t>
            </a: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 cập (bến), đậu, dừng, lật, chìm, trôi,...</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endParaRPr>
          </a:p>
        </p:txBody>
      </p:sp>
    </p:spTree>
    <p:extLst>
      <p:ext uri="{BB962C8B-B14F-4D97-AF65-F5344CB8AC3E}">
        <p14:creationId xmlns:p14="http://schemas.microsoft.com/office/powerpoint/2010/main" val="241424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09575" y="-228600"/>
            <a:ext cx="13011150" cy="7315200"/>
          </a:xfrm>
          <a:prstGeom prst="rect">
            <a:avLst/>
          </a:prstGeom>
        </p:spPr>
      </p:pic>
      <p:pic>
        <p:nvPicPr>
          <p:cNvPr id="4" name="图片 10">
            <a:extLst>
              <a:ext uri="{FF2B5EF4-FFF2-40B4-BE49-F238E27FC236}">
                <a16:creationId xmlns:a16="http://schemas.microsoft.com/office/drawing/2014/main" id="{A8648E8C-4877-4E32-A629-855C823D7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03" y="1298285"/>
            <a:ext cx="10707718" cy="5873986"/>
          </a:xfrm>
          <a:prstGeom prst="rect">
            <a:avLst/>
          </a:prstGeom>
        </p:spPr>
      </p:pic>
      <p:sp>
        <p:nvSpPr>
          <p:cNvPr id="5" name="TextBox 4">
            <a:extLst>
              <a:ext uri="{FF2B5EF4-FFF2-40B4-BE49-F238E27FC236}">
                <a16:creationId xmlns:a16="http://schemas.microsoft.com/office/drawing/2014/main" id="{0CCFF2DA-A830-488B-B84F-B5E98BAB993E}"/>
              </a:ext>
            </a:extLst>
          </p:cNvPr>
          <p:cNvSpPr txBox="1"/>
          <p:nvPr/>
        </p:nvSpPr>
        <p:spPr>
          <a:xfrm>
            <a:off x="4177978" y="2345712"/>
            <a:ext cx="4306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Gợi</a:t>
            </a:r>
            <a:r>
              <a:rPr kumimoji="0" lang="en-US" sz="5400" b="1" i="0" u="sng"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ý:</a:t>
            </a:r>
          </a:p>
        </p:txBody>
      </p:sp>
      <p:grpSp>
        <p:nvGrpSpPr>
          <p:cNvPr id="6" name="Group 5">
            <a:extLst>
              <a:ext uri="{FF2B5EF4-FFF2-40B4-BE49-F238E27FC236}">
                <a16:creationId xmlns:a16="http://schemas.microsoft.com/office/drawing/2014/main" id="{70789FA0-B54D-432D-9D52-6DDBD8C6AFA5}"/>
              </a:ext>
            </a:extLst>
          </p:cNvPr>
          <p:cNvGrpSpPr/>
          <p:nvPr/>
        </p:nvGrpSpPr>
        <p:grpSpPr>
          <a:xfrm>
            <a:off x="777766" y="189184"/>
            <a:ext cx="10296321" cy="1424461"/>
            <a:chOff x="2017400" y="206243"/>
            <a:chExt cx="7659318" cy="974759"/>
          </a:xfrm>
          <a:solidFill>
            <a:schemeClr val="accent1"/>
          </a:solidFill>
        </p:grpSpPr>
        <p:sp>
          <p:nvSpPr>
            <p:cNvPr id="7" name="Rectangle: Rounded Corners 16">
              <a:extLst>
                <a:ext uri="{FF2B5EF4-FFF2-40B4-BE49-F238E27FC236}">
                  <a16:creationId xmlns:a16="http://schemas.microsoft.com/office/drawing/2014/main" id="{2435D160-B987-45FD-AAC8-6FB628AAA186}"/>
                </a:ext>
              </a:extLst>
            </p:cNvPr>
            <p:cNvSpPr/>
            <p:nvPr/>
          </p:nvSpPr>
          <p:spPr>
            <a:xfrm>
              <a:off x="2017400" y="206243"/>
              <a:ext cx="7659318" cy="97475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40F0B044-9653-4D75-99ED-A82E9C60BE22}"/>
                </a:ext>
              </a:extLst>
            </p:cNvPr>
            <p:cNvSpPr txBox="1"/>
            <p:nvPr/>
          </p:nvSpPr>
          <p:spPr>
            <a:xfrm>
              <a:off x="2165908" y="268276"/>
              <a:ext cx="7456140" cy="8213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 Viết </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 văn (4 </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 </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theo chủ đề tự chọn, có chứa động từ </a:t>
              </a:r>
              <a:r>
                <a:rPr lang="en-US" sz="3600" b="1" noProof="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ở</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tập 4</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CB312FED-7401-4F34-84FB-271EEF5C9676}"/>
              </a:ext>
            </a:extLst>
          </p:cNvPr>
          <p:cNvSpPr txBox="1"/>
          <p:nvPr/>
        </p:nvSpPr>
        <p:spPr>
          <a:xfrm>
            <a:off x="3951889" y="3358115"/>
            <a:ext cx="621182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10000"/>
                  </a:srgbClr>
                </a:solidFill>
                <a:effectLst/>
                <a:uLnTx/>
                <a:uFillTx/>
                <a:latin typeface="Calibri" panose="020F0502020204030204" pitchFamily="34" charset="0"/>
                <a:ea typeface="+mn-ea"/>
                <a:cs typeface="Calibri" panose="020F0502020204030204" pitchFamily="34" charset="0"/>
              </a:rPr>
              <a:t>V</a:t>
            </a:r>
            <a:r>
              <a:rPr kumimoji="0" lang="vi-VN" sz="3600" b="0" i="0" u="none" strike="noStrike" kern="1200" cap="none" spc="0" normalizeH="0" baseline="0" noProof="0" dirty="0">
                <a:ln>
                  <a:noFill/>
                </a:ln>
                <a:solidFill>
                  <a:srgbClr val="4472C4">
                    <a:lumMod val="10000"/>
                  </a:srgbClr>
                </a:solidFill>
                <a:effectLst/>
                <a:uLnTx/>
                <a:uFillTx/>
                <a:latin typeface="Calibri" panose="020F0502020204030204" pitchFamily="34" charset="0"/>
                <a:ea typeface="+mn-ea"/>
                <a:cs typeface="Calibri" panose="020F0502020204030204" pitchFamily="34" charset="0"/>
              </a:rPr>
              <a:t>iết về sự vật ở </a:t>
            </a:r>
            <a:r>
              <a:rPr kumimoji="0" lang="en-US" sz="3600" b="0" i="0" u="none" strike="noStrike" kern="1200" cap="none" spc="0" normalizeH="0" baseline="0" noProof="0" dirty="0" smtClean="0">
                <a:ln>
                  <a:noFill/>
                </a:ln>
                <a:solidFill>
                  <a:srgbClr val="4472C4">
                    <a:lumMod val="10000"/>
                  </a:srgbClr>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noProof="0" dirty="0" smtClean="0">
                <a:ln>
                  <a:noFill/>
                </a:ln>
                <a:solidFill>
                  <a:srgbClr val="4472C4">
                    <a:lumMod val="10000"/>
                  </a:srgbClr>
                </a:solidFill>
                <a:effectLst/>
                <a:uLnTx/>
                <a:uFillTx/>
                <a:latin typeface="Calibri" panose="020F0502020204030204" pitchFamily="34" charset="0"/>
                <a:ea typeface="+mn-ea"/>
                <a:cs typeface="Calibri" panose="020F0502020204030204" pitchFamily="34" charset="0"/>
              </a:rPr>
              <a:t> 4 </a:t>
            </a:r>
            <a:r>
              <a:rPr kumimoji="0" lang="vi-VN" sz="3600" b="0" i="0" u="none" strike="noStrike" kern="1200" cap="none" spc="0" normalizeH="0" baseline="0" noProof="0" dirty="0" smtClean="0">
                <a:ln>
                  <a:noFill/>
                </a:ln>
                <a:solidFill>
                  <a:srgbClr val="4472C4">
                    <a:lumMod val="10000"/>
                  </a:srgbClr>
                </a:solidFill>
                <a:effectLst/>
                <a:uLnTx/>
                <a:uFillTx/>
                <a:latin typeface="Calibri" panose="020F0502020204030204" pitchFamily="34" charset="0"/>
                <a:ea typeface="+mn-ea"/>
                <a:cs typeface="Calibri" panose="020F0502020204030204" pitchFamily="34" charset="0"/>
              </a:rPr>
              <a:t>và </a:t>
            </a:r>
            <a:r>
              <a:rPr kumimoji="0" lang="vi-VN" sz="3600" b="0" i="0" u="none" strike="noStrike" kern="1200" cap="none" spc="0" normalizeH="0" baseline="0" noProof="0" dirty="0">
                <a:ln>
                  <a:noFill/>
                </a:ln>
                <a:solidFill>
                  <a:srgbClr val="4472C4">
                    <a:lumMod val="10000"/>
                  </a:srgbClr>
                </a:solidFill>
                <a:effectLst/>
                <a:uLnTx/>
                <a:uFillTx/>
                <a:latin typeface="Calibri" panose="020F0502020204030204" pitchFamily="34" charset="0"/>
                <a:ea typeface="+mn-ea"/>
                <a:cs typeface="Calibri" panose="020F0502020204030204" pitchFamily="34" charset="0"/>
              </a:rPr>
              <a:t>sử dụng một số động từ tìm được </a:t>
            </a:r>
            <a:r>
              <a:rPr kumimoji="0" lang="vi-VN" sz="3600" b="0" i="0" u="none" strike="noStrike" kern="1200" cap="none" spc="0" normalizeH="0" baseline="0" noProof="0" dirty="0" smtClean="0">
                <a:ln>
                  <a:noFill/>
                </a:ln>
                <a:solidFill>
                  <a:srgbClr val="4472C4">
                    <a:lumMod val="10000"/>
                  </a:srgbClr>
                </a:solidFill>
                <a:effectLst/>
                <a:uLnTx/>
                <a:uFillTx/>
                <a:latin typeface="Calibri" panose="020F0502020204030204" pitchFamily="34" charset="0"/>
                <a:ea typeface="+mn-ea"/>
                <a:cs typeface="Calibri" panose="020F0502020204030204" pitchFamily="34" charset="0"/>
              </a:rPr>
              <a:t>ở</a:t>
            </a:r>
            <a:r>
              <a:rPr kumimoji="0" lang="en-US" sz="3600" b="0" i="0" u="none" strike="noStrike" kern="1200" cap="none" spc="0" normalizeH="0" baseline="0" noProof="0" dirty="0" smtClean="0">
                <a:ln>
                  <a:noFill/>
                </a:ln>
                <a:solidFill>
                  <a:srgbClr val="4472C4">
                    <a:lumMod val="10000"/>
                  </a:srgbClr>
                </a:solidFill>
                <a:effectLst/>
                <a:uLnTx/>
                <a:uFillTx/>
                <a:latin typeface="Calibri" panose="020F0502020204030204" pitchFamily="34" charset="0"/>
                <a:ea typeface="+mn-ea"/>
                <a:cs typeface="Calibri" panose="020F0502020204030204" pitchFamily="34" charset="0"/>
              </a:rPr>
              <a:t> sự</a:t>
            </a:r>
            <a:r>
              <a:rPr kumimoji="0" lang="en-US" sz="3600" b="0" i="0" u="none" strike="noStrike" kern="1200" cap="none" spc="0" normalizeH="0" noProof="0" dirty="0" smtClean="0">
                <a:ln>
                  <a:noFill/>
                </a:ln>
                <a:solidFill>
                  <a:srgbClr val="4472C4">
                    <a:lumMod val="10000"/>
                  </a:srgbClr>
                </a:solidFill>
                <a:effectLst/>
                <a:uLnTx/>
                <a:uFillTx/>
                <a:latin typeface="Calibri" panose="020F0502020204030204" pitchFamily="34" charset="0"/>
                <a:ea typeface="+mn-ea"/>
                <a:cs typeface="Calibri" panose="020F0502020204030204" pitchFamily="34" charset="0"/>
              </a:rPr>
              <a:t> vật</a:t>
            </a:r>
            <a:r>
              <a:rPr kumimoji="0" lang="en-US" sz="3600" b="0" i="0" u="none" strike="noStrike" kern="1200" cap="none" spc="0" normalizeH="0" baseline="0" noProof="0" dirty="0" smtClean="0">
                <a:ln>
                  <a:noFill/>
                </a:ln>
                <a:solidFill>
                  <a:srgbClr val="4472C4">
                    <a:lumMod val="10000"/>
                  </a:srgbClr>
                </a:solidFill>
                <a:effectLst/>
                <a:uLnTx/>
                <a:uFillTx/>
                <a:latin typeface="Calibri" panose="020F0502020204030204" pitchFamily="34" charset="0"/>
                <a:ea typeface="+mn-ea"/>
                <a:cs typeface="Calibri" panose="020F0502020204030204" pitchFamily="34" charset="0"/>
              </a:rPr>
              <a:t> đó.</a:t>
            </a:r>
            <a:endParaRPr kumimoji="0" lang="en-US" sz="3600" b="0" i="0" u="none" strike="noStrike" kern="1200" cap="none" spc="0" normalizeH="0" baseline="0" noProof="0" dirty="0">
              <a:ln>
                <a:noFill/>
              </a:ln>
              <a:solidFill>
                <a:srgbClr val="4472C4">
                  <a:lumMod val="10000"/>
                </a:srgbClr>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lamp&#10;&#10;Description automatically generated">
            <a:extLst>
              <a:ext uri="{FF2B5EF4-FFF2-40B4-BE49-F238E27FC236}">
                <a16:creationId xmlns:a16="http://schemas.microsoft.com/office/drawing/2014/main" id="{5B6EB867-85EE-488D-A1B2-1D34F093A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6129" y="3301180"/>
            <a:ext cx="634799" cy="634799"/>
          </a:xfrm>
          <a:prstGeom prst="rect">
            <a:avLst/>
          </a:prstGeom>
        </p:spPr>
      </p:pic>
      <p:pic>
        <p:nvPicPr>
          <p:cNvPr id="11" name="图片 2">
            <a:extLst>
              <a:ext uri="{FF2B5EF4-FFF2-40B4-BE49-F238E27FC236}">
                <a16:creationId xmlns:a16="http://schemas.microsoft.com/office/drawing/2014/main" id="{7D2F7E66-FE36-4388-BF4C-29C5FC441C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Tree>
    <p:extLst>
      <p:ext uri="{BB962C8B-B14F-4D97-AF65-F5344CB8AC3E}">
        <p14:creationId xmlns:p14="http://schemas.microsoft.com/office/powerpoint/2010/main" val="264535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09575" y="-228600"/>
            <a:ext cx="13011150" cy="7315200"/>
          </a:xfrm>
          <a:prstGeom prst="rect">
            <a:avLst/>
          </a:prstGeom>
        </p:spPr>
      </p:pic>
      <p:sp>
        <p:nvSpPr>
          <p:cNvPr id="3" name="Subtitle 2"/>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69D78973-F169-DE72-64BD-39E6CCB1C408}"/>
              </a:ext>
            </a:extLst>
          </p:cNvPr>
          <p:cNvPicPr>
            <a:picLocks noChangeAspect="1"/>
          </p:cNvPicPr>
          <p:nvPr/>
        </p:nvPicPr>
        <p:blipFill>
          <a:blip r:embed="rId3"/>
          <a:stretch>
            <a:fillRect/>
          </a:stretch>
        </p:blipFill>
        <p:spPr>
          <a:xfrm>
            <a:off x="484094" y="282388"/>
            <a:ext cx="10972800" cy="6400800"/>
          </a:xfrm>
          <a:prstGeom prst="rect">
            <a:avLst/>
          </a:prstGeom>
        </p:spPr>
      </p:pic>
      <p:sp>
        <p:nvSpPr>
          <p:cNvPr id="5" name="TextBox 4">
            <a:extLst>
              <a:ext uri="{FF2B5EF4-FFF2-40B4-BE49-F238E27FC236}">
                <a16:creationId xmlns:a16="http://schemas.microsoft.com/office/drawing/2014/main" id="{C53B907B-5973-B325-1A12-B7EDA5A734C3}"/>
              </a:ext>
            </a:extLst>
          </p:cNvPr>
          <p:cNvSpPr txBox="1"/>
          <p:nvPr/>
        </p:nvSpPr>
        <p:spPr>
          <a:xfrm>
            <a:off x="760920" y="4744196"/>
            <a:ext cx="211257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đ</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i, đọc,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trao đổi, học, hỏi, </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thảo</a:t>
            </a:r>
            <a:r>
              <a:rPr kumimoji="0" lang="en-US" sz="2400" b="0" i="0" u="none" strike="noStrike" kern="1200" cap="none" spc="0" normalizeH="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 luận, chia sẻ, </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trả lời,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suy nghĩ,...</a:t>
            </a:r>
          </a:p>
        </p:txBody>
      </p:sp>
      <p:sp>
        <p:nvSpPr>
          <p:cNvPr id="6" name="TextBox 5">
            <a:extLst>
              <a:ext uri="{FF2B5EF4-FFF2-40B4-BE49-F238E27FC236}">
                <a16:creationId xmlns:a16="http://schemas.microsoft.com/office/drawing/2014/main" id="{95C8042A-97F8-BE59-2ACE-8B0FF5DAA3FF}"/>
              </a:ext>
            </a:extLst>
          </p:cNvPr>
          <p:cNvSpPr txBox="1"/>
          <p:nvPr/>
        </p:nvSpPr>
        <p:spPr>
          <a:xfrm>
            <a:off x="2982158" y="4783676"/>
            <a:ext cx="184982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c</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hích, hút (mật),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chui, đậu,...</a:t>
            </a:r>
          </a:p>
        </p:txBody>
      </p:sp>
      <p:sp>
        <p:nvSpPr>
          <p:cNvPr id="7" name="TextBox 6">
            <a:extLst>
              <a:ext uri="{FF2B5EF4-FFF2-40B4-BE49-F238E27FC236}">
                <a16:creationId xmlns:a16="http://schemas.microsoft.com/office/drawing/2014/main" id="{7AF36AA4-8A43-EA81-E42C-701B7E7BA069}"/>
              </a:ext>
            </a:extLst>
          </p:cNvPr>
          <p:cNvSpPr txBox="1"/>
          <p:nvPr/>
        </p:nvSpPr>
        <p:spPr>
          <a:xfrm>
            <a:off x="5038476" y="4754618"/>
            <a:ext cx="188135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b</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úng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quẫy, nhảy, thở, ăn, đớp (mồi), nhìn,...</a:t>
            </a:r>
          </a:p>
        </p:txBody>
      </p:sp>
      <p:sp>
        <p:nvSpPr>
          <p:cNvPr id="8" name="TextBox 7">
            <a:extLst>
              <a:ext uri="{FF2B5EF4-FFF2-40B4-BE49-F238E27FC236}">
                <a16:creationId xmlns:a16="http://schemas.microsoft.com/office/drawing/2014/main" id="{F1F78BCC-AD0F-36FD-3066-543FD89F1AB8}"/>
              </a:ext>
            </a:extLst>
          </p:cNvPr>
          <p:cNvSpPr txBox="1"/>
          <p:nvPr/>
        </p:nvSpPr>
        <p:spPr>
          <a:xfrm>
            <a:off x="7126325" y="4795821"/>
            <a:ext cx="19547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lớn,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nở, </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vươn,</a:t>
            </a:r>
            <a:r>
              <a:rPr kumimoji="0" lang="en-US" sz="2400" b="0" i="0" u="none" strike="noStrike" kern="1200" cap="none" spc="0" normalizeH="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 </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đổ</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 phát triển, kết (trái), đâm chồi,..</a:t>
            </a:r>
          </a:p>
        </p:txBody>
      </p:sp>
      <p:sp>
        <p:nvSpPr>
          <p:cNvPr id="9" name="TextBox 8">
            <a:extLst>
              <a:ext uri="{FF2B5EF4-FFF2-40B4-BE49-F238E27FC236}">
                <a16:creationId xmlns:a16="http://schemas.microsoft.com/office/drawing/2014/main" id="{C781C004-24B5-8A1F-7309-D37D263CC06D}"/>
              </a:ext>
            </a:extLst>
          </p:cNvPr>
          <p:cNvSpPr txBox="1"/>
          <p:nvPr/>
        </p:nvSpPr>
        <p:spPr>
          <a:xfrm>
            <a:off x="9081096" y="4744196"/>
            <a:ext cx="2091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Đi,l</a:t>
            </a:r>
            <a:r>
              <a:rPr kumimoji="0" lang="vi-VN" sz="2400" b="0" i="0" u="none" strike="noStrike" kern="1200" cap="none" spc="0" normalizeH="0" baseline="0" noProof="0" dirty="0" smtClean="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ướt</a:t>
            </a: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rPr>
              <a:t>, cập (bến), đậu, dừng, lật, chìm, trôi,...</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Noto Sans S Chinese DemiLight" panose="020B0400000000000000" pitchFamily="34" charset="-122"/>
              <a:cs typeface="Calibri" panose="020F0502020204030204" pitchFamily="34" charset="0"/>
            </a:endParaRPr>
          </a:p>
        </p:txBody>
      </p:sp>
    </p:spTree>
    <p:extLst>
      <p:ext uri="{BB962C8B-B14F-4D97-AF65-F5344CB8AC3E}">
        <p14:creationId xmlns:p14="http://schemas.microsoft.com/office/powerpoint/2010/main" val="40475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566" y="175277"/>
            <a:ext cx="11389563" cy="566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2133778" y="2855773"/>
            <a:ext cx="840871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4000" b="1" dirty="0" smtClean="0">
                <a:solidFill>
                  <a:srgbClr val="C00000"/>
                </a:solidFill>
              </a:rPr>
              <a:t>Vào Padlet, lựa chọn một sự vật và viết đoạn văn trong đó có sử dụng động từ đã tìm được ở bài 4 </a:t>
            </a:r>
            <a:endParaRPr lang="en-US" altLang="en-US" sz="4000" b="1" dirty="0">
              <a:solidFill>
                <a:srgbClr val="C00000"/>
              </a:solidFill>
            </a:endParaRPr>
          </a:p>
        </p:txBody>
      </p:sp>
    </p:spTree>
    <p:extLst>
      <p:ext uri="{BB962C8B-B14F-4D97-AF65-F5344CB8AC3E}">
        <p14:creationId xmlns:p14="http://schemas.microsoft.com/office/powerpoint/2010/main" val="9716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0">
            <a:extLst>
              <a:ext uri="{FF2B5EF4-FFF2-40B4-BE49-F238E27FC236}">
                <a16:creationId xmlns:a16="http://schemas.microsoft.com/office/drawing/2014/main" id="{A8648E8C-4877-4E32-A629-855C823D7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147" y="-591671"/>
            <a:ext cx="13514294" cy="7227206"/>
          </a:xfrm>
          <a:prstGeom prst="rect">
            <a:avLst/>
          </a:prstGeom>
        </p:spPr>
      </p:pic>
      <p:sp>
        <p:nvSpPr>
          <p:cNvPr id="6" name="TextBox 5"/>
          <p:cNvSpPr txBox="1"/>
          <p:nvPr/>
        </p:nvSpPr>
        <p:spPr>
          <a:xfrm>
            <a:off x="1544172" y="1036773"/>
            <a:ext cx="8861610" cy="3970318"/>
          </a:xfrm>
          <a:prstGeom prst="rect">
            <a:avLst/>
          </a:prstGeom>
          <a:noFill/>
        </p:spPr>
        <p:txBody>
          <a:bodyPr wrap="square" rtlCol="0">
            <a:spAutoFit/>
          </a:bodyPr>
          <a:lstStyle/>
          <a:p>
            <a:pPr algn="l"/>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Đoạn văn viết đã đúng yêu cầu của bài chưa?</a:t>
            </a:r>
          </a:p>
          <a:p>
            <a:pPr algn="l"/>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Trong đoạn văn có sử dụng những động từ nào?</a:t>
            </a:r>
          </a:p>
          <a:p>
            <a:pPr algn="l"/>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Em thích câu văn nào trong đoạn văn của bạn? Vì sao?</a:t>
            </a:r>
          </a:p>
          <a:p>
            <a:pPr marL="285750" indent="-285750" algn="l">
              <a:buFontTx/>
              <a:buChar char="-"/>
            </a:pPr>
            <a:endParaRPr lang="en-US" sz="3600" dirty="0">
              <a:latin typeface="Times New Roman" panose="02020603050405020304" pitchFamily="18" charset="0"/>
              <a:ea typeface="Noto Sans S Chinese DemiLight" panose="020B0400000000000000" pitchFamily="34" charset="-122"/>
              <a:cs typeface="Times New Roman" panose="02020603050405020304" pitchFamily="18" charset="0"/>
            </a:endParaRPr>
          </a:p>
        </p:txBody>
      </p:sp>
    </p:spTree>
    <p:extLst>
      <p:ext uri="{BB962C8B-B14F-4D97-AF65-F5344CB8AC3E}">
        <p14:creationId xmlns:p14="http://schemas.microsoft.com/office/powerpoint/2010/main" val="3013241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566" y="175277"/>
            <a:ext cx="11389563" cy="566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2133778" y="2855773"/>
            <a:ext cx="856470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4000" b="1" dirty="0" smtClean="0">
                <a:solidFill>
                  <a:srgbClr val="002060"/>
                </a:solidFill>
              </a:rPr>
              <a:t>Vào Chatgpt.com</a:t>
            </a:r>
          </a:p>
          <a:p>
            <a:pPr eaLnBrk="0" fontAlgn="base" hangingPunct="0">
              <a:spcBef>
                <a:spcPct val="0"/>
              </a:spcBef>
              <a:spcAft>
                <a:spcPct val="0"/>
              </a:spcAft>
            </a:pPr>
            <a:r>
              <a:rPr lang="en-US" altLang="en-US" sz="4000" b="1" dirty="0" smtClean="0">
                <a:solidFill>
                  <a:srgbClr val="002060"/>
                </a:solidFill>
              </a:rPr>
              <a:t>Nêu yêu cầu: </a:t>
            </a:r>
            <a:r>
              <a:rPr lang="en-US" altLang="en-US" sz="4000" b="1" dirty="0" smtClean="0">
                <a:solidFill>
                  <a:srgbClr val="C00000"/>
                </a:solidFill>
              </a:rPr>
              <a:t>Viết đoạn văn từ 4 - 5 câu về… </a:t>
            </a:r>
            <a:r>
              <a:rPr lang="en-US" altLang="en-US" sz="4000" b="1" dirty="0" smtClean="0"/>
              <a:t>(chủ đề em vừa chọn) </a:t>
            </a:r>
            <a:r>
              <a:rPr lang="en-US" altLang="en-US" sz="4000" b="1" dirty="0" smtClean="0">
                <a:solidFill>
                  <a:srgbClr val="C00000"/>
                </a:solidFill>
              </a:rPr>
              <a:t>trong đó có sử dụng động từ</a:t>
            </a:r>
            <a:r>
              <a:rPr lang="en-US" altLang="en-US" sz="4000" b="1" dirty="0" smtClean="0"/>
              <a:t>….</a:t>
            </a:r>
            <a:endParaRPr lang="en-US" altLang="en-US" sz="4000" b="1" dirty="0"/>
          </a:p>
        </p:txBody>
      </p:sp>
      <p:pic>
        <p:nvPicPr>
          <p:cNvPr id="7" name="图片 37895" descr="1-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46278" y="-290795"/>
            <a:ext cx="2243138"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694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ết quả hình ảnh cho hình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p:cNvSpPr txBox="1">
            <a:spLocks noChangeArrowheads="1"/>
          </p:cNvSpPr>
          <p:nvPr/>
        </p:nvSpPr>
        <p:spPr bwMode="auto">
          <a:xfrm>
            <a:off x="1752600" y="2057401"/>
            <a:ext cx="96967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a:r>
              <a:rPr lang="en-US" altLang="en-US" sz="4800" b="1" dirty="0" err="1">
                <a:solidFill>
                  <a:srgbClr val="C00000"/>
                </a:solidFill>
                <a:latin typeface="Times New Roman" panose="02020603050405020304" pitchFamily="18" charset="0"/>
                <a:cs typeface="Times New Roman" panose="02020603050405020304" pitchFamily="18" charset="0"/>
              </a:rPr>
              <a:t>Chúc</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các</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thầy</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cô</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mạnh</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khỏe</a:t>
            </a:r>
            <a:endParaRPr lang="en-US" altLang="en-US" sz="4800" b="1" dirty="0">
              <a:solidFill>
                <a:srgbClr val="C00000"/>
              </a:solidFill>
              <a:latin typeface="Times New Roman" panose="02020603050405020304" pitchFamily="18" charset="0"/>
              <a:cs typeface="Times New Roman" panose="02020603050405020304" pitchFamily="18" charset="0"/>
            </a:endParaRPr>
          </a:p>
          <a:p>
            <a:pPr algn="ctr"/>
            <a:r>
              <a:rPr lang="en-US" altLang="en-US" sz="4800" b="1" dirty="0" err="1">
                <a:solidFill>
                  <a:srgbClr val="C00000"/>
                </a:solidFill>
                <a:latin typeface="Times New Roman" panose="02020603050405020304" pitchFamily="18" charset="0"/>
                <a:cs typeface="Times New Roman" panose="02020603050405020304" pitchFamily="18" charset="0"/>
              </a:rPr>
              <a:t>Chúc</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các</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em</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chăm</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ngoan</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học</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giỏi</a:t>
            </a:r>
            <a:endParaRPr lang="en-US" altLang="en-US" sz="4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818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09575" y="-228600"/>
            <a:ext cx="13011150" cy="7315200"/>
          </a:xfrm>
          <a:prstGeom prst="rect">
            <a:avLst/>
          </a:prstGeom>
        </p:spPr>
      </p:pic>
      <p:grpSp>
        <p:nvGrpSpPr>
          <p:cNvPr id="2" name="组合 41">
            <a:extLst>
              <a:ext uri="{FF2B5EF4-FFF2-40B4-BE49-F238E27FC236}">
                <a16:creationId xmlns:a16="http://schemas.microsoft.com/office/drawing/2014/main" id="{037649D0-B5FB-2ABE-5CB6-DBB30F9A5C0A}"/>
              </a:ext>
            </a:extLst>
          </p:cNvPr>
          <p:cNvGrpSpPr/>
          <p:nvPr/>
        </p:nvGrpSpPr>
        <p:grpSpPr>
          <a:xfrm>
            <a:off x="1009346" y="0"/>
            <a:ext cx="11713210" cy="7149465"/>
            <a:chOff x="833" y="675"/>
            <a:chExt cx="18446" cy="11259"/>
          </a:xfrm>
        </p:grpSpPr>
        <p:pic>
          <p:nvPicPr>
            <p:cNvPr id="3" name="图片 6" descr="D:\资料\双麻花辫女孩.png双麻花辫女孩">
              <a:extLst>
                <a:ext uri="{FF2B5EF4-FFF2-40B4-BE49-F238E27FC236}">
                  <a16:creationId xmlns:a16="http://schemas.microsoft.com/office/drawing/2014/main" id="{0B78A27C-96D8-AB52-DCB2-E505CF89E086}"/>
                </a:ext>
              </a:extLst>
            </p:cNvPr>
            <p:cNvPicPr>
              <a:picLocks noChangeAspect="1"/>
            </p:cNvPicPr>
            <p:nvPr>
              <p:custDataLst>
                <p:tags r:id="rId1"/>
              </p:custDataLst>
            </p:nvPr>
          </p:nvPicPr>
          <p:blipFill>
            <a:blip r:embed="rId4"/>
            <a:srcRect/>
            <a:stretch>
              <a:fillRect/>
            </a:stretch>
          </p:blipFill>
          <p:spPr>
            <a:xfrm rot="20700000">
              <a:off x="12407" y="4379"/>
              <a:ext cx="6872" cy="6872"/>
            </a:xfrm>
            <a:prstGeom prst="rect">
              <a:avLst/>
            </a:prstGeom>
          </p:spPr>
        </p:pic>
        <p:pic>
          <p:nvPicPr>
            <p:cNvPr id="4" name="图片 75" descr="书本">
              <a:extLst>
                <a:ext uri="{FF2B5EF4-FFF2-40B4-BE49-F238E27FC236}">
                  <a16:creationId xmlns:a16="http://schemas.microsoft.com/office/drawing/2014/main" id="{148AED7E-4B20-AFF9-738D-D1E10A87A2F7}"/>
                </a:ext>
              </a:extLst>
            </p:cNvPr>
            <p:cNvPicPr>
              <a:picLocks noChangeAspect="1"/>
            </p:cNvPicPr>
            <p:nvPr/>
          </p:nvPicPr>
          <p:blipFill>
            <a:blip r:embed="rId5"/>
            <a:stretch>
              <a:fillRect/>
            </a:stretch>
          </p:blipFill>
          <p:spPr>
            <a:xfrm>
              <a:off x="833" y="675"/>
              <a:ext cx="3055" cy="3055"/>
            </a:xfrm>
            <a:prstGeom prst="rect">
              <a:avLst/>
            </a:prstGeom>
          </p:spPr>
        </p:pic>
        <p:pic>
          <p:nvPicPr>
            <p:cNvPr id="5" name="图片 39" descr="纸张">
              <a:extLst>
                <a:ext uri="{FF2B5EF4-FFF2-40B4-BE49-F238E27FC236}">
                  <a16:creationId xmlns:a16="http://schemas.microsoft.com/office/drawing/2014/main" id="{0FA072A7-ECCE-5090-6DB6-BCDC720ED1B8}"/>
                </a:ext>
              </a:extLst>
            </p:cNvPr>
            <p:cNvPicPr>
              <a:picLocks noChangeAspect="1"/>
            </p:cNvPicPr>
            <p:nvPr/>
          </p:nvPicPr>
          <p:blipFill>
            <a:blip r:embed="rId6"/>
            <a:stretch>
              <a:fillRect/>
            </a:stretch>
          </p:blipFill>
          <p:spPr>
            <a:xfrm>
              <a:off x="9355" y="7395"/>
              <a:ext cx="3672" cy="3672"/>
            </a:xfrm>
            <a:prstGeom prst="rect">
              <a:avLst/>
            </a:prstGeom>
          </p:spPr>
        </p:pic>
        <p:pic>
          <p:nvPicPr>
            <p:cNvPr id="6" name="图片 40" descr="草莓">
              <a:extLst>
                <a:ext uri="{FF2B5EF4-FFF2-40B4-BE49-F238E27FC236}">
                  <a16:creationId xmlns:a16="http://schemas.microsoft.com/office/drawing/2014/main" id="{0F3E698E-EEB0-E11E-DE0A-7FB6427FFCF1}"/>
                </a:ext>
              </a:extLst>
            </p:cNvPr>
            <p:cNvPicPr>
              <a:picLocks noChangeAspect="1"/>
            </p:cNvPicPr>
            <p:nvPr/>
          </p:nvPicPr>
          <p:blipFill>
            <a:blip r:embed="rId7"/>
            <a:stretch>
              <a:fillRect/>
            </a:stretch>
          </p:blipFill>
          <p:spPr>
            <a:xfrm>
              <a:off x="6291" y="9236"/>
              <a:ext cx="2698" cy="2698"/>
            </a:xfrm>
            <a:prstGeom prst="rect">
              <a:avLst/>
            </a:prstGeom>
          </p:spPr>
        </p:pic>
      </p:grpSp>
      <p:pic>
        <p:nvPicPr>
          <p:cNvPr id="7" name="Picture 6">
            <a:extLst>
              <a:ext uri="{FF2B5EF4-FFF2-40B4-BE49-F238E27FC236}">
                <a16:creationId xmlns:a16="http://schemas.microsoft.com/office/drawing/2014/main" id="{5B51AD1A-D1B0-9A03-879F-CBE60535D418}"/>
              </a:ext>
            </a:extLst>
          </p:cNvPr>
          <p:cNvPicPr>
            <a:picLocks noChangeAspect="1"/>
          </p:cNvPicPr>
          <p:nvPr/>
        </p:nvPicPr>
        <p:blipFill>
          <a:blip r:embed="rId8"/>
          <a:stretch>
            <a:fillRect/>
          </a:stretch>
        </p:blipFill>
        <p:spPr>
          <a:xfrm>
            <a:off x="1893538" y="1682738"/>
            <a:ext cx="9528874" cy="3206774"/>
          </a:xfrm>
          <a:prstGeom prst="rect">
            <a:avLst/>
          </a:prstGeom>
        </p:spPr>
      </p:pic>
    </p:spTree>
    <p:extLst>
      <p:ext uri="{BB962C8B-B14F-4D97-AF65-F5344CB8AC3E}">
        <p14:creationId xmlns:p14="http://schemas.microsoft.com/office/powerpoint/2010/main" val="1398423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ad Shoulders Knees &amp; Toes - CoComelon Nursery Rhymes &amp; Kids Songs">
            <a:hlinkClick r:id="" action="ppaction://media"/>
            <a:extLst>
              <a:ext uri="{FF2B5EF4-FFF2-40B4-BE49-F238E27FC236}">
                <a16:creationId xmlns:a16="http://schemas.microsoft.com/office/drawing/2014/main" id="{9665BEDE-5058-C124-D3AE-2C2FA358030A}"/>
              </a:ext>
            </a:extLst>
          </p:cNvPr>
          <p:cNvPicPr>
            <a:picLocks noChangeAspect="1"/>
          </p:cNvPicPr>
          <p:nvPr>
            <a:videoFile r:link="rId1"/>
            <p:extLst>
              <p:ext uri="{DAA4B4D4-6D71-4841-9C94-3DE7FCFB9230}">
                <p14:media xmlns:p14="http://schemas.microsoft.com/office/powerpoint/2010/main" r:embed="rId2">
                  <p14:trim st="56174"/>
                </p14:media>
              </p:ext>
            </p:extLst>
          </p:nvPr>
        </p:nvPicPr>
        <p:blipFill>
          <a:blip r:embed="rId5"/>
          <a:stretch>
            <a:fillRect/>
          </a:stretch>
        </p:blipFill>
        <p:spPr>
          <a:xfrm>
            <a:off x="15081" y="7939"/>
            <a:ext cx="12161838" cy="6840537"/>
          </a:xfrm>
          <a:prstGeom prst="rect">
            <a:avLst/>
          </a:prstGeom>
        </p:spPr>
      </p:pic>
      <p:sp>
        <p:nvSpPr>
          <p:cNvPr id="3" name="Google Shape;4171;p44">
            <a:extLst>
              <a:ext uri="{FF2B5EF4-FFF2-40B4-BE49-F238E27FC236}">
                <a16:creationId xmlns:a16="http://schemas.microsoft.com/office/drawing/2014/main" id="{5E6A4DA2-C609-FFDE-CAE4-4DB3368EA51C}"/>
              </a:ext>
            </a:extLst>
          </p:cNvPr>
          <p:cNvSpPr/>
          <p:nvPr/>
        </p:nvSpPr>
        <p:spPr>
          <a:xfrm>
            <a:off x="1841801" y="190500"/>
            <a:ext cx="8508398" cy="649966"/>
          </a:xfrm>
          <a:prstGeom prst="roundRect">
            <a:avLst>
              <a:gd name="adj" fmla="val 20578"/>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4026" tIns="104026" rIns="104026" bIns="10402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FFFAEB"/>
                </a:solidFill>
                <a:effectLst/>
                <a:uLnTx/>
                <a:uFillTx/>
                <a:latin typeface="Arial"/>
                <a:ea typeface="AvantGarde" panose="00000400000000000000" pitchFamily="2" charset="0"/>
                <a:cs typeface="AvantGarde" panose="00000400000000000000" pitchFamily="2" charset="0"/>
                <a:sym typeface="Arial"/>
              </a:rPr>
              <a:t>VẬN ĐỘNG THEO NHẠC NÀO!</a:t>
            </a:r>
            <a:endParaRPr kumimoji="0" sz="4000" b="1" i="0" u="none" strike="noStrike" kern="0" cap="none" spc="0" normalizeH="0" baseline="0" noProof="0">
              <a:ln>
                <a:noFill/>
              </a:ln>
              <a:solidFill>
                <a:srgbClr val="FFFAEB"/>
              </a:solidFill>
              <a:effectLst/>
              <a:uLnTx/>
              <a:uFillTx/>
              <a:latin typeface="Arial"/>
              <a:ea typeface="+mn-ea"/>
              <a:cs typeface="+mn-cs"/>
              <a:sym typeface="Arial"/>
            </a:endParaRPr>
          </a:p>
        </p:txBody>
      </p:sp>
    </p:spTree>
    <p:extLst>
      <p:ext uri="{BB962C8B-B14F-4D97-AF65-F5344CB8AC3E}">
        <p14:creationId xmlns:p14="http://schemas.microsoft.com/office/powerpoint/2010/main" val="390363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sp>
        <p:nvSpPr>
          <p:cNvPr id="15" name="Rectangle: Rounded Corners 6">
            <a:extLst>
              <a:ext uri="{FF2B5EF4-FFF2-40B4-BE49-F238E27FC236}">
                <a16:creationId xmlns:a16="http://schemas.microsoft.com/office/drawing/2014/main" id="{3603320E-2F8F-44C6-8DF6-C491FE916098}"/>
              </a:ext>
            </a:extLst>
          </p:cNvPr>
          <p:cNvSpPr/>
          <p:nvPr/>
        </p:nvSpPr>
        <p:spPr>
          <a:xfrm>
            <a:off x="2031886" y="401329"/>
            <a:ext cx="8461212" cy="293885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E157A8F-5B5C-4EE0-A4E0-7EFD0DF3BA85}"/>
              </a:ext>
            </a:extLst>
          </p:cNvPr>
          <p:cNvSpPr txBox="1"/>
          <p:nvPr/>
        </p:nvSpPr>
        <p:spPr>
          <a:xfrm>
            <a:off x="2355191" y="552453"/>
            <a:ext cx="81592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uLnTx/>
                <a:uFillTx/>
                <a:latin typeface="Times New Roman" panose="02020603050405020304" pitchFamily="18" charset="0"/>
                <a:cs typeface="Times New Roman" panose="02020603050405020304" pitchFamily="18" charset="0"/>
              </a:rPr>
              <a:t>Thứ </a:t>
            </a:r>
            <a:r>
              <a:rPr lang="en-US" sz="4000" b="1" dirty="0">
                <a:ln w="0"/>
                <a:solidFill>
                  <a:prstClr val="black"/>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dirty="0" smtClean="0">
                <a:ln w="0"/>
                <a:solidFill>
                  <a:prstClr val="black"/>
                </a:solidFill>
                <a:effectLst/>
                <a:uLnTx/>
                <a:uFillTx/>
                <a:latin typeface="Times New Roman" panose="02020603050405020304" pitchFamily="18" charset="0"/>
                <a:cs typeface="Times New Roman" panose="02020603050405020304" pitchFamily="18" charset="0"/>
              </a:rPr>
              <a:t>a ngày 12 tháng 11  năm 2024</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F6BC1D8-CE86-45D4-B0CC-1C73E799657D}"/>
              </a:ext>
            </a:extLst>
          </p:cNvPr>
          <p:cNvPicPr>
            <a:picLocks noChangeAspect="1"/>
          </p:cNvPicPr>
          <p:nvPr/>
        </p:nvPicPr>
        <p:blipFill>
          <a:blip r:embed="rId8"/>
          <a:stretch>
            <a:fillRect/>
          </a:stretch>
        </p:blipFill>
        <p:spPr>
          <a:xfrm>
            <a:off x="4305730" y="1509613"/>
            <a:ext cx="3574245" cy="775809"/>
          </a:xfrm>
          <a:prstGeom prst="rect">
            <a:avLst/>
          </a:prstGeom>
        </p:spPr>
      </p:pic>
      <p:pic>
        <p:nvPicPr>
          <p:cNvPr id="16" name="Picture 15">
            <a:extLst>
              <a:ext uri="{FF2B5EF4-FFF2-40B4-BE49-F238E27FC236}">
                <a16:creationId xmlns:a16="http://schemas.microsoft.com/office/drawing/2014/main" id="{8BEF3FD1-A5DC-4F77-93C4-72A822B18776}"/>
              </a:ext>
            </a:extLst>
          </p:cNvPr>
          <p:cNvPicPr>
            <a:picLocks noChangeAspect="1"/>
          </p:cNvPicPr>
          <p:nvPr/>
        </p:nvPicPr>
        <p:blipFill>
          <a:blip r:embed="rId9"/>
          <a:stretch>
            <a:fillRect/>
          </a:stretch>
        </p:blipFill>
        <p:spPr>
          <a:xfrm>
            <a:off x="2355191" y="2230611"/>
            <a:ext cx="9108213" cy="1109568"/>
          </a:xfrm>
          <a:prstGeom prst="rect">
            <a:avLst/>
          </a:prstGeom>
        </p:spPr>
      </p:pic>
    </p:spTree>
    <p:extLst>
      <p:ext uri="{BB962C8B-B14F-4D97-AF65-F5344CB8AC3E}">
        <p14:creationId xmlns:p14="http://schemas.microsoft.com/office/powerpoint/2010/main" val="85507814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09574" y="-180885"/>
            <a:ext cx="13011150" cy="7315200"/>
          </a:xfrm>
          <a:prstGeom prst="rect">
            <a:avLst/>
          </a:prstGeom>
        </p:spPr>
      </p:pic>
      <p:sp>
        <p:nvSpPr>
          <p:cNvPr id="4" name="任意多边形: 形状 1">
            <a:extLst>
              <a:ext uri="{FF2B5EF4-FFF2-40B4-BE49-F238E27FC236}">
                <a16:creationId xmlns:a16="http://schemas.microsoft.com/office/drawing/2014/main" id="{4A91F203-DC90-4DB5-813F-C4AA7D6481B4}"/>
              </a:ext>
            </a:extLst>
          </p:cNvPr>
          <p:cNvSpPr/>
          <p:nvPr/>
        </p:nvSpPr>
        <p:spPr>
          <a:xfrm>
            <a:off x="3524667" y="1014506"/>
            <a:ext cx="7483065" cy="3853329"/>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5"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pic>
        <p:nvPicPr>
          <p:cNvPr id="6"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534612" y="3719601"/>
            <a:ext cx="1155423" cy="1148234"/>
          </a:xfrm>
          <a:prstGeom prst="rect">
            <a:avLst/>
          </a:prstGeom>
        </p:spPr>
      </p:pic>
      <p:sp>
        <p:nvSpPr>
          <p:cNvPr id="8" name="Rectangle 7"/>
          <p:cNvSpPr/>
          <p:nvPr/>
        </p:nvSpPr>
        <p:spPr>
          <a:xfrm>
            <a:off x="3774141" y="772459"/>
            <a:ext cx="7233591" cy="3945439"/>
          </a:xfrm>
          <a:prstGeom prst="rect">
            <a:avLst/>
          </a:prstGeom>
        </p:spPr>
        <p:txBody>
          <a:bodyPr wrap="square">
            <a:spAutoFit/>
          </a:bodyPr>
          <a:lstStyle/>
          <a:p>
            <a:pPr>
              <a:lnSpc>
                <a:spcPct val="107000"/>
              </a:lnSpc>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pPr>
            <a:r>
              <a:rPr lang="en-US" sz="3600" b="1" dirty="0">
                <a:latin typeface="Times New Roman" panose="02020603050405020304" pitchFamily="18" charset="0"/>
                <a:ea typeface="Calibri" panose="020F0502020204030204" pitchFamily="34" charset="0"/>
                <a:cs typeface="Times New Roman" panose="02020603050405020304" pitchFamily="18" charset="0"/>
              </a:rPr>
              <a:t>MỤC TIÊU</a:t>
            </a:r>
          </a:p>
          <a:p>
            <a:pPr>
              <a:lnSpc>
                <a:spcPct val="107000"/>
              </a:lnSpc>
            </a:pPr>
            <a:r>
              <a:rPr lang="en-US" sz="3600" dirty="0">
                <a:latin typeface="Times New Roman" panose="02020603050405020304" pitchFamily="18" charset="0"/>
                <a:ea typeface="Calibri" panose="020F0502020204030204" pitchFamily="34" charset="0"/>
                <a:cs typeface="Times New Roman" panose="02020603050405020304" pitchFamily="18" charset="0"/>
              </a:rPr>
              <a:t>- Xác định được động từ trong văn bản cho </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sẵn.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600" dirty="0">
                <a:latin typeface="Times New Roman" panose="02020603050405020304" pitchFamily="18" charset="0"/>
                <a:ea typeface="Calibri" panose="020F0502020204030204" pitchFamily="34" charset="0"/>
                <a:cs typeface="Times New Roman" panose="02020603050405020304" pitchFamily="18" charset="0"/>
              </a:rPr>
              <a:t>- Tìm được động từ theo yêu cầu.</a:t>
            </a:r>
          </a:p>
          <a:p>
            <a:pPr>
              <a:lnSpc>
                <a:spcPct val="107000"/>
              </a:lnSpc>
            </a:pPr>
            <a:r>
              <a:rPr lang="en-US" sz="3600" dirty="0">
                <a:latin typeface="Times New Roman" panose="02020603050405020304" pitchFamily="18" charset="0"/>
                <a:ea typeface="Calibri" panose="020F0502020204030204" pitchFamily="34" charset="0"/>
              </a:rPr>
              <a:t>- Viết được đoạn văn theo chủ đề tự chọn.</a:t>
            </a:r>
            <a:endParaRPr lang="en-US" sz="3600" dirty="0"/>
          </a:p>
        </p:txBody>
      </p:sp>
    </p:spTree>
    <p:extLst>
      <p:ext uri="{BB962C8B-B14F-4D97-AF65-F5344CB8AC3E}">
        <p14:creationId xmlns:p14="http://schemas.microsoft.com/office/powerpoint/2010/main" val="1723432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09574" y="-180885"/>
            <a:ext cx="13011150" cy="7315200"/>
          </a:xfrm>
          <a:prstGeom prst="rect">
            <a:avLst/>
          </a:prstGeom>
        </p:spPr>
      </p:pic>
      <p:sp>
        <p:nvSpPr>
          <p:cNvPr id="4" name="任意多边形: 形状 1">
            <a:extLst>
              <a:ext uri="{FF2B5EF4-FFF2-40B4-BE49-F238E27FC236}">
                <a16:creationId xmlns:a16="http://schemas.microsoft.com/office/drawing/2014/main" id="{4A91F203-DC90-4DB5-813F-C4AA7D6481B4}"/>
              </a:ext>
            </a:extLst>
          </p:cNvPr>
          <p:cNvSpPr/>
          <p:nvPr/>
        </p:nvSpPr>
        <p:spPr>
          <a:xfrm>
            <a:off x="3524667" y="1014506"/>
            <a:ext cx="7483065" cy="3853329"/>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5"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pic>
        <p:nvPicPr>
          <p:cNvPr id="7" name="Picture 6">
            <a:extLst>
              <a:ext uri="{FF2B5EF4-FFF2-40B4-BE49-F238E27FC236}">
                <a16:creationId xmlns:a16="http://schemas.microsoft.com/office/drawing/2014/main" id="{F333ED4F-B341-532D-C68B-DF0F54D1BBD8}"/>
              </a:ext>
            </a:extLst>
          </p:cNvPr>
          <p:cNvPicPr>
            <a:picLocks noChangeAspect="1"/>
          </p:cNvPicPr>
          <p:nvPr/>
        </p:nvPicPr>
        <p:blipFill>
          <a:blip r:embed="rId4"/>
          <a:stretch>
            <a:fillRect/>
          </a:stretch>
        </p:blipFill>
        <p:spPr>
          <a:xfrm>
            <a:off x="4240038" y="2079500"/>
            <a:ext cx="5877053" cy="1774090"/>
          </a:xfrm>
          <a:prstGeom prst="rect">
            <a:avLst/>
          </a:prstGeom>
        </p:spPr>
      </p:pic>
    </p:spTree>
    <p:extLst>
      <p:ext uri="{BB962C8B-B14F-4D97-AF65-F5344CB8AC3E}">
        <p14:creationId xmlns:p14="http://schemas.microsoft.com/office/powerpoint/2010/main" val="2777616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grpSp>
        <p:nvGrpSpPr>
          <p:cNvPr id="5"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7"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p:cNvPicPr>
              <a:picLocks noChangeAspect="1"/>
            </p:cNvPicPr>
            <p:nvPr/>
          </p:nvPicPr>
          <p:blipFill>
            <a:blip r:embed="rId4"/>
            <a:stretch>
              <a:fillRect/>
            </a:stretch>
          </p:blipFill>
          <p:spPr>
            <a:xfrm>
              <a:off x="0" y="0"/>
              <a:ext cx="19185" cy="9129"/>
            </a:xfrm>
            <a:prstGeom prst="rect">
              <a:avLst/>
            </a:prstGeom>
          </p:spPr>
        </p:pic>
      </p:grpSp>
      <p:pic>
        <p:nvPicPr>
          <p:cNvPr id="10" name="图片 37">
            <a:extLst>
              <a:ext uri="{FF2B5EF4-FFF2-40B4-BE49-F238E27FC236}">
                <a16:creationId xmlns:a16="http://schemas.microsoft.com/office/drawing/2014/main" id="{C4C16444-6FD3-75FF-168E-F58C2EFE81D1}"/>
              </a:ext>
            </a:extLst>
          </p:cNvPr>
          <p:cNvPicPr>
            <a:picLocks noChangeAspect="1"/>
          </p:cNvPicPr>
          <p:nvPr/>
        </p:nvPicPr>
        <p:blipFill>
          <a:blip r:embed="rId5"/>
          <a:stretch>
            <a:fillRect/>
          </a:stretch>
        </p:blipFill>
        <p:spPr>
          <a:xfrm>
            <a:off x="9993966" y="2337813"/>
            <a:ext cx="551250" cy="2621250"/>
          </a:xfrm>
          <a:prstGeom prst="rect">
            <a:avLst/>
          </a:prstGeom>
        </p:spPr>
      </p:pic>
      <p:grpSp>
        <p:nvGrpSpPr>
          <p:cNvPr id="11" name="Group 10">
            <a:extLst>
              <a:ext uri="{FF2B5EF4-FFF2-40B4-BE49-F238E27FC236}">
                <a16:creationId xmlns:a16="http://schemas.microsoft.com/office/drawing/2014/main" id="{8BE900B8-AD74-3EFD-89AC-97481E986DB5}"/>
              </a:ext>
            </a:extLst>
          </p:cNvPr>
          <p:cNvGrpSpPr/>
          <p:nvPr/>
        </p:nvGrpSpPr>
        <p:grpSpPr>
          <a:xfrm>
            <a:off x="2618628" y="805156"/>
            <a:ext cx="7493559" cy="4339147"/>
            <a:chOff x="4651376" y="2060575"/>
            <a:chExt cx="2735263" cy="3294064"/>
          </a:xfrm>
        </p:grpSpPr>
        <p:sp>
          <p:nvSpPr>
            <p:cNvPr id="12" name="Freeform 5">
              <a:extLst>
                <a:ext uri="{FF2B5EF4-FFF2-40B4-BE49-F238E27FC236}">
                  <a16:creationId xmlns:a16="http://schemas.microsoft.com/office/drawing/2014/main" id="{80F55A3B-5A2B-CA21-E83B-3F1A33AB80DD}"/>
                </a:ext>
              </a:extLst>
            </p:cNvPr>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13" name="Freeform 6">
              <a:extLst>
                <a:ext uri="{FF2B5EF4-FFF2-40B4-BE49-F238E27FC236}">
                  <a16:creationId xmlns:a16="http://schemas.microsoft.com/office/drawing/2014/main" id="{969025BE-EB5D-EBC6-C8E2-FD25EFE3C5EE}"/>
                </a:ext>
              </a:extLst>
            </p:cNvPr>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14" name="Oval 7">
              <a:extLst>
                <a:ext uri="{FF2B5EF4-FFF2-40B4-BE49-F238E27FC236}">
                  <a16:creationId xmlns:a16="http://schemas.microsoft.com/office/drawing/2014/main" id="{E5C28416-1AE7-0377-C685-3AED5939A068}"/>
                </a:ext>
              </a:extLst>
            </p:cNvPr>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15" name="Oval 8">
              <a:extLst>
                <a:ext uri="{FF2B5EF4-FFF2-40B4-BE49-F238E27FC236}">
                  <a16:creationId xmlns:a16="http://schemas.microsoft.com/office/drawing/2014/main" id="{4715A1A4-AAC5-D232-0F89-2193F0CDE904}"/>
                </a:ext>
              </a:extLst>
            </p:cNvPr>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16" name="Oval 9">
              <a:extLst>
                <a:ext uri="{FF2B5EF4-FFF2-40B4-BE49-F238E27FC236}">
                  <a16:creationId xmlns:a16="http://schemas.microsoft.com/office/drawing/2014/main" id="{087756D8-59B7-4369-E53D-5B8A16E9E922}"/>
                </a:ext>
              </a:extLst>
            </p:cNvPr>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17" name="Oval 10">
              <a:extLst>
                <a:ext uri="{FF2B5EF4-FFF2-40B4-BE49-F238E27FC236}">
                  <a16:creationId xmlns:a16="http://schemas.microsoft.com/office/drawing/2014/main" id="{67E1F763-4641-C74D-D8EA-60D23D1AA43F}"/>
                </a:ext>
              </a:extLst>
            </p:cNvPr>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18" name="Oval 11">
              <a:extLst>
                <a:ext uri="{FF2B5EF4-FFF2-40B4-BE49-F238E27FC236}">
                  <a16:creationId xmlns:a16="http://schemas.microsoft.com/office/drawing/2014/main" id="{13B49909-5B22-64F7-E6E5-6DBB31B71700}"/>
                </a:ext>
              </a:extLst>
            </p:cNvPr>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19" name="Oval 12">
              <a:extLst>
                <a:ext uri="{FF2B5EF4-FFF2-40B4-BE49-F238E27FC236}">
                  <a16:creationId xmlns:a16="http://schemas.microsoft.com/office/drawing/2014/main" id="{BBF72660-BAEE-C50C-7F90-56ADA5079B30}"/>
                </a:ext>
              </a:extLst>
            </p:cNvPr>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20" name="Oval 13">
              <a:extLst>
                <a:ext uri="{FF2B5EF4-FFF2-40B4-BE49-F238E27FC236}">
                  <a16:creationId xmlns:a16="http://schemas.microsoft.com/office/drawing/2014/main" id="{37B64DE4-8240-50BC-5795-6DA9C3212B60}"/>
                </a:ext>
              </a:extLst>
            </p:cNvPr>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21" name="Freeform 14">
              <a:extLst>
                <a:ext uri="{FF2B5EF4-FFF2-40B4-BE49-F238E27FC236}">
                  <a16:creationId xmlns:a16="http://schemas.microsoft.com/office/drawing/2014/main" id="{818AFC76-6BB6-E6FC-C2DC-DF04FD10A068}"/>
                </a:ext>
              </a:extLst>
            </p:cNvPr>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22" name="Freeform 15">
              <a:extLst>
                <a:ext uri="{FF2B5EF4-FFF2-40B4-BE49-F238E27FC236}">
                  <a16:creationId xmlns:a16="http://schemas.microsoft.com/office/drawing/2014/main" id="{94D7B093-DB1C-D27F-CAB8-B009ED4DD6D3}"/>
                </a:ext>
              </a:extLst>
            </p:cNvPr>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23" name="Freeform 16">
              <a:extLst>
                <a:ext uri="{FF2B5EF4-FFF2-40B4-BE49-F238E27FC236}">
                  <a16:creationId xmlns:a16="http://schemas.microsoft.com/office/drawing/2014/main" id="{B29E0982-408A-05EB-B0B7-A6BF3047A1DD}"/>
                </a:ext>
              </a:extLst>
            </p:cNvPr>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24" name="Freeform 17">
              <a:extLst>
                <a:ext uri="{FF2B5EF4-FFF2-40B4-BE49-F238E27FC236}">
                  <a16:creationId xmlns:a16="http://schemas.microsoft.com/office/drawing/2014/main" id="{98C6BB0A-A7D1-71A6-005E-3797CDAD78CF}"/>
                </a:ext>
              </a:extLst>
            </p:cNvPr>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25" name="Freeform 18">
              <a:extLst>
                <a:ext uri="{FF2B5EF4-FFF2-40B4-BE49-F238E27FC236}">
                  <a16:creationId xmlns:a16="http://schemas.microsoft.com/office/drawing/2014/main" id="{121D5E3B-3369-D3CB-665F-B5F13AC1213F}"/>
                </a:ext>
              </a:extLst>
            </p:cNvPr>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26" name="Freeform 19">
              <a:extLst>
                <a:ext uri="{FF2B5EF4-FFF2-40B4-BE49-F238E27FC236}">
                  <a16:creationId xmlns:a16="http://schemas.microsoft.com/office/drawing/2014/main" id="{13C11232-35C4-2D7B-B490-929B6D60AA20}"/>
                </a:ext>
              </a:extLst>
            </p:cNvPr>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27" name="Freeform 20">
              <a:extLst>
                <a:ext uri="{FF2B5EF4-FFF2-40B4-BE49-F238E27FC236}">
                  <a16:creationId xmlns:a16="http://schemas.microsoft.com/office/drawing/2014/main" id="{ECB0D60B-A904-290A-1A01-B84E0C96EDBF}"/>
                </a:ext>
              </a:extLst>
            </p:cNvPr>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28" name="Freeform 21">
              <a:extLst>
                <a:ext uri="{FF2B5EF4-FFF2-40B4-BE49-F238E27FC236}">
                  <a16:creationId xmlns:a16="http://schemas.microsoft.com/office/drawing/2014/main" id="{4CB32511-7958-889B-F9E9-0E2058A3674F}"/>
                </a:ext>
              </a:extLst>
            </p:cNvPr>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grpSp>
      <p:sp>
        <p:nvSpPr>
          <p:cNvPr id="29" name="TextBox 28">
            <a:extLst>
              <a:ext uri="{FF2B5EF4-FFF2-40B4-BE49-F238E27FC236}">
                <a16:creationId xmlns:a16="http://schemas.microsoft.com/office/drawing/2014/main" id="{99FF38ED-EC50-1367-A0EF-66B980F4F1B6}"/>
              </a:ext>
            </a:extLst>
          </p:cNvPr>
          <p:cNvSpPr txBox="1"/>
          <p:nvPr/>
        </p:nvSpPr>
        <p:spPr>
          <a:xfrm rot="21279080">
            <a:off x="3272913" y="2010982"/>
            <a:ext cx="5863792" cy="1938992"/>
          </a:xfrm>
          <a:prstGeom prst="rect">
            <a:avLst/>
          </a:prstGeom>
          <a:noFill/>
        </p:spPr>
        <p:txBody>
          <a:bodyPr wrap="square" rtlCol="0">
            <a:spAutoFit/>
          </a:bodyPr>
          <a:lstStyle/>
          <a:p>
            <a:pPr lvl="0" algn="ctr" defTabSz="1218565"/>
            <a:r>
              <a:rPr lang="en-US" sz="4000" b="1" dirty="0" smtClean="0">
                <a:solidFill>
                  <a:prstClr val="black"/>
                </a:solidFill>
                <a:latin typeface="Calibri" panose="020F0502020204030204" pitchFamily="34" charset="0"/>
                <a:cs typeface="Calibri" panose="020F0502020204030204" pitchFamily="34" charset="0"/>
              </a:rPr>
              <a:t>3. </a:t>
            </a:r>
            <a:r>
              <a:rPr lang="vi-VN" sz="4000" b="1" dirty="0">
                <a:solidFill>
                  <a:prstClr val="black"/>
                </a:solidFill>
                <a:latin typeface="Calibri" panose="020F0502020204030204" pitchFamily="34" charset="0"/>
                <a:cs typeface="Calibri" panose="020F0502020204030204" pitchFamily="34" charset="0"/>
              </a:rPr>
              <a:t>Tìm các động từ trong một đoạn văn (a, b hoặc c) ở bài tập 2. </a:t>
            </a:r>
            <a:endParaRPr lang="en-US" sz="4000" b="1" dirty="0">
              <a:solidFill>
                <a:prstClr val="black"/>
              </a:solidFill>
              <a:latin typeface="Calibri" panose="020F0502020204030204" pitchFamily="34" charset="0"/>
              <a:cs typeface="Calibri" panose="020F0502020204030204" pitchFamily="34" charset="0"/>
            </a:endParaRPr>
          </a:p>
        </p:txBody>
      </p:sp>
      <p:pic>
        <p:nvPicPr>
          <p:cNvPr id="30" name="图片 38">
            <a:extLst>
              <a:ext uri="{FF2B5EF4-FFF2-40B4-BE49-F238E27FC236}">
                <a16:creationId xmlns:a16="http://schemas.microsoft.com/office/drawing/2014/main" id="{FD39047B-A866-D19E-E9FF-22566AEA2566}"/>
              </a:ext>
            </a:extLst>
          </p:cNvPr>
          <p:cNvPicPr>
            <a:picLocks noChangeAspect="1"/>
          </p:cNvPicPr>
          <p:nvPr/>
        </p:nvPicPr>
        <p:blipFill>
          <a:blip r:embed="rId6"/>
          <a:stretch>
            <a:fillRect/>
          </a:stretch>
        </p:blipFill>
        <p:spPr>
          <a:xfrm rot="19747431">
            <a:off x="9549484" y="3693186"/>
            <a:ext cx="618750" cy="2610000"/>
          </a:xfrm>
          <a:prstGeom prst="rect">
            <a:avLst/>
          </a:prstGeom>
        </p:spPr>
      </p:pic>
    </p:spTree>
    <p:extLst>
      <p:ext uri="{BB962C8B-B14F-4D97-AF65-F5344CB8AC3E}">
        <p14:creationId xmlns:p14="http://schemas.microsoft.com/office/powerpoint/2010/main" val="336127899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par>
                              <p:cTn id="14" fill="hold">
                                <p:stCondLst>
                                  <p:cond delay="1700"/>
                                </p:stCondLst>
                                <p:childTnLst>
                                  <p:par>
                                    <p:cTn id="15" presetID="2" presetClass="entr" presetSubtype="4" accel="54000" fill="hold" nodeType="afterEffect" p14:presetBounceEnd="52000">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14:bounceEnd="52000">
                                          <p:cBhvr additive="base">
                                            <p:cTn id="17" dur="750" fill="hold"/>
                                            <p:tgtEl>
                                              <p:spTgt spid="30"/>
                                            </p:tgtEl>
                                            <p:attrNameLst>
                                              <p:attrName>ppt_x</p:attrName>
                                            </p:attrNameLst>
                                          </p:cBhvr>
                                          <p:tavLst>
                                            <p:tav tm="0">
                                              <p:val>
                                                <p:strVal val="#ppt_x"/>
                                              </p:val>
                                            </p:tav>
                                            <p:tav tm="100000">
                                              <p:val>
                                                <p:strVal val="#ppt_x"/>
                                              </p:val>
                                            </p:tav>
                                          </p:tavLst>
                                        </p:anim>
                                        <p:anim calcmode="lin" valueType="num" p14:bounceEnd="52000">
                                          <p:cBhvr additive="base">
                                            <p:cTn id="18" dur="75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14:presetBounceEnd="52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52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par>
                              <p:cTn id="14" fill="hold">
                                <p:stCondLst>
                                  <p:cond delay="1700"/>
                                </p:stCondLst>
                                <p:childTnLst>
                                  <p:par>
                                    <p:cTn id="15" presetID="2" presetClass="entr" presetSubtype="4" accel="5400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750" fill="hold"/>
                                            <p:tgtEl>
                                              <p:spTgt spid="30"/>
                                            </p:tgtEl>
                                            <p:attrNameLst>
                                              <p:attrName>ppt_x</p:attrName>
                                            </p:attrNameLst>
                                          </p:cBhvr>
                                          <p:tavLst>
                                            <p:tav tm="0">
                                              <p:val>
                                                <p:strVal val="#ppt_x"/>
                                              </p:val>
                                            </p:tav>
                                            <p:tav tm="100000">
                                              <p:val>
                                                <p:strVal val="#ppt_x"/>
                                              </p:val>
                                            </p:tav>
                                          </p:tavLst>
                                        </p:anim>
                                        <p:anim calcmode="lin" valueType="num">
                                          <p:cBhvr additive="base">
                                            <p:cTn id="18" dur="75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575" y="-228600"/>
            <a:ext cx="13011150" cy="7315200"/>
          </a:xfrm>
          <a:prstGeom prst="rect">
            <a:avLst/>
          </a:prstGeom>
        </p:spPr>
      </p:pic>
      <p:pic>
        <p:nvPicPr>
          <p:cNvPr id="5" name="图片 3" descr="35"/>
          <p:cNvPicPr>
            <a:picLocks noChangeAspect="1"/>
          </p:cNvPicPr>
          <p:nvPr/>
        </p:nvPicPr>
        <p:blipFill>
          <a:blip r:embed="rId3"/>
          <a:stretch>
            <a:fillRect/>
          </a:stretch>
        </p:blipFill>
        <p:spPr>
          <a:xfrm>
            <a:off x="0" y="0"/>
            <a:ext cx="12182475" cy="5796915"/>
          </a:xfrm>
          <a:prstGeom prst="rect">
            <a:avLst/>
          </a:prstGeom>
        </p:spPr>
      </p:pic>
      <p:pic>
        <p:nvPicPr>
          <p:cNvPr id="6" name="图片 4" descr="34"/>
          <p:cNvPicPr>
            <a:picLocks noChangeAspect="1"/>
          </p:cNvPicPr>
          <p:nvPr/>
        </p:nvPicPr>
        <p:blipFill>
          <a:blip r:embed="rId4"/>
          <a:stretch>
            <a:fillRect/>
          </a:stretch>
        </p:blipFill>
        <p:spPr>
          <a:xfrm>
            <a:off x="0" y="3247390"/>
            <a:ext cx="12182475" cy="3664585"/>
          </a:xfrm>
          <a:prstGeom prst="rect">
            <a:avLst/>
          </a:prstGeom>
        </p:spPr>
      </p:pic>
      <p:sp>
        <p:nvSpPr>
          <p:cNvPr id="7" name="Rectangle: Rounded Corners 2">
            <a:extLst>
              <a:ext uri="{FF2B5EF4-FFF2-40B4-BE49-F238E27FC236}">
                <a16:creationId xmlns:a16="http://schemas.microsoft.com/office/drawing/2014/main" id="{3CA5539A-C8BF-7F94-807F-21B021A6B506}"/>
              </a:ext>
            </a:extLst>
          </p:cNvPr>
          <p:cNvSpPr/>
          <p:nvPr/>
        </p:nvSpPr>
        <p:spPr>
          <a:xfrm>
            <a:off x="0" y="200272"/>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585A144A-E0EB-9203-582A-4D5D5E680420}"/>
              </a:ext>
            </a:extLst>
          </p:cNvPr>
          <p:cNvGrpSpPr/>
          <p:nvPr/>
        </p:nvGrpSpPr>
        <p:grpSpPr>
          <a:xfrm>
            <a:off x="591671" y="3861168"/>
            <a:ext cx="11040035" cy="1841522"/>
            <a:chOff x="-359579" y="1912340"/>
            <a:chExt cx="9273947" cy="1481843"/>
          </a:xfrm>
        </p:grpSpPr>
        <p:pic>
          <p:nvPicPr>
            <p:cNvPr id="9" name="Picture 2">
              <a:extLst>
                <a:ext uri="{FF2B5EF4-FFF2-40B4-BE49-F238E27FC236}">
                  <a16:creationId xmlns:a16="http://schemas.microsoft.com/office/drawing/2014/main" id="{0D2DA8B1-48DB-61CF-F809-DFFD37E1A8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59579" y="1912340"/>
              <a:ext cx="9273947" cy="1481843"/>
            </a:xfrm>
            <a:prstGeom prst="rect">
              <a:avLst/>
            </a:prstGeom>
          </p:spPr>
        </p:pic>
        <p:sp>
          <p:nvSpPr>
            <p:cNvPr id="10" name="TextBox 9">
              <a:extLst>
                <a:ext uri="{FF2B5EF4-FFF2-40B4-BE49-F238E27FC236}">
                  <a16:creationId xmlns:a16="http://schemas.microsoft.com/office/drawing/2014/main" id="{71E58530-898C-90BA-6C61-D6182FE72148}"/>
                </a:ext>
              </a:extLst>
            </p:cNvPr>
            <p:cNvSpPr txBox="1"/>
            <p:nvPr/>
          </p:nvSpPr>
          <p:spPr>
            <a:xfrm>
              <a:off x="117010" y="1964755"/>
              <a:ext cx="8320769" cy="111448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Body)"/>
                  <a:ea typeface="+mn-ea"/>
                  <a:cs typeface="+mn-cs"/>
                </a:rPr>
                <a:t>Các</a:t>
              </a:r>
              <a:r>
                <a:rPr kumimoji="0" lang="en-US" sz="4000" b="1" i="0" u="none" strike="noStrike" kern="1200" cap="none" spc="0" normalizeH="0" noProof="0" dirty="0" smtClean="0">
                  <a:ln>
                    <a:noFill/>
                  </a:ln>
                  <a:solidFill>
                    <a:prstClr val="black"/>
                  </a:solidFill>
                  <a:effectLst/>
                  <a:uLnTx/>
                  <a:uFillTx/>
                  <a:latin typeface="Calibri (Body)"/>
                  <a:ea typeface="+mn-ea"/>
                  <a:cs typeface="+mn-cs"/>
                </a:rPr>
                <a:t> động từ</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b="1" dirty="0" smtClean="0">
                  <a:solidFill>
                    <a:srgbClr val="FF0000"/>
                  </a:solidFill>
                  <a:latin typeface="Times New Roman" panose="02020603050405020304" pitchFamily="18" charset="0"/>
                  <a:cs typeface="Times New Roman" panose="02020603050405020304" pitchFamily="18" charset="0"/>
                </a:rPr>
                <a:t>động, </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thét,</a:t>
              </a:r>
              <a:r>
                <a:rPr kumimoji="0" lang="en-US" sz="44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đập, rít lên, bay, cắt, vật vã</a:t>
              </a:r>
              <a:r>
                <a:rPr kumimoji="0" lang="vi-VN" sz="4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11" name="Rectangle: Rounded Corners 15">
            <a:extLst>
              <a:ext uri="{FF2B5EF4-FFF2-40B4-BE49-F238E27FC236}">
                <a16:creationId xmlns:a16="http://schemas.microsoft.com/office/drawing/2014/main" id="{9AB7FEF1-8ACD-C2C0-8B39-303B76C295BD}"/>
              </a:ext>
            </a:extLst>
          </p:cNvPr>
          <p:cNvSpPr/>
          <p:nvPr/>
        </p:nvSpPr>
        <p:spPr>
          <a:xfrm>
            <a:off x="322730" y="933451"/>
            <a:ext cx="11002496" cy="2826676"/>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3600" dirty="0">
                <a:latin typeface="+mj-lt"/>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3200" dirty="0">
                <a:latin typeface="+mj-lt"/>
                <a:cs typeface="Calibri" panose="020F0502020204030204" pitchFamily="34" charset="0"/>
              </a:rPr>
              <a:t>(Trần Nhật Thu)</a:t>
            </a:r>
            <a:endParaRPr lang="en-US" sz="3200" dirty="0">
              <a:latin typeface="+mj-lt"/>
              <a:cs typeface="Calibri" panose="020F0502020204030204" pitchFamily="34" charset="0"/>
            </a:endParaRPr>
          </a:p>
        </p:txBody>
      </p:sp>
    </p:spTree>
    <p:extLst>
      <p:ext uri="{BB962C8B-B14F-4D97-AF65-F5344CB8AC3E}">
        <p14:creationId xmlns:p14="http://schemas.microsoft.com/office/powerpoint/2010/main" val="55876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575" y="-228600"/>
            <a:ext cx="13011150" cy="7315200"/>
          </a:xfrm>
          <a:prstGeom prst="rect">
            <a:avLst/>
          </a:prstGeom>
        </p:spPr>
      </p:pic>
      <p:pic>
        <p:nvPicPr>
          <p:cNvPr id="5" name="图片 1">
            <a:extLst>
              <a:ext uri="{FF2B5EF4-FFF2-40B4-BE49-F238E27FC236}">
                <a16:creationId xmlns:a16="http://schemas.microsoft.com/office/drawing/2014/main" id="{FF31D979-6FCF-42F4-A6EE-73DBEC935956}"/>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flipV="1">
            <a:off x="0" y="0"/>
            <a:ext cx="12192000" cy="2502812"/>
          </a:xfrm>
          <a:prstGeom prst="rect">
            <a:avLst/>
          </a:prstGeom>
        </p:spPr>
      </p:pic>
      <p:pic>
        <p:nvPicPr>
          <p:cNvPr id="7" name="Picture 3">
            <a:extLst>
              <a:ext uri="{FF2B5EF4-FFF2-40B4-BE49-F238E27FC236}">
                <a16:creationId xmlns:a16="http://schemas.microsoft.com/office/drawing/2014/main" id="{6667CBF0-4AD2-4E4D-9042-4EA9A4EF18A3}"/>
              </a:ext>
            </a:extLst>
          </p:cNvPr>
          <p:cNvPicPr>
            <a:picLocks noChangeAspect="1"/>
          </p:cNvPicPr>
          <p:nvPr/>
        </p:nvPicPr>
        <p:blipFill>
          <a:blip r:embed="rId4"/>
          <a:srcRect/>
          <a:stretch>
            <a:fillRect/>
          </a:stretch>
        </p:blipFill>
        <p:spPr>
          <a:xfrm rot="386493">
            <a:off x="4660617" y="804957"/>
            <a:ext cx="7497481" cy="4058993"/>
          </a:xfrm>
          <a:prstGeom prst="rect">
            <a:avLst/>
          </a:prstGeom>
        </p:spPr>
      </p:pic>
      <p:sp>
        <p:nvSpPr>
          <p:cNvPr id="8" name="Title 1">
            <a:extLst>
              <a:ext uri="{FF2B5EF4-FFF2-40B4-BE49-F238E27FC236}">
                <a16:creationId xmlns:a16="http://schemas.microsoft.com/office/drawing/2014/main" id="{9938AA88-4CB0-421A-8485-A267E27EC199}"/>
              </a:ext>
            </a:extLst>
          </p:cNvPr>
          <p:cNvSpPr txBox="1">
            <a:spLocks/>
          </p:cNvSpPr>
          <p:nvPr/>
        </p:nvSpPr>
        <p:spPr>
          <a:xfrm rot="528552">
            <a:off x="5496701" y="1689102"/>
            <a:ext cx="5825311" cy="141763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Londrina Solid"/>
              <a:buNone/>
              <a:defRPr sz="6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9pPr>
          </a:lstStyle>
          <a:p>
            <a:r>
              <a:rPr lang="en-US" sz="5400" b="1" kern="0" dirty="0" smtClean="0">
                <a:solidFill>
                  <a:srgbClr val="FF0000"/>
                </a:solidFill>
                <a:latin typeface="Calibri" panose="020F0502020204030204" pitchFamily="34" charset="0"/>
                <a:cs typeface="Calibri" panose="020F0502020204030204" pitchFamily="34" charset="0"/>
              </a:rPr>
              <a:t>Động từ là gì?</a:t>
            </a:r>
            <a:endParaRPr lang="vi-VN" sz="5400" b="1" kern="0" dirty="0">
              <a:solidFill>
                <a:srgbClr val="FF0000"/>
              </a:solidFill>
              <a:latin typeface="Calibri" panose="020F0502020204030204" pitchFamily="34" charset="0"/>
              <a:cs typeface="Calibri" panose="020F0502020204030204" pitchFamily="34" charset="0"/>
            </a:endParaRPr>
          </a:p>
        </p:txBody>
      </p:sp>
      <p:pic>
        <p:nvPicPr>
          <p:cNvPr id="10" name="图片 2">
            <a:extLst>
              <a:ext uri="{FF2B5EF4-FFF2-40B4-BE49-F238E27FC236}">
                <a16:creationId xmlns:a16="http://schemas.microsoft.com/office/drawing/2014/main" id="{2C8DBA14-8AFB-4E6C-9DAC-7BE3629D8B55}"/>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a:off x="-340242" y="4328914"/>
            <a:ext cx="12532242" cy="2529085"/>
          </a:xfrm>
          <a:prstGeom prst="rect">
            <a:avLst/>
          </a:prstGeom>
        </p:spPr>
      </p:pic>
    </p:spTree>
    <p:extLst>
      <p:ext uri="{BB962C8B-B14F-4D97-AF65-F5344CB8AC3E}">
        <p14:creationId xmlns:p14="http://schemas.microsoft.com/office/powerpoint/2010/main" val="200336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Pre-K Lesson by Slidesgo">
  <a:themeElements>
    <a:clrScheme name="Simple Light">
      <a:dk1>
        <a:srgbClr val="272727"/>
      </a:dk1>
      <a:lt1>
        <a:srgbClr val="FFFAEB"/>
      </a:lt1>
      <a:dk2>
        <a:srgbClr val="FFFFFF"/>
      </a:dk2>
      <a:lt2>
        <a:srgbClr val="EEEEEE"/>
      </a:lt2>
      <a:accent1>
        <a:srgbClr val="A3BAD9"/>
      </a:accent1>
      <a:accent2>
        <a:srgbClr val="738CBF"/>
      </a:accent2>
      <a:accent3>
        <a:srgbClr val="F4A95D"/>
      </a:accent3>
      <a:accent4>
        <a:srgbClr val="FBAFAA"/>
      </a:accent4>
      <a:accent5>
        <a:srgbClr val="CFD982"/>
      </a:accent5>
      <a:accent6>
        <a:srgbClr val="FFFFFF"/>
      </a:accent6>
      <a:hlink>
        <a:srgbClr val="27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530</Words>
  <Application>Microsoft Office PowerPoint</Application>
  <PresentationFormat>Widescreen</PresentationFormat>
  <Paragraphs>43</Paragraphs>
  <Slides>17</Slides>
  <Notes>3</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宋体</vt:lpstr>
      <vt:lpstr>.TMC-Ong Do</vt:lpstr>
      <vt:lpstr>Arial</vt:lpstr>
      <vt:lpstr>AvantGarde</vt:lpstr>
      <vt:lpstr>Calibri</vt:lpstr>
      <vt:lpstr>Calibri (Body)</vt:lpstr>
      <vt:lpstr>Calibri Light</vt:lpstr>
      <vt:lpstr>等线</vt:lpstr>
      <vt:lpstr>inpin heiti</vt:lpstr>
      <vt:lpstr>Londrina Solid</vt:lpstr>
      <vt:lpstr>Noto Sans S Chinese DemiLight</vt:lpstr>
      <vt:lpstr>Poppins</vt:lpstr>
      <vt:lpstr>Times New Roman</vt:lpstr>
      <vt:lpstr>Office Theme</vt:lpstr>
      <vt:lpstr>Cute Pre-K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39</cp:revision>
  <dcterms:created xsi:type="dcterms:W3CDTF">2024-11-11T12:30:46Z</dcterms:created>
  <dcterms:modified xsi:type="dcterms:W3CDTF">2024-12-11T09:02:19Z</dcterms:modified>
</cp:coreProperties>
</file>