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811CD-5358-4ED4-AAFA-9B2AE1A46294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A9F68-D208-457C-B790-E3DB57EE1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84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75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68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A278-37C1-4402-A33B-40E0098C578E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00C0-020B-4150-959D-F4CA6594D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67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A278-37C1-4402-A33B-40E0098C578E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00C0-020B-4150-959D-F4CA6594D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53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A278-37C1-4402-A33B-40E0098C578E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00C0-020B-4150-959D-F4CA6594D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7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A278-37C1-4402-A33B-40E0098C578E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00C0-020B-4150-959D-F4CA6594D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1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A278-37C1-4402-A33B-40E0098C578E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00C0-020B-4150-959D-F4CA6594D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9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A278-37C1-4402-A33B-40E0098C578E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00C0-020B-4150-959D-F4CA6594D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20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A278-37C1-4402-A33B-40E0098C578E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00C0-020B-4150-959D-F4CA6594D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57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A278-37C1-4402-A33B-40E0098C578E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00C0-020B-4150-959D-F4CA6594D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86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A278-37C1-4402-A33B-40E0098C578E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00C0-020B-4150-959D-F4CA6594D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20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A278-37C1-4402-A33B-40E0098C578E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00C0-020B-4150-959D-F4CA6594D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4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A278-37C1-4402-A33B-40E0098C578E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00C0-020B-4150-959D-F4CA6594D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6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9A278-37C1-4402-A33B-40E0098C578E}" type="datetimeFigureOut">
              <a:rPr lang="en-US" smtClean="0"/>
              <a:t>13-Dec-24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C00C0-020B-4150-959D-F4CA6594D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6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5.png"/><Relationship Id="rId18" Type="http://schemas.openxmlformats.org/officeDocument/2006/relationships/image" Target="../media/image36.png"/><Relationship Id="rId3" Type="http://schemas.openxmlformats.org/officeDocument/2006/relationships/image" Target="../media/image5.png"/><Relationship Id="rId21" Type="http://schemas.openxmlformats.org/officeDocument/2006/relationships/image" Target="../media/image38.png"/><Relationship Id="rId7" Type="http://schemas.openxmlformats.org/officeDocument/2006/relationships/image" Target="../media/image9.png"/><Relationship Id="rId12" Type="http://schemas.openxmlformats.org/officeDocument/2006/relationships/image" Target="../media/image44.png"/><Relationship Id="rId17" Type="http://schemas.openxmlformats.org/officeDocument/2006/relationships/image" Target="../media/image3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7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43.png"/><Relationship Id="rId5" Type="http://schemas.openxmlformats.org/officeDocument/2006/relationships/image" Target="../media/image7.png"/><Relationship Id="rId15" Type="http://schemas.openxmlformats.org/officeDocument/2006/relationships/image" Target="../media/image53.svg"/><Relationship Id="rId10" Type="http://schemas.openxmlformats.org/officeDocument/2006/relationships/image" Target="../media/image23.svg"/><Relationship Id="rId19" Type="http://schemas.openxmlformats.org/officeDocument/2006/relationships/image" Target="../media/image57.svg"/><Relationship Id="rId4" Type="http://schemas.openxmlformats.org/officeDocument/2006/relationships/image" Target="../media/image21.svg"/><Relationship Id="rId9" Type="http://schemas.openxmlformats.org/officeDocument/2006/relationships/image" Target="../media/image6.png"/><Relationship Id="rId14" Type="http://schemas.openxmlformats.org/officeDocument/2006/relationships/image" Target="../media/image46.png"/><Relationship Id="rId22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.png"/><Relationship Id="rId18" Type="http://schemas.openxmlformats.org/officeDocument/2006/relationships/image" Target="../media/image49.png"/><Relationship Id="rId3" Type="http://schemas.openxmlformats.org/officeDocument/2006/relationships/image" Target="../media/image23.svg"/><Relationship Id="rId7" Type="http://schemas.openxmlformats.org/officeDocument/2006/relationships/image" Target="../media/image57.svg"/><Relationship Id="rId12" Type="http://schemas.openxmlformats.org/officeDocument/2006/relationships/image" Target="../media/image21.svg"/><Relationship Id="rId17" Type="http://schemas.openxmlformats.org/officeDocument/2006/relationships/image" Target="../media/image48.png"/><Relationship Id="rId2" Type="http://schemas.openxmlformats.org/officeDocument/2006/relationships/image" Target="../media/image6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8.png"/><Relationship Id="rId18" Type="http://schemas.openxmlformats.org/officeDocument/2006/relationships/image" Target="../media/image56.png"/><Relationship Id="rId3" Type="http://schemas.openxmlformats.org/officeDocument/2006/relationships/image" Target="../media/image23.svg"/><Relationship Id="rId21" Type="http://schemas.microsoft.com/office/2007/relationships/hdphoto" Target="../media/hdphoto3.wdp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17" Type="http://schemas.openxmlformats.org/officeDocument/2006/relationships/image" Target="../media/image55.png"/><Relationship Id="rId2" Type="http://schemas.openxmlformats.org/officeDocument/2006/relationships/image" Target="../media/image6.png"/><Relationship Id="rId16" Type="http://schemas.openxmlformats.org/officeDocument/2006/relationships/image" Target="../media/image5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53.png"/><Relationship Id="rId5" Type="http://schemas.openxmlformats.org/officeDocument/2006/relationships/image" Target="../media/image51.png"/><Relationship Id="rId15" Type="http://schemas.openxmlformats.org/officeDocument/2006/relationships/image" Target="../media/image54.png"/><Relationship Id="rId23" Type="http://schemas.openxmlformats.org/officeDocument/2006/relationships/image" Target="../media/image59.png"/><Relationship Id="rId10" Type="http://schemas.openxmlformats.org/officeDocument/2006/relationships/image" Target="../media/image12.png"/><Relationship Id="rId19" Type="http://schemas.microsoft.com/office/2007/relationships/hdphoto" Target="../media/hdphoto2.wdp"/><Relationship Id="rId4" Type="http://schemas.openxmlformats.org/officeDocument/2006/relationships/image" Target="../media/image50.png"/><Relationship Id="rId9" Type="http://schemas.openxmlformats.org/officeDocument/2006/relationships/image" Target="../media/image9.png"/><Relationship Id="rId14" Type="http://schemas.openxmlformats.org/officeDocument/2006/relationships/image" Target="../media/image39.png"/><Relationship Id="rId22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.png"/><Relationship Id="rId3" Type="http://schemas.openxmlformats.org/officeDocument/2006/relationships/image" Target="../media/image23.svg"/><Relationship Id="rId7" Type="http://schemas.openxmlformats.org/officeDocument/2006/relationships/image" Target="../media/image57.svg"/><Relationship Id="rId12" Type="http://schemas.openxmlformats.org/officeDocument/2006/relationships/image" Target="../media/image21.svg"/><Relationship Id="rId17" Type="http://schemas.openxmlformats.org/officeDocument/2006/relationships/image" Target="../media/image48.png"/><Relationship Id="rId2" Type="http://schemas.openxmlformats.org/officeDocument/2006/relationships/image" Target="../media/image6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.png"/><Relationship Id="rId18" Type="http://schemas.openxmlformats.org/officeDocument/2006/relationships/image" Target="../media/image61.png"/><Relationship Id="rId3" Type="http://schemas.openxmlformats.org/officeDocument/2006/relationships/image" Target="../media/image23.svg"/><Relationship Id="rId7" Type="http://schemas.openxmlformats.org/officeDocument/2006/relationships/image" Target="../media/image57.svg"/><Relationship Id="rId12" Type="http://schemas.openxmlformats.org/officeDocument/2006/relationships/image" Target="../media/image21.svg"/><Relationship Id="rId17" Type="http://schemas.openxmlformats.org/officeDocument/2006/relationships/image" Target="../media/image60.png"/><Relationship Id="rId2" Type="http://schemas.openxmlformats.org/officeDocument/2006/relationships/image" Target="../media/image6.png"/><Relationship Id="rId16" Type="http://schemas.openxmlformats.org/officeDocument/2006/relationships/image" Target="../media/image10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39.png"/><Relationship Id="rId19" Type="http://schemas.openxmlformats.org/officeDocument/2006/relationships/image" Target="../media/image62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.png"/><Relationship Id="rId18" Type="http://schemas.openxmlformats.org/officeDocument/2006/relationships/image" Target="../media/image61.png"/><Relationship Id="rId3" Type="http://schemas.openxmlformats.org/officeDocument/2006/relationships/image" Target="../media/image23.svg"/><Relationship Id="rId7" Type="http://schemas.openxmlformats.org/officeDocument/2006/relationships/image" Target="../media/image57.svg"/><Relationship Id="rId12" Type="http://schemas.openxmlformats.org/officeDocument/2006/relationships/image" Target="../media/image21.svg"/><Relationship Id="rId17" Type="http://schemas.openxmlformats.org/officeDocument/2006/relationships/image" Target="../media/image60.png"/><Relationship Id="rId2" Type="http://schemas.openxmlformats.org/officeDocument/2006/relationships/image" Target="../media/image6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8.png"/><Relationship Id="rId18" Type="http://schemas.openxmlformats.org/officeDocument/2006/relationships/image" Target="../media/image65.png"/><Relationship Id="rId3" Type="http://schemas.openxmlformats.org/officeDocument/2006/relationships/image" Target="../media/image6.png"/><Relationship Id="rId7" Type="http://schemas.openxmlformats.org/officeDocument/2006/relationships/image" Target="../media/image64.png"/><Relationship Id="rId12" Type="http://schemas.openxmlformats.org/officeDocument/2006/relationships/image" Target="../media/image57.sv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53.png"/><Relationship Id="rId5" Type="http://schemas.openxmlformats.org/officeDocument/2006/relationships/image" Target="../media/image51.png"/><Relationship Id="rId15" Type="http://schemas.openxmlformats.org/officeDocument/2006/relationships/image" Target="../media/image54.png"/><Relationship Id="rId10" Type="http://schemas.openxmlformats.org/officeDocument/2006/relationships/image" Target="../media/image12.png"/><Relationship Id="rId19" Type="http://schemas.microsoft.com/office/2007/relationships/hdphoto" Target="../media/hdphoto4.wdp"/><Relationship Id="rId4" Type="http://schemas.openxmlformats.org/officeDocument/2006/relationships/image" Target="../media/image23.svg"/><Relationship Id="rId9" Type="http://schemas.openxmlformats.org/officeDocument/2006/relationships/image" Target="../media/image9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31.svg"/><Relationship Id="rId3" Type="http://schemas.openxmlformats.org/officeDocument/2006/relationships/image" Target="../media/image19.svg"/><Relationship Id="rId21" Type="http://schemas.openxmlformats.org/officeDocument/2006/relationships/image" Target="../media/image53.png"/><Relationship Id="rId7" Type="http://schemas.openxmlformats.org/officeDocument/2006/relationships/image" Target="../media/image23.svg"/><Relationship Id="rId12" Type="http://schemas.openxmlformats.org/officeDocument/2006/relationships/image" Target="../media/image9.png"/><Relationship Id="rId17" Type="http://schemas.openxmlformats.org/officeDocument/2006/relationships/image" Target="../media/image32.png"/><Relationship Id="rId25" Type="http://schemas.openxmlformats.org/officeDocument/2006/relationships/image" Target="../media/image66.png"/><Relationship Id="rId2" Type="http://schemas.openxmlformats.org/officeDocument/2006/relationships/image" Target="../media/image4.png"/><Relationship Id="rId16" Type="http://schemas.openxmlformats.org/officeDocument/2006/relationships/image" Target="../media/image13.pn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24" Type="http://schemas.openxmlformats.org/officeDocument/2006/relationships/image" Target="../media/image39.png"/><Relationship Id="rId5" Type="http://schemas.openxmlformats.org/officeDocument/2006/relationships/image" Target="../media/image21.svg"/><Relationship Id="rId15" Type="http://schemas.openxmlformats.org/officeDocument/2006/relationships/image" Target="../media/image12.png"/><Relationship Id="rId23" Type="http://schemas.openxmlformats.org/officeDocument/2006/relationships/image" Target="../media/image38.png"/><Relationship Id="rId10" Type="http://schemas.openxmlformats.org/officeDocument/2006/relationships/image" Target="../media/image8.png"/><Relationship Id="rId19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25.svg"/><Relationship Id="rId14" Type="http://schemas.openxmlformats.org/officeDocument/2006/relationships/image" Target="../media/image11.png"/><Relationship Id="rId22" Type="http://schemas.openxmlformats.org/officeDocument/2006/relationships/image" Target="../media/image57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29.svg"/><Relationship Id="rId3" Type="http://schemas.openxmlformats.org/officeDocument/2006/relationships/image" Target="../media/image19.svg"/><Relationship Id="rId21" Type="http://schemas.openxmlformats.org/officeDocument/2006/relationships/image" Target="../media/image16.png"/><Relationship Id="rId7" Type="http://schemas.openxmlformats.org/officeDocument/2006/relationships/image" Target="../media/image23.sv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3.pn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25.sv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31.svg"/><Relationship Id="rId3" Type="http://schemas.openxmlformats.org/officeDocument/2006/relationships/image" Target="../media/image19.svg"/><Relationship Id="rId21" Type="http://schemas.openxmlformats.org/officeDocument/2006/relationships/image" Target="../media/image53.png"/><Relationship Id="rId7" Type="http://schemas.openxmlformats.org/officeDocument/2006/relationships/image" Target="../media/image23.svg"/><Relationship Id="rId12" Type="http://schemas.openxmlformats.org/officeDocument/2006/relationships/image" Target="../media/image9.png"/><Relationship Id="rId17" Type="http://schemas.openxmlformats.org/officeDocument/2006/relationships/image" Target="../media/image32.png"/><Relationship Id="rId25" Type="http://schemas.openxmlformats.org/officeDocument/2006/relationships/image" Target="../media/image69.png"/><Relationship Id="rId2" Type="http://schemas.openxmlformats.org/officeDocument/2006/relationships/image" Target="../media/image4.png"/><Relationship Id="rId16" Type="http://schemas.openxmlformats.org/officeDocument/2006/relationships/image" Target="../media/image13.pn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24" Type="http://schemas.openxmlformats.org/officeDocument/2006/relationships/image" Target="../media/image39.png"/><Relationship Id="rId5" Type="http://schemas.openxmlformats.org/officeDocument/2006/relationships/image" Target="../media/image21.svg"/><Relationship Id="rId15" Type="http://schemas.openxmlformats.org/officeDocument/2006/relationships/image" Target="../media/image12.png"/><Relationship Id="rId23" Type="http://schemas.openxmlformats.org/officeDocument/2006/relationships/image" Target="../media/image38.png"/><Relationship Id="rId10" Type="http://schemas.openxmlformats.org/officeDocument/2006/relationships/image" Target="../media/image68.png"/><Relationship Id="rId19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25.svg"/><Relationship Id="rId14" Type="http://schemas.openxmlformats.org/officeDocument/2006/relationships/image" Target="../media/image11.png"/><Relationship Id="rId22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0.png"/><Relationship Id="rId3" Type="http://schemas.microsoft.com/office/2007/relationships/media" Target="../media/media3.mp4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7.emf"/><Relationship Id="rId10" Type="http://schemas.openxmlformats.org/officeDocument/2006/relationships/image" Target="../media/image23.png"/><Relationship Id="rId4" Type="http://schemas.openxmlformats.org/officeDocument/2006/relationships/video" Target="../media/media3.mp4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0.png"/><Relationship Id="rId3" Type="http://schemas.openxmlformats.org/officeDocument/2006/relationships/video" Target="NULL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microsoft.com/office/2007/relationships/media" Target="../media/media4.mp4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0.png"/><Relationship Id="rId3" Type="http://schemas.microsoft.com/office/2007/relationships/media" Target="../media/media5.mp4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video" Target="../media/media5.mp4"/><Relationship Id="rId9" Type="http://schemas.openxmlformats.org/officeDocument/2006/relationships/image" Target="../media/image22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31.svg"/><Relationship Id="rId3" Type="http://schemas.openxmlformats.org/officeDocument/2006/relationships/image" Target="../media/image19.svg"/><Relationship Id="rId21" Type="http://schemas.openxmlformats.org/officeDocument/2006/relationships/image" Target="../media/image34.png"/><Relationship Id="rId7" Type="http://schemas.openxmlformats.org/officeDocument/2006/relationships/image" Target="../media/image23.svg"/><Relationship Id="rId12" Type="http://schemas.openxmlformats.org/officeDocument/2006/relationships/image" Target="../media/image9.png"/><Relationship Id="rId17" Type="http://schemas.openxmlformats.org/officeDocument/2006/relationships/image" Target="../media/image32.png"/><Relationship Id="rId2" Type="http://schemas.openxmlformats.org/officeDocument/2006/relationships/image" Target="../media/image4.png"/><Relationship Id="rId16" Type="http://schemas.openxmlformats.org/officeDocument/2006/relationships/image" Target="../media/image13.pn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25.sv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.png"/><Relationship Id="rId18" Type="http://schemas.openxmlformats.org/officeDocument/2006/relationships/image" Target="../media/image41.png"/><Relationship Id="rId3" Type="http://schemas.openxmlformats.org/officeDocument/2006/relationships/image" Target="../media/image23.svg"/><Relationship Id="rId7" Type="http://schemas.openxmlformats.org/officeDocument/2006/relationships/image" Target="../media/image57.svg"/><Relationship Id="rId12" Type="http://schemas.openxmlformats.org/officeDocument/2006/relationships/image" Target="../media/image21.svg"/><Relationship Id="rId17" Type="http://schemas.openxmlformats.org/officeDocument/2006/relationships/image" Target="../media/image40.png"/><Relationship Id="rId2" Type="http://schemas.openxmlformats.org/officeDocument/2006/relationships/image" Target="../media/image6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39.png"/><Relationship Id="rId19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097491" y="686752"/>
            <a:ext cx="9973091" cy="6255604"/>
            <a:chOff x="-113416" y="405598"/>
            <a:chExt cx="7468320" cy="46844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86" y="405598"/>
              <a:ext cx="7293918" cy="101133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1110136" y="810427"/>
              <a:ext cx="5374401" cy="4840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kumimoji="0" lang="en-US" sz="360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Ba </a:t>
              </a:r>
              <a:r>
                <a:rPr kumimoji="0" lang="en-US" sz="360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kumimoji="0" lang="en-US" sz="360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kumimoji="0" lang="en-US" sz="360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kumimoji="0" lang="en-US" sz="360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kumimoji="0" lang="en-US" sz="360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kumimoji="0" lang="en-US" sz="360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2024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3809857" y="2133600"/>
            <a:ext cx="4548360" cy="13460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23: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lang="en-US" sz="36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1814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68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95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5" y="1722723"/>
              <a:ext cx="8157486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E9DDF-D9F1-18A0-4B24-DA3AF4960E9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39879" y="115268"/>
            <a:ext cx="779136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29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031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7285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749" y="1150064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91683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2827" y="-75886"/>
            <a:ext cx="4945626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72179" y="334599"/>
            <a:ext cx="3670888" cy="3139023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Bầu trời xanh ngắt không một gợn mây.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486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03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173168"/>
            <a:ext cx="6035039" cy="2265232"/>
          </a:xfrm>
          <a:prstGeom prst="cloudCallout">
            <a:avLst>
              <a:gd name="adj1" fmla="val 56583"/>
              <a:gd name="adj2" fmla="val 2115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7" y="334775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93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2" y="331108"/>
            <a:ext cx="6035039" cy="2389406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5" y="648649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183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65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7" y="-1013676"/>
            <a:ext cx="8408291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C7A4E3-773A-E7CF-1618-E6F84CB5D2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57438" y="1884337"/>
            <a:ext cx="977273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25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8965364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589124" y="810427"/>
              <a:ext cx="2416413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930039" y="2133600"/>
            <a:ext cx="8307980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82545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01272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 từ chỉ người, sinh vật, sự vật, sự việc, khái niệm, hiện tượng, đơn vị.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49214"/>
              <a:ext cx="10439400" cy="10622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445342" y="5733369"/>
              <a:ext cx="10289458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14D7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à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15832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97322" y="600886"/>
            <a:ext cx="754560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lại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0031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34582" y="446663"/>
            <a:ext cx="73938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thẳm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140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14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4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465</Words>
  <Application>Microsoft Office PowerPoint</Application>
  <PresentationFormat>Widescreen</PresentationFormat>
  <Paragraphs>60</Paragraphs>
  <Slides>20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#9Slide02 Noi dung dai</vt:lpstr>
      <vt:lpstr>Arial</vt:lpstr>
      <vt:lpstr>Arial-Rounded</vt:lpstr>
      <vt:lpstr>Calibri</vt:lpstr>
      <vt:lpstr>Calibri Light</vt:lpstr>
      <vt:lpstr>Cambria</vt:lpstr>
      <vt:lpstr>Open Sans</vt:lpstr>
      <vt:lpstr>Tahoma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2024-12-11T07:14:17Z</dcterms:created>
  <dcterms:modified xsi:type="dcterms:W3CDTF">2024-12-13T09:10:33Z</dcterms:modified>
</cp:coreProperties>
</file>