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1"/>
  </p:notesMasterIdLst>
  <p:sldIdLst>
    <p:sldId id="500" r:id="rId4"/>
    <p:sldId id="510" r:id="rId5"/>
    <p:sldId id="259" r:id="rId6"/>
    <p:sldId id="262" r:id="rId7"/>
    <p:sldId id="258" r:id="rId8"/>
    <p:sldId id="501" r:id="rId9"/>
    <p:sldId id="503" r:id="rId10"/>
    <p:sldId id="502" r:id="rId11"/>
    <p:sldId id="504" r:id="rId12"/>
    <p:sldId id="272" r:id="rId13"/>
    <p:sldId id="269" r:id="rId14"/>
    <p:sldId id="505" r:id="rId15"/>
    <p:sldId id="506" r:id="rId16"/>
    <p:sldId id="507" r:id="rId17"/>
    <p:sldId id="273" r:id="rId18"/>
    <p:sldId id="509" r:id="rId19"/>
    <p:sldId id="36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27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F057B-E270-4017-8793-09A0A14B2E0F}" type="datetimeFigureOut">
              <a:rPr lang="en-US" smtClean="0"/>
              <a:t>13-Dec-24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B90DC-72F4-4AE4-B36E-0ED369A6F50D}" type="slidenum">
              <a:rPr lang="en-US" smtClean="0"/>
              <a:t>‹#›</a:t>
            </a:fld>
            <a:endParaRPr lang="en-US"/>
          </a:p>
        </p:txBody>
      </p:sp>
    </p:spTree>
    <p:extLst>
      <p:ext uri="{BB962C8B-B14F-4D97-AF65-F5344CB8AC3E}">
        <p14:creationId xmlns:p14="http://schemas.microsoft.com/office/powerpoint/2010/main" val="5457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81114EA-2BFD-C250-0730-E07EDEF5BA37}"/>
              </a:ext>
            </a:extLst>
          </p:cNvPr>
          <p:cNvSpPr>
            <a:spLocks noGrp="1"/>
          </p:cNvSpPr>
          <p:nvPr>
            <p:ph type="dt" sz="half" idx="10"/>
          </p:nvPr>
        </p:nvSpPr>
        <p:spPr/>
        <p:txBody>
          <a:bodyPr/>
          <a:lstStyle/>
          <a:p>
            <a:fld id="{6C4BC141-367A-4BCE-BD6F-4C0607B3BD2C}" type="datetimeFigureOut">
              <a:rPr lang="vi-VN" smtClean="0"/>
              <a:t>13/12/2024</a:t>
            </a:fld>
            <a:endParaRPr lang="vi-VN"/>
          </a:p>
        </p:txBody>
      </p:sp>
      <p:sp>
        <p:nvSpPr>
          <p:cNvPr id="5" name="Footer Placeholder 4">
            <a:extLst>
              <a:ext uri="{FF2B5EF4-FFF2-40B4-BE49-F238E27FC236}">
                <a16:creationId xmlns:a16="http://schemas.microsoft.com/office/drawing/2014/main"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6052899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092BB8-75D8-42D3-935A-44782537AE71}"/>
              </a:ext>
            </a:extLst>
          </p:cNvPr>
          <p:cNvSpPr>
            <a:spLocks noGrp="1"/>
          </p:cNvSpPr>
          <p:nvPr>
            <p:ph type="dt" sz="half" idx="10"/>
          </p:nvPr>
        </p:nvSpPr>
        <p:spPr/>
        <p:txBody>
          <a:bodyPr/>
          <a:lstStyle/>
          <a:p>
            <a:fld id="{6C4BC141-367A-4BCE-BD6F-4C0607B3BD2C}" type="datetimeFigureOut">
              <a:rPr lang="vi-VN" smtClean="0"/>
              <a:t>13/12/2024</a:t>
            </a:fld>
            <a:endParaRPr lang="vi-VN"/>
          </a:p>
        </p:txBody>
      </p:sp>
      <p:sp>
        <p:nvSpPr>
          <p:cNvPr id="5" name="Footer Placeholder 4">
            <a:extLst>
              <a:ext uri="{FF2B5EF4-FFF2-40B4-BE49-F238E27FC236}">
                <a16:creationId xmlns:a16="http://schemas.microsoft.com/office/drawing/2014/main"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217613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856614-7C10-D73C-64B2-AFB2BE5A7AFA}"/>
              </a:ext>
            </a:extLst>
          </p:cNvPr>
          <p:cNvSpPr>
            <a:spLocks noGrp="1"/>
          </p:cNvSpPr>
          <p:nvPr>
            <p:ph type="dt" sz="half" idx="10"/>
          </p:nvPr>
        </p:nvSpPr>
        <p:spPr/>
        <p:txBody>
          <a:bodyPr/>
          <a:lstStyle/>
          <a:p>
            <a:fld id="{6C4BC141-367A-4BCE-BD6F-4C0607B3BD2C}" type="datetimeFigureOut">
              <a:rPr lang="vi-VN" smtClean="0"/>
              <a:t>13/12/2024</a:t>
            </a:fld>
            <a:endParaRPr lang="vi-VN"/>
          </a:p>
        </p:txBody>
      </p:sp>
      <p:sp>
        <p:nvSpPr>
          <p:cNvPr id="5" name="Footer Placeholder 4">
            <a:extLst>
              <a:ext uri="{FF2B5EF4-FFF2-40B4-BE49-F238E27FC236}">
                <a16:creationId xmlns:a16="http://schemas.microsoft.com/office/drawing/2014/main"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15287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13-Dec-24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060463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13-Dec-24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606497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13-Dec-24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397658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13-Dec-24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937399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13-Dec-24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163324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13-Dec-24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68678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13-Dec-24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885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13-Dec-24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43668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961E80-6D76-3338-5136-CB22E874C382}"/>
              </a:ext>
            </a:extLst>
          </p:cNvPr>
          <p:cNvSpPr>
            <a:spLocks noGrp="1"/>
          </p:cNvSpPr>
          <p:nvPr>
            <p:ph type="dt" sz="half" idx="10"/>
          </p:nvPr>
        </p:nvSpPr>
        <p:spPr/>
        <p:txBody>
          <a:bodyPr/>
          <a:lstStyle/>
          <a:p>
            <a:fld id="{6C4BC141-367A-4BCE-BD6F-4C0607B3BD2C}" type="datetimeFigureOut">
              <a:rPr lang="vi-VN" smtClean="0"/>
              <a:t>13/12/2024</a:t>
            </a:fld>
            <a:endParaRPr lang="vi-VN"/>
          </a:p>
        </p:txBody>
      </p:sp>
      <p:sp>
        <p:nvSpPr>
          <p:cNvPr id="5" name="Footer Placeholder 4">
            <a:extLst>
              <a:ext uri="{FF2B5EF4-FFF2-40B4-BE49-F238E27FC236}">
                <a16:creationId xmlns:a16="http://schemas.microsoft.com/office/drawing/2014/main"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84221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13-Dec-24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49217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13-Dec-24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0558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13-Dec-24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2116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17269019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915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381527852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178940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2235376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168576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375838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A56C-CEC9-85CA-75F0-2E2CAA660CB7}"/>
              </a:ext>
            </a:extLst>
          </p:cNvPr>
          <p:cNvSpPr>
            <a:spLocks noGrp="1"/>
          </p:cNvSpPr>
          <p:nvPr>
            <p:ph type="dt" sz="half" idx="10"/>
          </p:nvPr>
        </p:nvSpPr>
        <p:spPr/>
        <p:txBody>
          <a:bodyPr/>
          <a:lstStyle/>
          <a:p>
            <a:fld id="{6C4BC141-367A-4BCE-BD6F-4C0607B3BD2C}" type="datetimeFigureOut">
              <a:rPr lang="vi-VN" smtClean="0"/>
              <a:t>13/12/2024</a:t>
            </a:fld>
            <a:endParaRPr lang="vi-VN"/>
          </a:p>
        </p:txBody>
      </p:sp>
      <p:sp>
        <p:nvSpPr>
          <p:cNvPr id="5" name="Footer Placeholder 4">
            <a:extLst>
              <a:ext uri="{FF2B5EF4-FFF2-40B4-BE49-F238E27FC236}">
                <a16:creationId xmlns:a16="http://schemas.microsoft.com/office/drawing/2014/main"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881424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5968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031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40343FB-5657-B1AA-F47D-0085B7D21E77}"/>
              </a:ext>
            </a:extLst>
          </p:cNvPr>
          <p:cNvSpPr>
            <a:spLocks noGrp="1"/>
          </p:cNvSpPr>
          <p:nvPr>
            <p:ph type="dt" sz="half" idx="10"/>
          </p:nvPr>
        </p:nvSpPr>
        <p:spPr/>
        <p:txBody>
          <a:bodyPr/>
          <a:lstStyle/>
          <a:p>
            <a:fld id="{6C4BC141-367A-4BCE-BD6F-4C0607B3BD2C}" type="datetimeFigureOut">
              <a:rPr lang="vi-VN" smtClean="0"/>
              <a:t>13/12/2024</a:t>
            </a:fld>
            <a:endParaRPr lang="vi-VN"/>
          </a:p>
        </p:txBody>
      </p:sp>
      <p:sp>
        <p:nvSpPr>
          <p:cNvPr id="6" name="Footer Placeholder 5">
            <a:extLst>
              <a:ext uri="{FF2B5EF4-FFF2-40B4-BE49-F238E27FC236}">
                <a16:creationId xmlns:a16="http://schemas.microsoft.com/office/drawing/2014/main"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3892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4587FCC-4356-491A-25EB-0C211667F431}"/>
              </a:ext>
            </a:extLst>
          </p:cNvPr>
          <p:cNvSpPr>
            <a:spLocks noGrp="1"/>
          </p:cNvSpPr>
          <p:nvPr>
            <p:ph type="dt" sz="half" idx="10"/>
          </p:nvPr>
        </p:nvSpPr>
        <p:spPr/>
        <p:txBody>
          <a:bodyPr/>
          <a:lstStyle/>
          <a:p>
            <a:fld id="{6C4BC141-367A-4BCE-BD6F-4C0607B3BD2C}" type="datetimeFigureOut">
              <a:rPr lang="vi-VN" smtClean="0"/>
              <a:t>13/12/2024</a:t>
            </a:fld>
            <a:endParaRPr lang="vi-VN"/>
          </a:p>
        </p:txBody>
      </p:sp>
      <p:sp>
        <p:nvSpPr>
          <p:cNvPr id="8" name="Footer Placeholder 7">
            <a:extLst>
              <a:ext uri="{FF2B5EF4-FFF2-40B4-BE49-F238E27FC236}">
                <a16:creationId xmlns:a16="http://schemas.microsoft.com/office/drawing/2014/main"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57172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92BE328-2506-D9EF-183D-273632F4014A}"/>
              </a:ext>
            </a:extLst>
          </p:cNvPr>
          <p:cNvSpPr>
            <a:spLocks noGrp="1"/>
          </p:cNvSpPr>
          <p:nvPr>
            <p:ph type="dt" sz="half" idx="10"/>
          </p:nvPr>
        </p:nvSpPr>
        <p:spPr/>
        <p:txBody>
          <a:bodyPr/>
          <a:lstStyle/>
          <a:p>
            <a:fld id="{6C4BC141-367A-4BCE-BD6F-4C0607B3BD2C}" type="datetimeFigureOut">
              <a:rPr lang="vi-VN" smtClean="0"/>
              <a:t>13/12/2024</a:t>
            </a:fld>
            <a:endParaRPr lang="vi-VN"/>
          </a:p>
        </p:txBody>
      </p:sp>
      <p:sp>
        <p:nvSpPr>
          <p:cNvPr id="4" name="Footer Placeholder 3">
            <a:extLst>
              <a:ext uri="{FF2B5EF4-FFF2-40B4-BE49-F238E27FC236}">
                <a16:creationId xmlns:a16="http://schemas.microsoft.com/office/drawing/2014/main"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58160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867FE-F657-DAF3-D1B1-6A23B364017E}"/>
              </a:ext>
            </a:extLst>
          </p:cNvPr>
          <p:cNvSpPr>
            <a:spLocks noGrp="1"/>
          </p:cNvSpPr>
          <p:nvPr>
            <p:ph type="dt" sz="half" idx="10"/>
          </p:nvPr>
        </p:nvSpPr>
        <p:spPr/>
        <p:txBody>
          <a:bodyPr/>
          <a:lstStyle/>
          <a:p>
            <a:fld id="{6C4BC141-367A-4BCE-BD6F-4C0607B3BD2C}" type="datetimeFigureOut">
              <a:rPr lang="vi-VN" smtClean="0"/>
              <a:t>13/12/2024</a:t>
            </a:fld>
            <a:endParaRPr lang="vi-VN"/>
          </a:p>
        </p:txBody>
      </p:sp>
      <p:sp>
        <p:nvSpPr>
          <p:cNvPr id="3" name="Footer Placeholder 2">
            <a:extLst>
              <a:ext uri="{FF2B5EF4-FFF2-40B4-BE49-F238E27FC236}">
                <a16:creationId xmlns:a16="http://schemas.microsoft.com/office/drawing/2014/main"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81583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CFFC5-2027-88A2-9A10-215E959CEAF9}"/>
              </a:ext>
            </a:extLst>
          </p:cNvPr>
          <p:cNvSpPr>
            <a:spLocks noGrp="1"/>
          </p:cNvSpPr>
          <p:nvPr>
            <p:ph type="dt" sz="half" idx="10"/>
          </p:nvPr>
        </p:nvSpPr>
        <p:spPr/>
        <p:txBody>
          <a:bodyPr/>
          <a:lstStyle/>
          <a:p>
            <a:fld id="{6C4BC141-367A-4BCE-BD6F-4C0607B3BD2C}" type="datetimeFigureOut">
              <a:rPr lang="vi-VN" smtClean="0"/>
              <a:t>13/12/2024</a:t>
            </a:fld>
            <a:endParaRPr lang="vi-VN"/>
          </a:p>
        </p:txBody>
      </p:sp>
      <p:sp>
        <p:nvSpPr>
          <p:cNvPr id="6" name="Footer Placeholder 5">
            <a:extLst>
              <a:ext uri="{FF2B5EF4-FFF2-40B4-BE49-F238E27FC236}">
                <a16:creationId xmlns:a16="http://schemas.microsoft.com/office/drawing/2014/main"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80268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0DD96-C944-9A4E-C502-72F0AFDD3C04}"/>
              </a:ext>
            </a:extLst>
          </p:cNvPr>
          <p:cNvSpPr>
            <a:spLocks noGrp="1"/>
          </p:cNvSpPr>
          <p:nvPr>
            <p:ph type="dt" sz="half" idx="10"/>
          </p:nvPr>
        </p:nvSpPr>
        <p:spPr/>
        <p:txBody>
          <a:bodyPr/>
          <a:lstStyle/>
          <a:p>
            <a:fld id="{6C4BC141-367A-4BCE-BD6F-4C0607B3BD2C}" type="datetimeFigureOut">
              <a:rPr lang="vi-VN" smtClean="0"/>
              <a:t>13/12/2024</a:t>
            </a:fld>
            <a:endParaRPr lang="vi-VN"/>
          </a:p>
        </p:txBody>
      </p:sp>
      <p:sp>
        <p:nvSpPr>
          <p:cNvPr id="6" name="Footer Placeholder 5">
            <a:extLst>
              <a:ext uri="{FF2B5EF4-FFF2-40B4-BE49-F238E27FC236}">
                <a16:creationId xmlns:a16="http://schemas.microsoft.com/office/drawing/2014/main"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521764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7.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13/12/2024</a:t>
            </a:fld>
            <a:endParaRPr lang="vi-VN"/>
          </a:p>
        </p:txBody>
      </p:sp>
      <p:sp>
        <p:nvSpPr>
          <p:cNvPr id="5" name="Footer Placeholder 4">
            <a:extLst>
              <a:ext uri="{FF2B5EF4-FFF2-40B4-BE49-F238E27FC236}">
                <a16:creationId xmlns:a16="http://schemas.microsoft.com/office/drawing/2014/main"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spTree>
    <p:extLst>
      <p:ext uri="{BB962C8B-B14F-4D97-AF65-F5344CB8AC3E}">
        <p14:creationId xmlns:p14="http://schemas.microsoft.com/office/powerpoint/2010/main" val="2248224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id="{14DA2510-5BE6-03E6-C4E7-F6C007B571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85466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8EF3DC03-E117-4B18-8164-AF9B0BECD85C}"/>
              </a:ext>
            </a:extLst>
          </p:cNvPr>
          <p:cNvSpPr txBox="1"/>
          <p:nvPr userDrawn="1"/>
        </p:nvSpPr>
        <p:spPr>
          <a:xfrm>
            <a:off x="5077933" y="-2046344"/>
            <a:ext cx="2036134" cy="506934"/>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49062" y="5605397"/>
            <a:ext cx="1341561" cy="1252603"/>
          </a:xfrm>
          <a:prstGeom prst="rect">
            <a:avLst/>
          </a:prstGeom>
        </p:spPr>
      </p:pic>
    </p:spTree>
    <p:extLst>
      <p:ext uri="{BB962C8B-B14F-4D97-AF65-F5344CB8AC3E}">
        <p14:creationId xmlns:p14="http://schemas.microsoft.com/office/powerpoint/2010/main" val="158303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gif"/></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4.png"/><Relationship Id="rId4" Type="http://schemas.openxmlformats.org/officeDocument/2006/relationships/image" Target="../media/image61.sv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4.png"/><Relationship Id="rId4" Type="http://schemas.openxmlformats.org/officeDocument/2006/relationships/image" Target="../media/image61.svg"/></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png"/><Relationship Id="rId1" Type="http://schemas.openxmlformats.org/officeDocument/2006/relationships/slideLayout" Target="../slideLayouts/slideLayout25.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18" Type="http://schemas.openxmlformats.org/officeDocument/2006/relationships/image" Target="../media/image29.svg"/><Relationship Id="rId3" Type="http://schemas.openxmlformats.org/officeDocument/2006/relationships/image" Target="../media/image19.svg"/><Relationship Id="rId21" Type="http://schemas.openxmlformats.org/officeDocument/2006/relationships/image" Target="../media/image40.png"/><Relationship Id="rId7" Type="http://schemas.openxmlformats.org/officeDocument/2006/relationships/image" Target="../media/image23.sv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8.png"/><Relationship Id="rId16" Type="http://schemas.openxmlformats.org/officeDocument/2006/relationships/image" Target="../media/image37.png"/><Relationship Id="rId20" Type="http://schemas.openxmlformats.org/officeDocument/2006/relationships/image" Target="../media/image31.sv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6.png"/><Relationship Id="rId10" Type="http://schemas.openxmlformats.org/officeDocument/2006/relationships/image" Target="../media/image32.png"/><Relationship Id="rId19" Type="http://schemas.openxmlformats.org/officeDocument/2006/relationships/image" Target="../media/image39.png"/><Relationship Id="rId4" Type="http://schemas.openxmlformats.org/officeDocument/2006/relationships/image" Target="../media/image29.png"/><Relationship Id="rId9" Type="http://schemas.openxmlformats.org/officeDocument/2006/relationships/image" Target="../media/image25.svg"/><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4.wdp"/><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C5CD2AD-7F84-DA42-52C4-FA8B36D38A40}"/>
              </a:ext>
            </a:extLst>
          </p:cNvPr>
          <p:cNvPicPr>
            <a:picLocks noChangeAspect="1"/>
          </p:cNvPicPr>
          <p:nvPr/>
        </p:nvPicPr>
        <p:blipFill>
          <a:blip r:embed="rId3"/>
          <a:stretch>
            <a:fillRect/>
          </a:stretch>
        </p:blipFill>
        <p:spPr>
          <a:xfrm>
            <a:off x="4617916" y="1753696"/>
            <a:ext cx="3657917" cy="841321"/>
          </a:xfrm>
          <a:prstGeom prst="rect">
            <a:avLst/>
          </a:prstGeom>
        </p:spPr>
      </p:pic>
      <p:sp>
        <p:nvSpPr>
          <p:cNvPr id="4" name="TextBox 3">
            <a:extLst>
              <a:ext uri="{FF2B5EF4-FFF2-40B4-BE49-F238E27FC236}">
                <a16:creationId xmlns:a16="http://schemas.microsoft.com/office/drawing/2014/main" id="{1DD73EEA-D594-B9B2-1856-D312039E7962}"/>
              </a:ext>
            </a:extLst>
          </p:cNvPr>
          <p:cNvSpPr txBox="1"/>
          <p:nvPr/>
        </p:nvSpPr>
        <p:spPr>
          <a:xfrm>
            <a:off x="3615069" y="978195"/>
            <a:ext cx="6602819" cy="646331"/>
          </a:xfrm>
          <a:prstGeom prst="rect">
            <a:avLst/>
          </a:prstGeom>
          <a:noFill/>
        </p:spPr>
        <p:txBody>
          <a:bodyPr wrap="square" rtlCol="0">
            <a:spAutoFit/>
          </a:bodyPr>
          <a:lstStyle/>
          <a:p>
            <a:r>
              <a:rPr lang="en-US" sz="3600" dirty="0" err="1" smtClean="0"/>
              <a:t>Thứ</a:t>
            </a:r>
            <a:r>
              <a:rPr lang="en-US" sz="3600" dirty="0"/>
              <a:t> </a:t>
            </a:r>
            <a:r>
              <a:rPr lang="en-US" sz="3600" dirty="0" err="1" smtClean="0"/>
              <a:t>Tư</a:t>
            </a:r>
            <a:r>
              <a:rPr lang="en-US" sz="3600" dirty="0" smtClean="0"/>
              <a:t> </a:t>
            </a:r>
            <a:r>
              <a:rPr lang="en-US" sz="3600" dirty="0" err="1" smtClean="0"/>
              <a:t>ngày</a:t>
            </a:r>
            <a:r>
              <a:rPr lang="en-US" sz="3600" dirty="0"/>
              <a:t> </a:t>
            </a:r>
            <a:r>
              <a:rPr lang="en-US" sz="3600" dirty="0" smtClean="0"/>
              <a:t>18 </a:t>
            </a:r>
            <a:r>
              <a:rPr lang="en-US" sz="3600" dirty="0" err="1" smtClean="0"/>
              <a:t>tháng</a:t>
            </a:r>
            <a:r>
              <a:rPr lang="en-US" sz="3600" dirty="0"/>
              <a:t> </a:t>
            </a:r>
            <a:r>
              <a:rPr lang="en-US" sz="3600" dirty="0" smtClean="0"/>
              <a:t>9 </a:t>
            </a:r>
            <a:r>
              <a:rPr lang="en-US" sz="3600" dirty="0" err="1" smtClean="0"/>
              <a:t>năm</a:t>
            </a:r>
            <a:r>
              <a:rPr lang="en-US" sz="3600" dirty="0"/>
              <a:t> </a:t>
            </a:r>
            <a:r>
              <a:rPr lang="en-US" sz="3600" dirty="0" smtClean="0"/>
              <a:t>2024</a:t>
            </a:r>
            <a:endParaRPr lang="en-US" sz="3600" dirty="0"/>
          </a:p>
        </p:txBody>
      </p:sp>
      <p:pic>
        <p:nvPicPr>
          <p:cNvPr id="18" name="Picture 17">
            <a:extLst>
              <a:ext uri="{FF2B5EF4-FFF2-40B4-BE49-F238E27FC236}">
                <a16:creationId xmlns:a16="http://schemas.microsoft.com/office/drawing/2014/main" id="{74830760-555A-2BB8-8075-890531A187FF}"/>
              </a:ext>
            </a:extLst>
          </p:cNvPr>
          <p:cNvPicPr>
            <a:picLocks noChangeAspect="1"/>
          </p:cNvPicPr>
          <p:nvPr/>
        </p:nvPicPr>
        <p:blipFill>
          <a:blip r:embed="rId4"/>
          <a:stretch>
            <a:fillRect/>
          </a:stretch>
        </p:blipFill>
        <p:spPr>
          <a:xfrm>
            <a:off x="1531791" y="1888279"/>
            <a:ext cx="2908044" cy="1463167"/>
          </a:xfrm>
          <a:prstGeom prst="rect">
            <a:avLst/>
          </a:prstGeom>
        </p:spPr>
      </p:pic>
      <p:pic>
        <p:nvPicPr>
          <p:cNvPr id="19" name="Picture 18">
            <a:extLst>
              <a:ext uri="{FF2B5EF4-FFF2-40B4-BE49-F238E27FC236}">
                <a16:creationId xmlns:a16="http://schemas.microsoft.com/office/drawing/2014/main" id="{4DA07086-57E1-845B-E2F5-12DB95C221CA}"/>
              </a:ext>
            </a:extLst>
          </p:cNvPr>
          <p:cNvPicPr>
            <a:picLocks noChangeAspect="1"/>
          </p:cNvPicPr>
          <p:nvPr/>
        </p:nvPicPr>
        <p:blipFill>
          <a:blip r:embed="rId5"/>
          <a:stretch>
            <a:fillRect/>
          </a:stretch>
        </p:blipFill>
        <p:spPr>
          <a:xfrm>
            <a:off x="3584733" y="2736098"/>
            <a:ext cx="6511092" cy="1938696"/>
          </a:xfrm>
          <a:prstGeom prst="rect">
            <a:avLst/>
          </a:prstGeom>
        </p:spPr>
      </p:pic>
      <p:pic>
        <p:nvPicPr>
          <p:cNvPr id="20" name="Picture 19">
            <a:extLst>
              <a:ext uri="{FF2B5EF4-FFF2-40B4-BE49-F238E27FC236}">
                <a16:creationId xmlns:a16="http://schemas.microsoft.com/office/drawing/2014/main" id="{BE417A31-4F55-79D6-1E4B-980E89D819AA}"/>
              </a:ext>
            </a:extLst>
          </p:cNvPr>
          <p:cNvPicPr>
            <a:picLocks noChangeAspect="1"/>
          </p:cNvPicPr>
          <p:nvPr/>
        </p:nvPicPr>
        <p:blipFill rotWithShape="1">
          <a:blip r:embed="rId6">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id="{48769D83-FC48-ECC0-27D5-F724FFF29670}"/>
              </a:ext>
            </a:extLst>
          </p:cNvPr>
          <p:cNvPicPr>
            <a:picLocks noChangeAspect="1"/>
          </p:cNvPicPr>
          <p:nvPr/>
        </p:nvPicPr>
        <p:blipFill>
          <a:blip r:embed="rId7">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Tree>
    <p:extLst>
      <p:ext uri="{BB962C8B-B14F-4D97-AF65-F5344CB8AC3E}">
        <p14:creationId xmlns:p14="http://schemas.microsoft.com/office/powerpoint/2010/main" val="2404202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id="{E76AA3CA-97C9-F69A-8C77-540E28CD0391}"/>
              </a:ext>
            </a:extLst>
          </p:cNvPr>
          <p:cNvPicPr>
            <a:picLocks noChangeAspect="1"/>
          </p:cNvPicPr>
          <p:nvPr/>
        </p:nvPicPr>
        <p:blipFill>
          <a:blip r:embed="rId3"/>
          <a:stretch>
            <a:fillRect/>
          </a:stretch>
        </p:blipFill>
        <p:spPr>
          <a:xfrm>
            <a:off x="5028592" y="89061"/>
            <a:ext cx="4218798" cy="2554445"/>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15070" y="2317898"/>
            <a:ext cx="7857460" cy="2062103"/>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đoạn văn thường gồm một số câu được viết liên tục, không xuống dòng, trình bày một ý nhất định. Câu đầu tiên được viết lùi đầu dòng.</a:t>
            </a:r>
            <a:endParaRPr lang="en-US" sz="32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1F2A5DD-EAE0-C469-B46E-939C51F13874}"/>
              </a:ext>
            </a:extLst>
          </p:cNvPr>
          <p:cNvSpPr txBox="1"/>
          <p:nvPr/>
        </p:nvSpPr>
        <p:spPr>
          <a:xfrm>
            <a:off x="4369982" y="4561366"/>
            <a:ext cx="7060018" cy="1569660"/>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Câu chủ đề là câu nêu ý chính của đoạn văn, thường nằm ở đầu hoặc ở cuối đoạn.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4949866-5E91-C02A-7AD7-364B1D252D1B}"/>
              </a:ext>
            </a:extLst>
          </p:cNvPr>
          <p:cNvSpPr txBox="1"/>
          <p:nvPr/>
        </p:nvSpPr>
        <p:spPr>
          <a:xfrm>
            <a:off x="571500" y="76200"/>
            <a:ext cx="11020425" cy="1077218"/>
          </a:xfrm>
          <a:prstGeom prst="rect">
            <a:avLst/>
          </a:prstGeom>
          <a:noFill/>
        </p:spPr>
        <p:txBody>
          <a:bodyPr wrap="square" rtlCol="0">
            <a:spAutoFit/>
          </a:bodyPr>
          <a:lstStyle/>
          <a:p>
            <a:r>
              <a:rPr lang="en-US" sz="3200" b="1" dirty="0"/>
              <a:t>2. </a:t>
            </a:r>
            <a:r>
              <a:rPr lang="en-US" sz="3200" b="1" dirty="0" err="1"/>
              <a:t>Chọn</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từng</a:t>
            </a:r>
            <a:r>
              <a:rPr lang="en-US" sz="3200" b="1" dirty="0"/>
              <a:t> </a:t>
            </a:r>
            <a:r>
              <a:rPr lang="en-US" sz="3200" b="1" dirty="0" err="1"/>
              <a:t>đoạn</a:t>
            </a:r>
            <a:r>
              <a:rPr lang="en-US" sz="3200" b="1" dirty="0"/>
              <a:t> </a:t>
            </a:r>
            <a:r>
              <a:rPr lang="en-US" sz="3200" b="1" dirty="0" err="1"/>
              <a:t>văn</a:t>
            </a:r>
            <a:r>
              <a:rPr lang="en-US" sz="3200" b="1" dirty="0"/>
              <a:t> </a:t>
            </a:r>
            <a:r>
              <a:rPr lang="en-US" sz="3200" b="1" dirty="0" err="1"/>
              <a:t>và</a:t>
            </a:r>
            <a:r>
              <a:rPr lang="en-US" sz="3200" b="1" dirty="0"/>
              <a:t> </a:t>
            </a:r>
            <a:r>
              <a:rPr lang="en-US" sz="3200" b="1" dirty="0" err="1"/>
              <a:t>xác</a:t>
            </a:r>
            <a:r>
              <a:rPr lang="en-US" sz="3200" b="1" dirty="0"/>
              <a:t> </a:t>
            </a:r>
            <a:r>
              <a:rPr lang="en-US" sz="3200" b="1" dirty="0" err="1"/>
              <a:t>định</a:t>
            </a:r>
            <a:r>
              <a:rPr lang="en-US" sz="3200" b="1" dirty="0"/>
              <a:t> </a:t>
            </a:r>
            <a:r>
              <a:rPr lang="en-US" sz="3200" b="1" dirty="0" err="1"/>
              <a:t>vị</a:t>
            </a:r>
            <a:r>
              <a:rPr lang="en-US" sz="3200" b="1" dirty="0"/>
              <a:t> </a:t>
            </a:r>
            <a:r>
              <a:rPr lang="en-US" sz="3200" b="1" dirty="0" err="1"/>
              <a:t>trí</a:t>
            </a:r>
            <a:r>
              <a:rPr lang="en-US" sz="3200" b="1" dirty="0"/>
              <a:t> </a:t>
            </a:r>
            <a:r>
              <a:rPr lang="en-US" sz="3200" b="1" dirty="0" err="1"/>
              <a:t>đặt</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mỗi</a:t>
            </a:r>
            <a:r>
              <a:rPr lang="en-US" sz="3200" b="1" dirty="0"/>
              <a:t> </a:t>
            </a:r>
            <a:r>
              <a:rPr lang="en-US" sz="3200" b="1" dirty="0" err="1"/>
              <a:t>đoạn</a:t>
            </a:r>
            <a:r>
              <a:rPr lang="en-US" sz="3200" b="1" dirty="0"/>
              <a:t>.</a:t>
            </a:r>
          </a:p>
        </p:txBody>
      </p:sp>
      <p:sp>
        <p:nvSpPr>
          <p:cNvPr id="3" name="TextBox 2">
            <a:extLst>
              <a:ext uri="{FF2B5EF4-FFF2-40B4-BE49-F238E27FC236}">
                <a16:creationId xmlns:a16="http://schemas.microsoft.com/office/drawing/2014/main" id="{57AAA77A-AC23-A92B-1248-17205214E2F0}"/>
              </a:ext>
            </a:extLst>
          </p:cNvPr>
          <p:cNvSpPr txBox="1"/>
          <p:nvPr/>
        </p:nvSpPr>
        <p:spPr>
          <a:xfrm>
            <a:off x="866775" y="1038225"/>
            <a:ext cx="10582275"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a. Mùa xuân đến, chim bắt đầu xây tổ.</a:t>
            </a:r>
          </a:p>
          <a:p>
            <a:pPr algn="just"/>
            <a:r>
              <a:rPr lang="vi-VN" sz="3200" dirty="0">
                <a:solidFill>
                  <a:srgbClr val="002060"/>
                </a:solidFill>
                <a:latin typeface="Calibri" panose="020F0502020204030204" pitchFamily="34" charset="0"/>
                <a:cs typeface="Calibri" panose="020F0502020204030204" pitchFamily="34" charset="0"/>
              </a:rPr>
              <a:t>b. Cứ thế, cả nhà mỗi người một việc, hối hả mang tết về trong khoảnh khắc chiều Ba mươi.</a:t>
            </a:r>
            <a:endParaRPr lang="en-US" sz="3200" dirty="0">
              <a:solidFill>
                <a:srgbClr val="00206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409575" y="2466975"/>
            <a:ext cx="11410950" cy="2107466"/>
            <a:chOff x="228600" y="2714625"/>
            <a:chExt cx="11410950" cy="2107466"/>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2000" dirty="0">
                  <a:latin typeface="Calibri" panose="020F0502020204030204" pitchFamily="34" charset="0"/>
                  <a:cs typeface="Calibri" panose="020F0502020204030204" pitchFamily="34" charset="0"/>
                </a:rPr>
                <a:t>(Theo Vũ Thị Huyền Trang)</a:t>
              </a:r>
              <a:endParaRPr lang="en-US"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09B68F72-75F6-0816-2809-56B61F9094C0}"/>
              </a:ext>
            </a:extLst>
          </p:cNvPr>
          <p:cNvGrpSpPr/>
          <p:nvPr/>
        </p:nvGrpSpPr>
        <p:grpSpPr>
          <a:xfrm>
            <a:off x="466725" y="4598134"/>
            <a:ext cx="11410950" cy="2107466"/>
            <a:chOff x="228600" y="2714625"/>
            <a:chExt cx="11410950" cy="2107466"/>
          </a:xfrm>
        </p:grpSpPr>
        <p:sp>
          <p:nvSpPr>
            <p:cNvPr id="9" name="Rectangle: Rounded Corners 8">
              <a:extLst>
                <a:ext uri="{FF2B5EF4-FFF2-40B4-BE49-F238E27FC236}">
                  <a16:creationId xmlns:a16="http://schemas.microsoft.com/office/drawing/2014/main" id="{D1EB37F8-2925-1290-25EB-F94185E37689}"/>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6EFA1F-C903-40E6-38D2-09064349D2D3}"/>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2</a:t>
              </a:r>
            </a:p>
          </p:txBody>
        </p:sp>
        <p:sp>
          <p:nvSpPr>
            <p:cNvPr id="11" name="TextBox 10">
              <a:extLst>
                <a:ext uri="{FF2B5EF4-FFF2-40B4-BE49-F238E27FC236}">
                  <a16:creationId xmlns:a16="http://schemas.microsoft.com/office/drawing/2014/main" id="{778C9763-EC12-4A9B-BABE-5DE48E2048BA}"/>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2000" dirty="0">
                  <a:latin typeface="Calibri" panose="020F0502020204030204" pitchFamily="34" charset="0"/>
                  <a:cs typeface="Calibri" panose="020F0502020204030204" pitchFamily="34" charset="0"/>
                </a:rPr>
                <a:t>(Theo Võ Quảng)</a:t>
              </a:r>
              <a:endParaRPr lang="en-US" sz="2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8741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843FE1A-8F0E-A05D-9A8C-433A5E0B17AC}"/>
              </a:ext>
            </a:extLst>
          </p:cNvPr>
          <p:cNvGrpSpPr>
            <a:grpSpLocks noGrp="1" noUngrp="1" noRot="1" noMove="1" noResize="1"/>
          </p:cNvGrpSpPr>
          <p:nvPr/>
        </p:nvGrpSpPr>
        <p:grpSpPr>
          <a:xfrm>
            <a:off x="0" y="0"/>
            <a:ext cx="12192000" cy="6858000"/>
            <a:chOff x="0" y="0"/>
            <a:chExt cx="12192000" cy="6858000"/>
          </a:xfrm>
        </p:grpSpPr>
        <p:pic>
          <p:nvPicPr>
            <p:cNvPr id="8" name="Picture 7" descr="Chart&#10;&#10;Description automatically generated">
              <a:extLst>
                <a:ext uri="{FF2B5EF4-FFF2-40B4-BE49-F238E27FC236}">
                  <a16:creationId xmlns:a16="http://schemas.microsoft.com/office/drawing/2014/main" id="{ADE33AAF-5FAC-B6A6-65AD-258EC7CC6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C844CF1-9E28-5653-CEEA-DD598D801EE1}"/>
                </a:ext>
              </a:extLst>
            </p:cNvPr>
            <p:cNvPicPr>
              <a:picLocks noGrp="1" noRot="1" noChangeAspect="1" noMove="1" noResize="1" noEditPoints="1" noAdjustHandles="1" noChangeArrowheads="1" noChangeShapeType="1" noCrop="1"/>
            </p:cNvPicPr>
            <p:nvPr/>
          </p:nvPicPr>
          <p:blipFill>
            <a:blip r:embed="rId3">
              <a:alphaModFix amt="85000"/>
            </a:blip>
            <a:stretch>
              <a:fillRect/>
            </a:stretch>
          </p:blipFill>
          <p:spPr>
            <a:xfrm>
              <a:off x="859082" y="530101"/>
              <a:ext cx="10473836" cy="5797798"/>
            </a:xfrm>
            <a:prstGeom prst="rect">
              <a:avLst/>
            </a:prstGeom>
          </p:spPr>
        </p:pic>
      </p:grpSp>
      <p:pic>
        <p:nvPicPr>
          <p:cNvPr id="12290" name="Picture 2" descr="Flowers Line Sticker">
            <a:extLst>
              <a:ext uri="{FF2B5EF4-FFF2-40B4-BE49-F238E27FC236}">
                <a16:creationId xmlns:a16="http://schemas.microsoft.com/office/drawing/2014/main" id="{0C69AFB6-1BA5-ECED-5556-DB68F7B95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3" y="265051"/>
            <a:ext cx="2571750" cy="6225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wers Line Sticker">
            <a:extLst>
              <a:ext uri="{FF2B5EF4-FFF2-40B4-BE49-F238E27FC236}">
                <a16:creationId xmlns:a16="http://schemas.microsoft.com/office/drawing/2014/main" id="{E4C394FF-29D9-867B-5547-97ED96C2C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165" y="316155"/>
            <a:ext cx="2571750" cy="622569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3">
            <a:extLst>
              <a:ext uri="{FF2B5EF4-FFF2-40B4-BE49-F238E27FC236}">
                <a16:creationId xmlns:a16="http://schemas.microsoft.com/office/drawing/2014/main" id="{4CA78468-F089-3C1F-1997-425997EA041C}"/>
              </a:ext>
            </a:extLst>
          </p:cNvPr>
          <p:cNvSpPr txBox="1"/>
          <p:nvPr/>
        </p:nvSpPr>
        <p:spPr>
          <a:xfrm>
            <a:off x="6727267" y="3846394"/>
            <a:ext cx="4508169" cy="954107"/>
          </a:xfrm>
          <a:prstGeom prst="rect">
            <a:avLst/>
          </a:prstGeom>
          <a:noFill/>
        </p:spPr>
        <p:txBody>
          <a:bodyPr wrap="square" rtlCol="0">
            <a:spAutoFit/>
          </a:bodyPr>
          <a:lstStyle/>
          <a:p>
            <a:pPr lvl="0" algn="just">
              <a:defRPr/>
            </a:pP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294C0BE7-9925-07B0-7C6D-91094A5BE435}"/>
              </a:ext>
            </a:extLst>
          </p:cNvPr>
          <p:cNvSpPr txBox="1"/>
          <p:nvPr/>
        </p:nvSpPr>
        <p:spPr>
          <a:xfrm>
            <a:off x="6727267" y="2467755"/>
            <a:ext cx="4490682" cy="1384995"/>
          </a:xfrm>
          <a:prstGeom prst="rect">
            <a:avLst/>
          </a:prstGeom>
          <a:noFill/>
        </p:spPr>
        <p:txBody>
          <a:bodyPr wrap="square" rtlCol="0">
            <a:spAutoFit/>
          </a:bodyPr>
          <a:lstStyle/>
          <a:p>
            <a:pPr algn="just"/>
            <a:r>
              <a:rPr lang="en-029" sz="2800" dirty="0" err="1">
                <a:latin typeface="Calibri" panose="020F0502020204030204" pitchFamily="34" charset="0"/>
                <a:cs typeface="Calibri" panose="020F0502020204030204" pitchFamily="34" charset="0"/>
              </a:rPr>
              <a:t>Mỗi</a:t>
            </a:r>
            <a:r>
              <a:rPr lang="en-029" sz="2800" dirty="0">
                <a:latin typeface="Calibri" panose="020F0502020204030204" pitchFamily="34" charset="0"/>
                <a:cs typeface="Calibri" panose="020F0502020204030204" pitchFamily="34" charset="0"/>
              </a:rPr>
              <a:t> </a:t>
            </a:r>
            <a:r>
              <a:rPr lang="en-029" sz="2800" dirty="0" err="1">
                <a:latin typeface="Calibri" panose="020F0502020204030204" pitchFamily="34" charset="0"/>
                <a:cs typeface="Calibri" panose="020F0502020204030204" pitchFamily="34" charset="0"/>
              </a:rPr>
              <a:t>bạn</a:t>
            </a:r>
            <a:r>
              <a:rPr lang="en-029"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tìm</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endParaRPr lang="en-US" sz="2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7A02D65E-DE61-E7B0-81F2-AE740AE358EB}"/>
              </a:ext>
            </a:extLst>
          </p:cNvPr>
          <p:cNvSpPr txBox="1"/>
          <p:nvPr/>
        </p:nvSpPr>
        <p:spPr>
          <a:xfrm>
            <a:off x="6670117" y="5045154"/>
            <a:ext cx="4487416" cy="523220"/>
          </a:xfrm>
          <a:prstGeom prst="rect">
            <a:avLst/>
          </a:prstGeom>
          <a:noFill/>
        </p:spPr>
        <p:txBody>
          <a:bodyPr wrap="square">
            <a:spAutoFit/>
          </a:bodyPr>
          <a:lstStyle/>
          <a:p>
            <a:r>
              <a:rPr lang="en-029" sz="28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23" name="Picture 2" descr="Cat Cartoon clipart - Cat, Emoticon, Illustration, transparent clip art">
            <a:extLst>
              <a:ext uri="{FF2B5EF4-FFF2-40B4-BE49-F238E27FC236}">
                <a16:creationId xmlns:a16="http://schemas.microsoft.com/office/drawing/2014/main" id="{EC1D378D-8682-10B0-E960-4F6CA155CEA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t Cartoon clipart - Cat, Emoticon, Illustration, transparent clip art">
            <a:extLst>
              <a:ext uri="{FF2B5EF4-FFF2-40B4-BE49-F238E27FC236}">
                <a16:creationId xmlns:a16="http://schemas.microsoft.com/office/drawing/2014/main" id="{85E031F1-B138-3261-6E37-73D65D05531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t Cartoon clipart - Cat, Emoticon, Illustration, transparent clip art">
            <a:extLst>
              <a:ext uri="{FF2B5EF4-FFF2-40B4-BE49-F238E27FC236}">
                <a16:creationId xmlns:a16="http://schemas.microsoft.com/office/drawing/2014/main" id="{B385C3DE-3465-F593-11B0-EE28D21A84E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19244" y="481621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7820B5C-6480-8716-EE07-75B1DB1666C3}"/>
              </a:ext>
            </a:extLst>
          </p:cNvPr>
          <p:cNvPicPr>
            <a:picLocks noChangeAspect="1"/>
          </p:cNvPicPr>
          <p:nvPr/>
        </p:nvPicPr>
        <p:blipFill>
          <a:blip r:embed="rId6"/>
          <a:stretch>
            <a:fillRect/>
          </a:stretch>
        </p:blipFill>
        <p:spPr>
          <a:xfrm>
            <a:off x="875695" y="1847691"/>
            <a:ext cx="5163760" cy="3657917"/>
          </a:xfrm>
          <a:prstGeom prst="rect">
            <a:avLst/>
          </a:prstGeom>
        </p:spPr>
      </p:pic>
    </p:spTree>
    <p:extLst>
      <p:ext uri="{BB962C8B-B14F-4D97-AF65-F5344CB8AC3E}">
        <p14:creationId xmlns:p14="http://schemas.microsoft.com/office/powerpoint/2010/main" val="418625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 calcmode="lin" valueType="num">
                                      <p:cBhvr>
                                        <p:cTn id="9" dur="250" fill="hold"/>
                                        <p:tgtEl>
                                          <p:spTgt spid="23"/>
                                        </p:tgtEl>
                                        <p:attrNameLst>
                                          <p:attrName>style.rotation</p:attrName>
                                        </p:attrNameLst>
                                      </p:cBhvr>
                                      <p:tavLst>
                                        <p:tav tm="0">
                                          <p:val>
                                            <p:fltVal val="360"/>
                                          </p:val>
                                        </p:tav>
                                        <p:tav tm="100000">
                                          <p:val>
                                            <p:fltVal val="0"/>
                                          </p:val>
                                        </p:tav>
                                      </p:tavLst>
                                    </p:anim>
                                    <p:animEffect transition="in" filter="fade">
                                      <p:cBhvr>
                                        <p:cTn id="10" dur="250"/>
                                        <p:tgtEl>
                                          <p:spTgt spid="23"/>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50" fill="hold"/>
                                        <p:tgtEl>
                                          <p:spTgt spid="25"/>
                                        </p:tgtEl>
                                        <p:attrNameLst>
                                          <p:attrName>ppt_w</p:attrName>
                                        </p:attrNameLst>
                                      </p:cBhvr>
                                      <p:tavLst>
                                        <p:tav tm="0">
                                          <p:val>
                                            <p:fltVal val="0"/>
                                          </p:val>
                                        </p:tav>
                                        <p:tav tm="100000">
                                          <p:val>
                                            <p:strVal val="#ppt_w"/>
                                          </p:val>
                                        </p:tav>
                                      </p:tavLst>
                                    </p:anim>
                                    <p:anim calcmode="lin" valueType="num">
                                      <p:cBhvr>
                                        <p:cTn id="19" dur="250" fill="hold"/>
                                        <p:tgtEl>
                                          <p:spTgt spid="25"/>
                                        </p:tgtEl>
                                        <p:attrNameLst>
                                          <p:attrName>ppt_h</p:attrName>
                                        </p:attrNameLst>
                                      </p:cBhvr>
                                      <p:tavLst>
                                        <p:tav tm="0">
                                          <p:val>
                                            <p:fltVal val="0"/>
                                          </p:val>
                                        </p:tav>
                                        <p:tav tm="100000">
                                          <p:val>
                                            <p:strVal val="#ppt_h"/>
                                          </p:val>
                                        </p:tav>
                                      </p:tavLst>
                                    </p:anim>
                                    <p:anim calcmode="lin" valueType="num">
                                      <p:cBhvr>
                                        <p:cTn id="20" dur="250" fill="hold"/>
                                        <p:tgtEl>
                                          <p:spTgt spid="25"/>
                                        </p:tgtEl>
                                        <p:attrNameLst>
                                          <p:attrName>style.rotation</p:attrName>
                                        </p:attrNameLst>
                                      </p:cBhvr>
                                      <p:tavLst>
                                        <p:tav tm="0">
                                          <p:val>
                                            <p:fltVal val="360"/>
                                          </p:val>
                                        </p:tav>
                                        <p:tav tm="100000">
                                          <p:val>
                                            <p:fltVal val="0"/>
                                          </p:val>
                                        </p:tav>
                                      </p:tavLst>
                                    </p:anim>
                                    <p:animEffect transition="in" filter="fade">
                                      <p:cBhvr>
                                        <p:cTn id="21" dur="250"/>
                                        <p:tgtEl>
                                          <p:spTgt spid="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250" fill="hold"/>
                                        <p:tgtEl>
                                          <p:spTgt spid="26"/>
                                        </p:tgtEl>
                                        <p:attrNameLst>
                                          <p:attrName>ppt_w</p:attrName>
                                        </p:attrNameLst>
                                      </p:cBhvr>
                                      <p:tavLst>
                                        <p:tav tm="0">
                                          <p:val>
                                            <p:fltVal val="0"/>
                                          </p:val>
                                        </p:tav>
                                        <p:tav tm="100000">
                                          <p:val>
                                            <p:strVal val="#ppt_w"/>
                                          </p:val>
                                        </p:tav>
                                      </p:tavLst>
                                    </p:anim>
                                    <p:anim calcmode="lin" valueType="num">
                                      <p:cBhvr>
                                        <p:cTn id="30" dur="250" fill="hold"/>
                                        <p:tgtEl>
                                          <p:spTgt spid="26"/>
                                        </p:tgtEl>
                                        <p:attrNameLst>
                                          <p:attrName>ppt_h</p:attrName>
                                        </p:attrNameLst>
                                      </p:cBhvr>
                                      <p:tavLst>
                                        <p:tav tm="0">
                                          <p:val>
                                            <p:fltVal val="0"/>
                                          </p:val>
                                        </p:tav>
                                        <p:tav tm="100000">
                                          <p:val>
                                            <p:strVal val="#ppt_h"/>
                                          </p:val>
                                        </p:tav>
                                      </p:tavLst>
                                    </p:anim>
                                    <p:anim calcmode="lin" valueType="num">
                                      <p:cBhvr>
                                        <p:cTn id="31" dur="250" fill="hold"/>
                                        <p:tgtEl>
                                          <p:spTgt spid="26"/>
                                        </p:tgtEl>
                                        <p:attrNameLst>
                                          <p:attrName>style.rotation</p:attrName>
                                        </p:attrNameLst>
                                      </p:cBhvr>
                                      <p:tavLst>
                                        <p:tav tm="0">
                                          <p:val>
                                            <p:fltVal val="360"/>
                                          </p:val>
                                        </p:tav>
                                        <p:tav tm="100000">
                                          <p:val>
                                            <p:fltVal val="0"/>
                                          </p:val>
                                        </p:tav>
                                      </p:tavLst>
                                    </p:anim>
                                    <p:animEffect transition="in" filter="fade">
                                      <p:cBhvr>
                                        <p:cTn id="32" dur="250"/>
                                        <p:tgtEl>
                                          <p:spTgt spid="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00075" y="1009650"/>
            <a:ext cx="11410950" cy="2952750"/>
            <a:chOff x="228600" y="2714625"/>
            <a:chExt cx="11410950" cy="2952750"/>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27527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666751" y="4090281"/>
            <a:ext cx="11306173" cy="1481843"/>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Cứ thế, cả nhà mỗi người một việc, hối hả mang tết về trong khoảnh khắc chiều Ba mươi.</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4267201" y="5671432"/>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cuối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926277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28650" y="219075"/>
            <a:ext cx="11410950" cy="3267075"/>
            <a:chOff x="228600" y="2714625"/>
            <a:chExt cx="11410950" cy="3267075"/>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30670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1704977" y="3928357"/>
            <a:ext cx="9696448" cy="929394"/>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Mùa xuân đến, chim bắt đầu xây tổ.</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3857626" y="4957057"/>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6" y="2742481"/>
              <a:ext cx="8320770" cy="1038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đầu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72238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38399" y="1858780"/>
            <a:ext cx="7648576" cy="1446550"/>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4400" b="1" dirty="0" err="1">
                <a:solidFill>
                  <a:prstClr val="white"/>
                </a:solidFill>
              </a:rPr>
              <a:t>Viết</a:t>
            </a:r>
            <a:r>
              <a:rPr lang="en-US" sz="4400" b="1" dirty="0">
                <a:solidFill>
                  <a:prstClr val="white"/>
                </a:solidFill>
              </a:rPr>
              <a:t> </a:t>
            </a:r>
            <a:r>
              <a:rPr lang="en-US" sz="4400" b="1" dirty="0" err="1">
                <a:solidFill>
                  <a:prstClr val="white"/>
                </a:solidFill>
              </a:rPr>
              <a:t>câu</a:t>
            </a:r>
            <a:r>
              <a:rPr lang="en-US" sz="4400" b="1" dirty="0">
                <a:solidFill>
                  <a:prstClr val="white"/>
                </a:solidFill>
              </a:rPr>
              <a:t> </a:t>
            </a:r>
            <a:r>
              <a:rPr lang="en-US" sz="4400" b="1" dirty="0" err="1">
                <a:solidFill>
                  <a:prstClr val="white"/>
                </a:solidFill>
              </a:rPr>
              <a:t>chủ</a:t>
            </a:r>
            <a:r>
              <a:rPr lang="en-US" sz="4400" b="1" dirty="0">
                <a:solidFill>
                  <a:prstClr val="white"/>
                </a:solidFill>
              </a:rPr>
              <a:t> </a:t>
            </a:r>
            <a:r>
              <a:rPr lang="en-US" sz="4400" b="1" dirty="0" err="1">
                <a:solidFill>
                  <a:prstClr val="white"/>
                </a:solidFill>
              </a:rPr>
              <a:t>đề</a:t>
            </a:r>
            <a:r>
              <a:rPr lang="en-US" sz="4400" b="1" dirty="0">
                <a:solidFill>
                  <a:prstClr val="white"/>
                </a:solidFill>
              </a:rPr>
              <a:t> </a:t>
            </a:r>
            <a:r>
              <a:rPr lang="en-US" sz="4400" b="1" dirty="0" err="1">
                <a:solidFill>
                  <a:prstClr val="white"/>
                </a:solidFill>
              </a:rPr>
              <a:t>khác</a:t>
            </a:r>
            <a:r>
              <a:rPr lang="en-US" sz="4400" b="1" dirty="0">
                <a:solidFill>
                  <a:prstClr val="white"/>
                </a:solidFill>
              </a:rPr>
              <a:t> </a:t>
            </a:r>
            <a:r>
              <a:rPr lang="en-US" sz="4400" b="1" dirty="0" err="1">
                <a:solidFill>
                  <a:prstClr val="white"/>
                </a:solidFill>
              </a:rPr>
              <a:t>cho</a:t>
            </a:r>
            <a:r>
              <a:rPr lang="en-US" sz="4400" b="1" dirty="0">
                <a:solidFill>
                  <a:prstClr val="white"/>
                </a:solidFill>
              </a:rPr>
              <a:t> 1 </a:t>
            </a:r>
            <a:r>
              <a:rPr lang="en-US" sz="4400" b="1" dirty="0" err="1">
                <a:solidFill>
                  <a:prstClr val="white"/>
                </a:solidFill>
              </a:rPr>
              <a:t>trong</a:t>
            </a:r>
            <a:r>
              <a:rPr lang="en-US" sz="4400" b="1" dirty="0">
                <a:solidFill>
                  <a:prstClr val="white"/>
                </a:solidFill>
              </a:rPr>
              <a:t> 2 </a:t>
            </a:r>
            <a:r>
              <a:rPr lang="en-US" sz="4400" b="1" dirty="0" err="1">
                <a:solidFill>
                  <a:prstClr val="white"/>
                </a:solidFill>
              </a:rPr>
              <a:t>đoạn</a:t>
            </a:r>
            <a:r>
              <a:rPr lang="en-US" sz="4400" b="1" dirty="0">
                <a:solidFill>
                  <a:prstClr val="white"/>
                </a:solidFill>
              </a:rPr>
              <a:t> </a:t>
            </a:r>
            <a:r>
              <a:rPr lang="en-US" sz="4400" b="1" dirty="0" err="1">
                <a:solidFill>
                  <a:prstClr val="white"/>
                </a:solidFill>
              </a:rPr>
              <a:t>văn</a:t>
            </a:r>
            <a:r>
              <a:rPr lang="en-US" sz="4400" b="1" dirty="0">
                <a:solidFill>
                  <a:prstClr val="white"/>
                </a:solidFill>
              </a:rPr>
              <a:t> ở </a:t>
            </a:r>
            <a:r>
              <a:rPr lang="en-US" sz="4400" b="1" dirty="0" err="1">
                <a:solidFill>
                  <a:prstClr val="white"/>
                </a:solidFill>
              </a:rPr>
              <a:t>bài</a:t>
            </a:r>
            <a:r>
              <a:rPr lang="en-US" sz="4400" b="1" dirty="0">
                <a:solidFill>
                  <a:prstClr val="white"/>
                </a:solidFill>
              </a:rPr>
              <a:t> </a:t>
            </a:r>
            <a:r>
              <a:rPr lang="en-US" sz="4400" b="1" dirty="0" err="1">
                <a:solidFill>
                  <a:prstClr val="white"/>
                </a:solidFill>
              </a:rPr>
              <a:t>tập</a:t>
            </a:r>
            <a:r>
              <a:rPr lang="en-US" sz="4400" b="1" dirty="0">
                <a:solidFill>
                  <a:prstClr val="white"/>
                </a:solidFill>
              </a:rPr>
              <a:t> 2.</a:t>
            </a:r>
            <a:endParaRPr kumimoji="0" lang="vi-VN" sz="4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4C8EAFF2-59C9-0755-485B-F63B88278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86674B63-45BC-2D27-2E90-47458ECA8260}"/>
              </a:ext>
            </a:extLst>
          </p:cNvPr>
          <p:cNvSpPr txBox="1"/>
          <p:nvPr/>
        </p:nvSpPr>
        <p:spPr>
          <a:xfrm>
            <a:off x="2103123" y="2090057"/>
            <a:ext cx="8383902" cy="1938992"/>
          </a:xfrm>
          <a:prstGeom prst="rect">
            <a:avLst/>
          </a:prstGeom>
          <a:noFill/>
        </p:spPr>
        <p:txBody>
          <a:bodyPr wrap="square" rtlCol="0">
            <a:spAutoFit/>
          </a:bodyPr>
          <a:lstStyle/>
          <a:p>
            <a:pPr algn="just" defTabSz="914377"/>
            <a:r>
              <a:rPr lang="vi-VN" sz="4000" b="1" dirty="0">
                <a:solidFill>
                  <a:prstClr val="black"/>
                </a:solidFill>
                <a:latin typeface="Calibri" panose="020F0502020204030204"/>
              </a:rPr>
              <a:t>Đoạn 1: </a:t>
            </a:r>
            <a:r>
              <a:rPr lang="vi-VN" sz="4000" dirty="0">
                <a:solidFill>
                  <a:prstClr val="black"/>
                </a:solidFill>
                <a:latin typeface="Calibri" panose="020F0502020204030204"/>
              </a:rPr>
              <a:t>Mỗi người một việc tạo nên không khí gia đình vui vẻ, đầm ấm trước thềm năm mới.</a:t>
            </a:r>
            <a:endParaRPr lang="en-US" sz="40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C38F85FB-8F04-3536-B8DA-8410D0C71D75}"/>
              </a:ext>
            </a:extLst>
          </p:cNvPr>
          <p:cNvSpPr txBox="1"/>
          <p:nvPr/>
        </p:nvSpPr>
        <p:spPr>
          <a:xfrm>
            <a:off x="2103123" y="4336632"/>
            <a:ext cx="7374252" cy="1938992"/>
          </a:xfrm>
          <a:prstGeom prst="rect">
            <a:avLst/>
          </a:prstGeom>
          <a:noFill/>
        </p:spPr>
        <p:txBody>
          <a:bodyPr wrap="square" rtlCol="0">
            <a:spAutoFit/>
          </a:bodyPr>
          <a:lstStyle/>
          <a:p>
            <a:pPr algn="just" defTabSz="914377"/>
            <a:r>
              <a:rPr lang="en-US" sz="4000" b="1" dirty="0" err="1">
                <a:solidFill>
                  <a:prstClr val="black"/>
                </a:solidFill>
              </a:rPr>
              <a:t>Đoạn</a:t>
            </a:r>
            <a:r>
              <a:rPr lang="en-US" sz="4000" b="1" dirty="0">
                <a:solidFill>
                  <a:prstClr val="black"/>
                </a:solidFill>
              </a:rPr>
              <a:t> 2: </a:t>
            </a:r>
            <a:r>
              <a:rPr lang="en-US" sz="4000" dirty="0" err="1">
                <a:solidFill>
                  <a:prstClr val="black"/>
                </a:solidFill>
              </a:rPr>
              <a:t>Để</a:t>
            </a:r>
            <a:r>
              <a:rPr lang="en-US" sz="4000" dirty="0">
                <a:solidFill>
                  <a:prstClr val="black"/>
                </a:solidFill>
              </a:rPr>
              <a:t> </a:t>
            </a:r>
            <a:r>
              <a:rPr lang="en-US" sz="4000" dirty="0" err="1">
                <a:solidFill>
                  <a:prstClr val="black"/>
                </a:solidFill>
              </a:rPr>
              <a:t>chào</a:t>
            </a:r>
            <a:r>
              <a:rPr lang="en-US" sz="4000" dirty="0">
                <a:solidFill>
                  <a:prstClr val="black"/>
                </a:solidFill>
              </a:rPr>
              <a:t> </a:t>
            </a:r>
            <a:r>
              <a:rPr lang="en-US" sz="4000" dirty="0" err="1">
                <a:solidFill>
                  <a:prstClr val="black"/>
                </a:solidFill>
              </a:rPr>
              <a:t>đón</a:t>
            </a:r>
            <a:r>
              <a:rPr lang="en-US" sz="4000" dirty="0">
                <a:solidFill>
                  <a:prstClr val="black"/>
                </a:solidFill>
              </a:rPr>
              <a:t> </a:t>
            </a:r>
            <a:r>
              <a:rPr lang="en-US" sz="4000" dirty="0" err="1">
                <a:solidFill>
                  <a:prstClr val="black"/>
                </a:solidFill>
              </a:rPr>
              <a:t>năm</a:t>
            </a:r>
            <a:r>
              <a:rPr lang="en-US" sz="4000" dirty="0">
                <a:solidFill>
                  <a:prstClr val="black"/>
                </a:solidFill>
              </a:rPr>
              <a:t> </a:t>
            </a:r>
            <a:r>
              <a:rPr lang="en-US" sz="4000" dirty="0" err="1">
                <a:solidFill>
                  <a:prstClr val="black"/>
                </a:solidFill>
              </a:rPr>
              <a:t>mới</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đàn</a:t>
            </a:r>
            <a:r>
              <a:rPr lang="en-US" sz="4000" dirty="0">
                <a:solidFill>
                  <a:prstClr val="black"/>
                </a:solidFill>
              </a:rPr>
              <a:t> </a:t>
            </a:r>
            <a:r>
              <a:rPr lang="en-US" sz="4000" dirty="0" err="1">
                <a:solidFill>
                  <a:prstClr val="black"/>
                </a:solidFill>
              </a:rPr>
              <a:t>chim</a:t>
            </a:r>
            <a:r>
              <a:rPr lang="en-US" sz="4000" dirty="0">
                <a:solidFill>
                  <a:prstClr val="black"/>
                </a:solidFill>
              </a:rPr>
              <a:t> </a:t>
            </a:r>
            <a:r>
              <a:rPr lang="en-US" sz="4000" dirty="0" err="1">
                <a:solidFill>
                  <a:prstClr val="black"/>
                </a:solidFill>
              </a:rPr>
              <a:t>bắt</a:t>
            </a:r>
            <a:r>
              <a:rPr lang="en-US" sz="4000" dirty="0">
                <a:solidFill>
                  <a:prstClr val="black"/>
                </a:solidFill>
              </a:rPr>
              <a:t> </a:t>
            </a:r>
            <a:r>
              <a:rPr lang="en-US" sz="4000" dirty="0" err="1">
                <a:solidFill>
                  <a:prstClr val="black"/>
                </a:solidFill>
              </a:rPr>
              <a:t>đầu</a:t>
            </a:r>
            <a:r>
              <a:rPr lang="en-US" sz="4000" dirty="0">
                <a:solidFill>
                  <a:prstClr val="black"/>
                </a:solidFill>
              </a:rPr>
              <a:t> </a:t>
            </a:r>
            <a:r>
              <a:rPr lang="en-US" sz="4000" dirty="0" err="1">
                <a:solidFill>
                  <a:prstClr val="black"/>
                </a:solidFill>
              </a:rPr>
              <a:t>sửa</a:t>
            </a:r>
            <a:r>
              <a:rPr lang="en-US" sz="4000" dirty="0">
                <a:solidFill>
                  <a:prstClr val="black"/>
                </a:solidFill>
              </a:rPr>
              <a:t> sang </a:t>
            </a:r>
            <a:r>
              <a:rPr lang="en-US" sz="4000" dirty="0" err="1">
                <a:solidFill>
                  <a:prstClr val="black"/>
                </a:solidFill>
              </a:rPr>
              <a:t>ngôi</a:t>
            </a:r>
            <a:r>
              <a:rPr lang="en-US" sz="4000" dirty="0">
                <a:solidFill>
                  <a:prstClr val="black"/>
                </a:solidFill>
              </a:rPr>
              <a:t> </a:t>
            </a:r>
            <a:r>
              <a:rPr lang="en-US" sz="4000" dirty="0" err="1">
                <a:solidFill>
                  <a:prstClr val="black"/>
                </a:solidFill>
              </a:rPr>
              <a:t>nhà</a:t>
            </a:r>
            <a:r>
              <a:rPr lang="en-US" sz="4000" dirty="0">
                <a:solidFill>
                  <a:prstClr val="black"/>
                </a:solidFill>
              </a:rPr>
              <a:t> </a:t>
            </a:r>
            <a:r>
              <a:rPr lang="en-US" sz="4000" dirty="0" err="1">
                <a:solidFill>
                  <a:prstClr val="black"/>
                </a:solidFill>
              </a:rPr>
              <a:t>của</a:t>
            </a:r>
            <a:r>
              <a:rPr lang="en-US" sz="4000" dirty="0">
                <a:solidFill>
                  <a:prstClr val="black"/>
                </a:solidFill>
              </a:rPr>
              <a:t> </a:t>
            </a:r>
            <a:r>
              <a:rPr lang="en-US" sz="4000" dirty="0" err="1">
                <a:solidFill>
                  <a:prstClr val="black"/>
                </a:solidFill>
              </a:rPr>
              <a:t>mình</a:t>
            </a:r>
            <a:r>
              <a:rPr lang="en-US" sz="4000" dirty="0">
                <a:solidFill>
                  <a:prstClr val="black"/>
                </a:solidFill>
              </a:rPr>
              <a:t>.</a:t>
            </a:r>
            <a:endParaRPr lang="en-US" sz="4000" dirty="0">
              <a:solidFill>
                <a:prstClr val="black"/>
              </a:solidFill>
              <a:latin typeface="Calibri" panose="020F0502020204030204"/>
            </a:endParaRPr>
          </a:p>
        </p:txBody>
      </p:sp>
      <p:pic>
        <p:nvPicPr>
          <p:cNvPr id="27" name="Picture 26">
            <a:extLst>
              <a:ext uri="{FF2B5EF4-FFF2-40B4-BE49-F238E27FC236}">
                <a16:creationId xmlns:a16="http://schemas.microsoft.com/office/drawing/2014/main" id="{A0AC4177-B1E4-C27C-B870-651286C07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pic>
        <p:nvPicPr>
          <p:cNvPr id="30" name="Picture 29">
            <a:extLst>
              <a:ext uri="{FF2B5EF4-FFF2-40B4-BE49-F238E27FC236}">
                <a16:creationId xmlns:a16="http://schemas.microsoft.com/office/drawing/2014/main" id="{C0FC0DAE-4C1B-8897-A896-E40A9FAB0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4422939"/>
            <a:ext cx="535272" cy="535272"/>
          </a:xfrm>
          <a:prstGeom prst="rect">
            <a:avLst/>
          </a:prstGeom>
        </p:spPr>
      </p:pic>
      <p:pic>
        <p:nvPicPr>
          <p:cNvPr id="31" name="Picture 30">
            <a:extLst>
              <a:ext uri="{FF2B5EF4-FFF2-40B4-BE49-F238E27FC236}">
                <a16:creationId xmlns:a16="http://schemas.microsoft.com/office/drawing/2014/main" id="{13B23400-12FB-E442-1E87-AE45FA877C84}"/>
              </a:ext>
            </a:extLst>
          </p:cNvPr>
          <p:cNvPicPr>
            <a:picLocks noChangeAspect="1"/>
          </p:cNvPicPr>
          <p:nvPr/>
        </p:nvPicPr>
        <p:blipFill>
          <a:blip r:embed="rId5"/>
          <a:stretch>
            <a:fillRect/>
          </a:stretch>
        </p:blipFill>
        <p:spPr>
          <a:xfrm>
            <a:off x="4769512" y="157657"/>
            <a:ext cx="5224725" cy="1780186"/>
          </a:xfrm>
          <a:prstGeom prst="rect">
            <a:avLst/>
          </a:prstGeom>
        </p:spPr>
      </p:pic>
    </p:spTree>
    <p:extLst>
      <p:ext uri="{BB962C8B-B14F-4D97-AF65-F5344CB8AC3E}">
        <p14:creationId xmlns:p14="http://schemas.microsoft.com/office/powerpoint/2010/main" val="1753642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ting.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a16="http://schemas.microsoft.com/office/drawing/2014/main" id="{69921206-D3DC-45FB-95A5-E78A1516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F9B2084-019C-4174-B88B-AF68DE134EC5}"/>
              </a:ext>
            </a:extLst>
          </p:cNvPr>
          <p:cNvSpPr/>
          <p:nvPr/>
        </p:nvSpPr>
        <p:spPr>
          <a:xfrm>
            <a:off x="1773382" y="1905507"/>
            <a:ext cx="9144001" cy="830997"/>
          </a:xfrm>
          <a:prstGeom prst="rect">
            <a:avLst/>
          </a:prstGeom>
        </p:spPr>
        <p:txBody>
          <a:bodyPr wrap="square">
            <a:spAutoFit/>
          </a:bodyPr>
          <a:lstStyle/>
          <a:p>
            <a:pPr algn="ctr" defTabSz="914377"/>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Về</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nhà</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a:t>
            </a:r>
          </a:p>
        </p:txBody>
      </p:sp>
      <p:pic>
        <p:nvPicPr>
          <p:cNvPr id="17" name="Picture 2" descr="Happy Fun Sticker by Kennysgifs">
            <a:extLst>
              <a:ext uri="{FF2B5EF4-FFF2-40B4-BE49-F238E27FC236}">
                <a16:creationId xmlns:a16="http://schemas.microsoft.com/office/drawing/2014/main" id="{05A2EACB-31EE-485C-ABE4-58935C5C2C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7424" y="4743085"/>
            <a:ext cx="2389032" cy="2324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CCC93A-B0AA-4631-8AB3-A4A171C4F352}"/>
              </a:ext>
            </a:extLst>
          </p:cNvPr>
          <p:cNvSpPr/>
          <p:nvPr/>
        </p:nvSpPr>
        <p:spPr>
          <a:xfrm>
            <a:off x="2355273" y="2967336"/>
            <a:ext cx="7798377" cy="2308324"/>
          </a:xfrm>
          <a:prstGeom prst="rect">
            <a:avLst/>
          </a:prstGeom>
        </p:spPr>
        <p:txBody>
          <a:bodyPr wrap="square">
            <a:spAutoFit/>
          </a:bodyPr>
          <a:lstStyle/>
          <a:p>
            <a:pPr marL="761962" indent="-761962" algn="just" defTabSz="914377">
              <a:buBlip>
                <a:blip r:embed="rId4"/>
              </a:buBlip>
            </a:pPr>
            <a:r>
              <a:rPr lang="vi-VN" sz="4800" b="1" dirty="0">
                <a:solidFill>
                  <a:prstClr val="white"/>
                </a:solidFill>
                <a:latin typeface="Calibri" panose="020F0502020204030204" pitchFamily="34" charset="0"/>
                <a:cs typeface="Calibri" panose="020F0502020204030204" pitchFamily="34" charset="0"/>
              </a:rPr>
              <a:t> Trao đổi với người thân về vẻ riêng của từng người trong gia đình.</a:t>
            </a:r>
            <a:endParaRPr lang="en-US" sz="48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574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89" b="14886"/>
          <a:stretch>
            <a:fillRect/>
          </a:stretch>
        </p:blipFill>
        <p:spPr>
          <a:xfrm>
            <a:off x="0" y="259442"/>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7766242" y="351172"/>
            <a:ext cx="714140" cy="476689"/>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H="1">
            <a:off x="8203496" y="1267743"/>
            <a:ext cx="3988504" cy="5261011"/>
          </a:xfrm>
          <a:prstGeom prst="rect">
            <a:avLst/>
          </a:prstGeom>
        </p:spPr>
      </p:pic>
      <p:pic>
        <p:nvPicPr>
          <p:cNvPr id="17" name="Picture 1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7217538" y="5141739"/>
            <a:ext cx="2158228" cy="1618671"/>
          </a:xfrm>
          <a:prstGeom prst="rect">
            <a:avLst/>
          </a:prstGeom>
        </p:spPr>
      </p:pic>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2729" y="1580796"/>
            <a:ext cx="5104137" cy="3921565"/>
          </a:xfrm>
          <a:prstGeom prst="rect">
            <a:avLst/>
          </a:prstGeom>
        </p:spPr>
      </p:pic>
    </p:spTree>
    <p:extLst>
      <p:ext uri="{BB962C8B-B14F-4D97-AF65-F5344CB8AC3E}">
        <p14:creationId xmlns:p14="http://schemas.microsoft.com/office/powerpoint/2010/main" val="3855910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4523739" y="-105608"/>
            <a:ext cx="7908517" cy="7252366"/>
          </a:xfrm>
          <a:prstGeom prst="rect">
            <a:avLst/>
          </a:prstGeom>
        </p:spPr>
      </p:pic>
      <p:sp>
        <p:nvSpPr>
          <p:cNvPr id="15" name="TextBox 14">
            <a:extLst>
              <a:ext uri="{FF2B5EF4-FFF2-40B4-BE49-F238E27FC236}">
                <a16:creationId xmlns:a16="http://schemas.microsoft.com/office/drawing/2014/main" id="{26D9C13C-03AC-1F6D-6D63-28D3892A5EA0}"/>
              </a:ext>
            </a:extLst>
          </p:cNvPr>
          <p:cNvSpPr txBox="1"/>
          <p:nvPr/>
        </p:nvSpPr>
        <p:spPr>
          <a:xfrm>
            <a:off x="5114260" y="510210"/>
            <a:ext cx="67208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2D5D7A83-AC70-C067-6FA0-663315A371BE}"/>
              </a:ext>
            </a:extLst>
          </p:cNvPr>
          <p:cNvGrpSpPr/>
          <p:nvPr/>
        </p:nvGrpSpPr>
        <p:grpSpPr>
          <a:xfrm>
            <a:off x="4902941" y="2163950"/>
            <a:ext cx="6910252" cy="1200329"/>
            <a:chOff x="4707750" y="2781124"/>
            <a:chExt cx="6910252" cy="1200329"/>
          </a:xfrm>
        </p:grpSpPr>
        <p:pic>
          <p:nvPicPr>
            <p:cNvPr id="18" name="Picture 17">
              <a:extLst>
                <a:ext uri="{FF2B5EF4-FFF2-40B4-BE49-F238E27FC236}">
                  <a16:creationId xmlns:a16="http://schemas.microsoft.com/office/drawing/2014/main" id="{1AADE275-AFCF-9B8B-B0F7-1A41BB629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2814147"/>
              <a:ext cx="395472" cy="398627"/>
            </a:xfrm>
            <a:prstGeom prst="rect">
              <a:avLst/>
            </a:prstGeom>
          </p:spPr>
        </p:pic>
        <p:sp>
          <p:nvSpPr>
            <p:cNvPr id="19" name="TextBox 18">
              <a:extLst>
                <a:ext uri="{FF2B5EF4-FFF2-40B4-BE49-F238E27FC236}">
                  <a16:creationId xmlns:a16="http://schemas.microsoft.com/office/drawing/2014/main" id="{A254C5A4-7C91-F0D7-5218-6E90CC499156}"/>
                </a:ext>
              </a:extLst>
            </p:cNvPr>
            <p:cNvSpPr txBox="1"/>
            <p:nvPr/>
          </p:nvSpPr>
          <p:spPr>
            <a:xfrm>
              <a:off x="5201196" y="2781124"/>
              <a:ext cx="64168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F3932B3-DADA-5D28-F4E8-3D4DB62DF17F}"/>
              </a:ext>
            </a:extLst>
          </p:cNvPr>
          <p:cNvGrpSpPr/>
          <p:nvPr/>
        </p:nvGrpSpPr>
        <p:grpSpPr>
          <a:xfrm>
            <a:off x="4913921" y="3401751"/>
            <a:ext cx="7403697" cy="646331"/>
            <a:chOff x="4707750" y="4039485"/>
            <a:chExt cx="7403697" cy="646331"/>
          </a:xfrm>
        </p:grpSpPr>
        <p:pic>
          <p:nvPicPr>
            <p:cNvPr id="22" name="Picture 21">
              <a:extLst>
                <a:ext uri="{FF2B5EF4-FFF2-40B4-BE49-F238E27FC236}">
                  <a16:creationId xmlns:a16="http://schemas.microsoft.com/office/drawing/2014/main" id="{E131A9B4-C690-A22D-7402-BA5AB36A19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4072508"/>
              <a:ext cx="395472" cy="398627"/>
            </a:xfrm>
            <a:prstGeom prst="rect">
              <a:avLst/>
            </a:prstGeom>
          </p:spPr>
        </p:pic>
        <p:sp>
          <p:nvSpPr>
            <p:cNvPr id="23" name="TextBox 22">
              <a:extLst>
                <a:ext uri="{FF2B5EF4-FFF2-40B4-BE49-F238E27FC236}">
                  <a16:creationId xmlns:a16="http://schemas.microsoft.com/office/drawing/2014/main" id="{E9CF8224-C915-F68D-C223-175883445C05}"/>
                </a:ext>
              </a:extLst>
            </p:cNvPr>
            <p:cNvSpPr txBox="1"/>
            <p:nvPr/>
          </p:nvSpPr>
          <p:spPr>
            <a:xfrm>
              <a:off x="5201196" y="4039485"/>
              <a:ext cx="69102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b. </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Ý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chính</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mỗi</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văn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BF9A57B6-5239-7962-A857-69FC1C53ECFD}"/>
              </a:ext>
            </a:extLst>
          </p:cNvPr>
          <p:cNvGrpSpPr/>
          <p:nvPr/>
        </p:nvGrpSpPr>
        <p:grpSpPr>
          <a:xfrm>
            <a:off x="4788303" y="4315431"/>
            <a:ext cx="7502934" cy="1200329"/>
            <a:chOff x="4548049" y="4700062"/>
            <a:chExt cx="7502934" cy="1200329"/>
          </a:xfrm>
        </p:grpSpPr>
        <p:pic>
          <p:nvPicPr>
            <p:cNvPr id="29" name="Picture 28">
              <a:extLst>
                <a:ext uri="{FF2B5EF4-FFF2-40B4-BE49-F238E27FC236}">
                  <a16:creationId xmlns:a16="http://schemas.microsoft.com/office/drawing/2014/main" id="{E4CE04BE-EB18-FF7B-5F09-95E3D77DD6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48049" y="4840044"/>
              <a:ext cx="395472" cy="398627"/>
            </a:xfrm>
            <a:prstGeom prst="rect">
              <a:avLst/>
            </a:prstGeom>
          </p:spPr>
        </p:pic>
        <p:sp>
          <p:nvSpPr>
            <p:cNvPr id="30" name="TextBox 29">
              <a:extLst>
                <a:ext uri="{FF2B5EF4-FFF2-40B4-BE49-F238E27FC236}">
                  <a16:creationId xmlns:a16="http://schemas.microsoft.com/office/drawing/2014/main" id="{BA3228E7-CDED-6B2B-C95B-2082A3449F89}"/>
                </a:ext>
              </a:extLst>
            </p:cNvPr>
            <p:cNvSpPr txBox="1"/>
            <p:nvPr/>
          </p:nvSpPr>
          <p:spPr>
            <a:xfrm>
              <a:off x="4916537" y="4700062"/>
              <a:ext cx="7134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Câu đó nằm ở vị trí nào trong đoạn?</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id="{D7EE4DCA-09E4-1124-0982-2A2C468DB77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2763" t="4762"/>
          <a:stretch/>
        </p:blipFill>
        <p:spPr>
          <a:xfrm>
            <a:off x="240254" y="2251263"/>
            <a:ext cx="1962999" cy="2824103"/>
          </a:xfrm>
          <a:prstGeom prst="rect">
            <a:avLst/>
          </a:prstGeom>
        </p:spPr>
      </p:pic>
      <p:pic>
        <p:nvPicPr>
          <p:cNvPr id="36" name="Picture 35">
            <a:extLst>
              <a:ext uri="{FF2B5EF4-FFF2-40B4-BE49-F238E27FC236}">
                <a16:creationId xmlns:a16="http://schemas.microsoft.com/office/drawing/2014/main" id="{34DF1616-169F-2369-5C66-57280660F4A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4671" t="2222" r="56803" b="9620"/>
          <a:stretch/>
        </p:blipFill>
        <p:spPr>
          <a:xfrm rot="443231">
            <a:off x="1268974" y="2209322"/>
            <a:ext cx="2541561" cy="2632961"/>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id="{3B747854-8FED-BF7C-986B-C9DC1F085459}"/>
              </a:ext>
            </a:extLst>
          </p:cNvPr>
          <p:cNvPicPr>
            <a:picLocks noChangeAspect="1"/>
          </p:cNvPicPr>
          <p:nvPr/>
        </p:nvPicPr>
        <p:blipFill rotWithShape="1">
          <a:blip r:embed="rId7">
            <a:extLst>
              <a:ext uri="{28A0092B-C50C-407E-A947-70E740481C1C}">
                <a14:useLocalDpi xmlns:a14="http://schemas.microsoft.com/office/drawing/2010/main" val="0"/>
              </a:ext>
            </a:extLst>
          </a:blip>
          <a:srcRect l="22611" t="25992" r="29425" b="33398"/>
          <a:stretch/>
        </p:blipFill>
        <p:spPr>
          <a:xfrm>
            <a:off x="-734687" y="3800338"/>
            <a:ext cx="4781826" cy="2550055"/>
          </a:xfrm>
          <a:prstGeom prst="rect">
            <a:avLst/>
          </a:prstGeom>
        </p:spPr>
      </p:pic>
    </p:spTree>
    <p:extLst>
      <p:ext uri="{BB962C8B-B14F-4D97-AF65-F5344CB8AC3E}">
        <p14:creationId xmlns:p14="http://schemas.microsoft.com/office/powerpoint/2010/main" val="141499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8D26AD44-4AC5-B2DB-3BE2-F5C744F13FEC}"/>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FABD9AC-3B08-C436-7DD2-CEFA28209847}"/>
              </a:ext>
            </a:extLst>
          </p:cNvPr>
          <p:cNvPicPr>
            <a:picLocks noChangeAspect="1"/>
          </p:cNvPicPr>
          <p:nvPr/>
        </p:nvPicPr>
        <p:blipFill>
          <a:blip r:embed="rId3">
            <a:alphaModFix amt="85000"/>
          </a:blip>
          <a:stretch>
            <a:fillRect/>
          </a:stretch>
        </p:blipFill>
        <p:spPr>
          <a:xfrm>
            <a:off x="350874" y="244550"/>
            <a:ext cx="11451266" cy="6390166"/>
          </a:xfrm>
          <a:prstGeom prst="rect">
            <a:avLst/>
          </a:prstGeom>
        </p:spPr>
      </p:pic>
      <p:pic>
        <p:nvPicPr>
          <p:cNvPr id="6" name="Picture 5">
            <a:extLst>
              <a:ext uri="{FF2B5EF4-FFF2-40B4-BE49-F238E27FC236}">
                <a16:creationId xmlns:a16="http://schemas.microsoft.com/office/drawing/2014/main" id="{A3384956-0007-835F-4D8E-17130AA504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379132" y="476249"/>
            <a:ext cx="9572404" cy="2787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4A3CC1A4-CE48-EA8E-3E26-C6D213D21EDB}"/>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44009" y="3371875"/>
            <a:ext cx="9752934" cy="2975763"/>
          </a:xfrm>
          <a:prstGeom prst="rect">
            <a:avLst/>
          </a:prstGeom>
          <a:ln>
            <a:noFill/>
          </a:ln>
          <a:effectLst>
            <a:softEdge rad="112500"/>
          </a:effectLst>
        </p:spPr>
      </p:pic>
    </p:spTree>
    <p:extLst>
      <p:ext uri="{BB962C8B-B14F-4D97-AF65-F5344CB8AC3E}">
        <p14:creationId xmlns:p14="http://schemas.microsoft.com/office/powerpoint/2010/main" val="312733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prstClr val="black"/>
                  </a:solidFill>
                  <a:latin typeface="Cambria" panose="02040503050406030204" pitchFamily="18" charset="0"/>
                  <a:ea typeface="Cambria" panose="02040503050406030204" pitchFamily="18" charset="0"/>
                </a:rPr>
                <a:t>Cùng nhau thảo luận và tìm câu trả lời cho mỗi yêu cầu</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1" name="Group 70">
            <a:extLst>
              <a:ext uri="{FF2B5EF4-FFF2-40B4-BE49-F238E27FC236}">
                <a16:creationId xmlns:a16="http://schemas.microsoft.com/office/drawing/2014/main"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4">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spTree>
    <p:extLst>
      <p:ext uri="{BB962C8B-B14F-4D97-AF65-F5344CB8AC3E}">
        <p14:creationId xmlns:p14="http://schemas.microsoft.com/office/powerpoint/2010/main" val="341751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2" name="Rectangle 1">
            <a:extLst>
              <a:ext uri="{FF2B5EF4-FFF2-40B4-BE49-F238E27FC236}">
                <a16:creationId xmlns:a16="http://schemas.microsoft.com/office/drawing/2014/main" id="{05E915BD-DE06-C4DE-DC8C-F3C1AEBC2A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13" name="Picture 12">
            <a:extLst>
              <a:ext uri="{FF2B5EF4-FFF2-40B4-BE49-F238E27FC236}">
                <a16:creationId xmlns:a16="http://schemas.microsoft.com/office/drawing/2014/main" id="{6131F230-587C-4347-D141-72D53425AB9C}"/>
              </a:ext>
            </a:extLst>
          </p:cNvPr>
          <p:cNvPicPr>
            <a:picLocks noChangeAspect="1"/>
          </p:cNvPicPr>
          <p:nvPr/>
        </p:nvPicPr>
        <p:blipFill>
          <a:blip r:embed="rId6"/>
          <a:stretch>
            <a:fillRect/>
          </a:stretch>
        </p:blipFill>
        <p:spPr>
          <a:xfrm>
            <a:off x="3252730" y="1551533"/>
            <a:ext cx="6133108" cy="926672"/>
          </a:xfrm>
          <a:prstGeom prst="rect">
            <a:avLst/>
          </a:prstGeom>
        </p:spPr>
      </p:pic>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1187616" y="-1611438"/>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Arrow: Right 7">
            <a:extLst>
              <a:ext uri="{FF2B5EF4-FFF2-40B4-BE49-F238E27FC236}">
                <a16:creationId xmlns:a16="http://schemas.microsoft.com/office/drawing/2014/main" id="{5408292A-E91D-78D0-5A3D-EFE4AAE12A4F}"/>
              </a:ext>
            </a:extLst>
          </p:cNvPr>
          <p:cNvSpPr/>
          <p:nvPr/>
        </p:nvSpPr>
        <p:spPr>
          <a:xfrm>
            <a:off x="733646" y="2020186"/>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0947524-7C9F-073F-BC95-5612B2BF8312}"/>
              </a:ext>
            </a:extLst>
          </p:cNvPr>
          <p:cNvSpPr/>
          <p:nvPr/>
        </p:nvSpPr>
        <p:spPr>
          <a:xfrm>
            <a:off x="691115" y="4061637"/>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FC5FF1D-923B-624E-8B94-DBC8F34A570E}"/>
              </a:ext>
            </a:extLst>
          </p:cNvPr>
          <p:cNvSpPr txBox="1"/>
          <p:nvPr/>
        </p:nvSpPr>
        <p:spPr>
          <a:xfrm>
            <a:off x="7878726" y="2024581"/>
            <a:ext cx="4313274" cy="3459540"/>
          </a:xfrm>
          <a:custGeom>
            <a:avLst/>
            <a:gdLst>
              <a:gd name="connsiteX0" fmla="*/ 0 w 4313274"/>
              <a:gd name="connsiteY0" fmla="*/ 710970 h 3459540"/>
              <a:gd name="connsiteX1" fmla="*/ 710970 w 4313274"/>
              <a:gd name="connsiteY1" fmla="*/ 0 h 3459540"/>
              <a:gd name="connsiteX2" fmla="*/ 3602304 w 4313274"/>
              <a:gd name="connsiteY2" fmla="*/ 0 h 3459540"/>
              <a:gd name="connsiteX3" fmla="*/ 4313274 w 4313274"/>
              <a:gd name="connsiteY3" fmla="*/ 710970 h 3459540"/>
              <a:gd name="connsiteX4" fmla="*/ 4313274 w 4313274"/>
              <a:gd name="connsiteY4" fmla="*/ 2748570 h 3459540"/>
              <a:gd name="connsiteX5" fmla="*/ 3602304 w 4313274"/>
              <a:gd name="connsiteY5" fmla="*/ 3459540 h 3459540"/>
              <a:gd name="connsiteX6" fmla="*/ 710970 w 4313274"/>
              <a:gd name="connsiteY6" fmla="*/ 3459540 h 3459540"/>
              <a:gd name="connsiteX7" fmla="*/ 0 w 4313274"/>
              <a:gd name="connsiteY7" fmla="*/ 2748570 h 3459540"/>
              <a:gd name="connsiteX8" fmla="*/ 0 w 4313274"/>
              <a:gd name="connsiteY8" fmla="*/ 710970 h 34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3459540" fill="none" extrusionOk="0">
                <a:moveTo>
                  <a:pt x="0" y="710970"/>
                </a:moveTo>
                <a:cubicBezTo>
                  <a:pt x="7580" y="324047"/>
                  <a:pt x="313503" y="-3410"/>
                  <a:pt x="710970" y="0"/>
                </a:cubicBezTo>
                <a:cubicBezTo>
                  <a:pt x="1562487" y="123767"/>
                  <a:pt x="3229000" y="-161828"/>
                  <a:pt x="3602304" y="0"/>
                </a:cubicBezTo>
                <a:cubicBezTo>
                  <a:pt x="4064716" y="-13878"/>
                  <a:pt x="4357657" y="266421"/>
                  <a:pt x="4313274" y="710970"/>
                </a:cubicBezTo>
                <a:cubicBezTo>
                  <a:pt x="4379479" y="1683319"/>
                  <a:pt x="4217111" y="2452740"/>
                  <a:pt x="4313274" y="2748570"/>
                </a:cubicBezTo>
                <a:cubicBezTo>
                  <a:pt x="4323438" y="3174271"/>
                  <a:pt x="4062780" y="3473559"/>
                  <a:pt x="3602304" y="3459540"/>
                </a:cubicBezTo>
                <a:cubicBezTo>
                  <a:pt x="2760105" y="3534729"/>
                  <a:pt x="1432340" y="3600618"/>
                  <a:pt x="710970" y="3459540"/>
                </a:cubicBezTo>
                <a:cubicBezTo>
                  <a:pt x="331888" y="3488996"/>
                  <a:pt x="-23324" y="3153742"/>
                  <a:pt x="0" y="2748570"/>
                </a:cubicBezTo>
                <a:cubicBezTo>
                  <a:pt x="5713" y="2312576"/>
                  <a:pt x="-88996" y="1339516"/>
                  <a:pt x="0" y="710970"/>
                </a:cubicBezTo>
                <a:close/>
              </a:path>
              <a:path w="4313274" h="3459540" stroke="0" extrusionOk="0">
                <a:moveTo>
                  <a:pt x="0" y="710970"/>
                </a:moveTo>
                <a:cubicBezTo>
                  <a:pt x="18919" y="259559"/>
                  <a:pt x="374947" y="-3220"/>
                  <a:pt x="710970" y="0"/>
                </a:cubicBezTo>
                <a:cubicBezTo>
                  <a:pt x="1881195" y="56199"/>
                  <a:pt x="3128463" y="59470"/>
                  <a:pt x="3602304" y="0"/>
                </a:cubicBezTo>
                <a:cubicBezTo>
                  <a:pt x="3950664" y="56835"/>
                  <a:pt x="4306506" y="319423"/>
                  <a:pt x="4313274" y="710970"/>
                </a:cubicBezTo>
                <a:cubicBezTo>
                  <a:pt x="4361176" y="1131504"/>
                  <a:pt x="4271006" y="1819259"/>
                  <a:pt x="4313274" y="2748570"/>
                </a:cubicBezTo>
                <a:cubicBezTo>
                  <a:pt x="4314616" y="3151836"/>
                  <a:pt x="3977228" y="3392183"/>
                  <a:pt x="3602304" y="3459540"/>
                </a:cubicBezTo>
                <a:cubicBezTo>
                  <a:pt x="3192304" y="3537034"/>
                  <a:pt x="1946982" y="3478454"/>
                  <a:pt x="710970" y="3459540"/>
                </a:cubicBezTo>
                <a:cubicBezTo>
                  <a:pt x="297149" y="3525937"/>
                  <a:pt x="9067" y="3075893"/>
                  <a:pt x="0" y="2748570"/>
                </a:cubicBezTo>
                <a:cubicBezTo>
                  <a:pt x="4669" y="2345330"/>
                  <a:pt x="7379" y="1439379"/>
                  <a:pt x="0" y="710970"/>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Câu đầu tiên của đoạn được viết lùi đầu dòng.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Các câu tiếp theo được viết liên tục không xuống dòng.</a:t>
            </a:r>
          </a:p>
        </p:txBody>
      </p:sp>
    </p:spTree>
    <p:extLst>
      <p:ext uri="{BB962C8B-B14F-4D97-AF65-F5344CB8AC3E}">
        <p14:creationId xmlns:p14="http://schemas.microsoft.com/office/powerpoint/2010/main" val="387423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wipe(down)">
                                      <p:cBhvr>
                                        <p:cTn id="21" dur="500"/>
                                        <p:tgtEl>
                                          <p:spTgt spid="10">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AFC5FF1D-923B-624E-8B94-DBC8F34A570E}"/>
              </a:ext>
            </a:extLst>
          </p:cNvPr>
          <p:cNvSpPr txBox="1"/>
          <p:nvPr/>
        </p:nvSpPr>
        <p:spPr>
          <a:xfrm>
            <a:off x="7878726" y="1992683"/>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Mọi người chuẩn bị cho cuộc khiêu vũ</a:t>
            </a:r>
          </a:p>
        </p:txBody>
      </p:sp>
      <p:sp>
        <p:nvSpPr>
          <p:cNvPr id="11" name="TextBox 10">
            <a:extLst>
              <a:ext uri="{FF2B5EF4-FFF2-40B4-BE49-F238E27FC236}">
                <a16:creationId xmlns:a16="http://schemas.microsoft.com/office/drawing/2014/main" id="{B9D1C0A8-D5F9-7442-C65C-98FF939BFA98}"/>
              </a:ext>
            </a:extLst>
          </p:cNvPr>
          <p:cNvSpPr txBox="1"/>
          <p:nvPr/>
        </p:nvSpPr>
        <p:spPr>
          <a:xfrm>
            <a:off x="7878726" y="4140459"/>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Những loài vật chăm chỉ diệt sâu bọ</a:t>
            </a:r>
          </a:p>
        </p:txBody>
      </p:sp>
    </p:spTree>
    <p:extLst>
      <p:ext uri="{BB962C8B-B14F-4D97-AF65-F5344CB8AC3E}">
        <p14:creationId xmlns:p14="http://schemas.microsoft.com/office/powerpoint/2010/main" val="2265836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2153991" y="1775636"/>
            <a:ext cx="8308445" cy="500064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728556"/>
            <a:ext cx="11265635" cy="1200329"/>
            <a:chOff x="4764966" y="2653533"/>
            <a:chExt cx="10103762" cy="1200329"/>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83840" y="2653533"/>
              <a:ext cx="958488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nằm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trí</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cxnSp>
        <p:nvCxnSpPr>
          <p:cNvPr id="4" name="Straight Connector 3">
            <a:extLst>
              <a:ext uri="{FF2B5EF4-FFF2-40B4-BE49-F238E27FC236}">
                <a16:creationId xmlns:a16="http://schemas.microsoft.com/office/drawing/2014/main" id="{DBFDB02F-B586-61A8-D006-88008DD6E387}"/>
              </a:ext>
            </a:extLst>
          </p:cNvPr>
          <p:cNvCxnSpPr/>
          <p:nvPr/>
        </p:nvCxnSpPr>
        <p:spPr>
          <a:xfrm>
            <a:off x="3019647" y="2498651"/>
            <a:ext cx="56565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0E1EBE-3C24-186B-8FEF-2A86A524FCD8}"/>
              </a:ext>
            </a:extLst>
          </p:cNvPr>
          <p:cNvCxnSpPr>
            <a:cxnSpLocks/>
          </p:cNvCxnSpPr>
          <p:nvPr/>
        </p:nvCxnSpPr>
        <p:spPr>
          <a:xfrm>
            <a:off x="7751135" y="5901070"/>
            <a:ext cx="2477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1F9766-A084-E818-7426-8E6E7D797D5E}"/>
              </a:ext>
            </a:extLst>
          </p:cNvPr>
          <p:cNvCxnSpPr>
            <a:cxnSpLocks/>
          </p:cNvCxnSpPr>
          <p:nvPr/>
        </p:nvCxnSpPr>
        <p:spPr>
          <a:xfrm>
            <a:off x="2466753" y="6241312"/>
            <a:ext cx="2190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946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833</Words>
  <Application>Microsoft Office PowerPoint</Application>
  <PresentationFormat>Widescreen</PresentationFormat>
  <Paragraphs>43</Paragraphs>
  <Slides>17</Slides>
  <Notes>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17</vt:i4>
      </vt:variant>
    </vt:vector>
  </HeadingPairs>
  <TitlesOfParts>
    <vt:vector size="34" baseType="lpstr">
      <vt:lpstr>宋体</vt:lpstr>
      <vt:lpstr>Arial</vt:lpstr>
      <vt:lpstr>Calibri</vt:lpstr>
      <vt:lpstr>Calibri (Body)</vt:lpstr>
      <vt:lpstr>Calibri Light</vt:lpstr>
      <vt:lpstr>Cambria</vt:lpstr>
      <vt:lpstr>等线</vt:lpstr>
      <vt:lpstr>SVN-Kitten</vt:lpstr>
      <vt:lpstr>Times New Roman</vt:lpstr>
      <vt:lpstr>UTM Duepuntozero</vt:lpstr>
      <vt:lpstr>Wingdings</vt:lpstr>
      <vt:lpstr>华康少女文字W5</vt:lpstr>
      <vt:lpstr>字魂105号-简雅黑</vt:lpstr>
      <vt:lpstr>汉仪全唐诗简</vt:lpstr>
      <vt:lpstr>1_Office Theme</vt:lpstr>
      <vt:lpstr>2_Office Theme</vt:lpstr>
      <vt:lpstr>1_PPT定制1801380800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2023-06-07T12:25:13Z</dcterms:created>
  <dcterms:modified xsi:type="dcterms:W3CDTF">2024-12-13T07:49:01Z</dcterms:modified>
</cp:coreProperties>
</file>