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404" r:id="rId5"/>
    <p:sldId id="312" r:id="rId6"/>
    <p:sldId id="352" r:id="rId7"/>
    <p:sldId id="384" r:id="rId8"/>
    <p:sldId id="344" r:id="rId9"/>
    <p:sldId id="349" r:id="rId10"/>
    <p:sldId id="350" r:id="rId11"/>
    <p:sldId id="351" r:id="rId12"/>
    <p:sldId id="318" r:id="rId13"/>
    <p:sldId id="291" r:id="rId14"/>
    <p:sldId id="385" r:id="rId15"/>
    <p:sldId id="293" r:id="rId16"/>
    <p:sldId id="386" r:id="rId17"/>
    <p:sldId id="387" r:id="rId18"/>
    <p:sldId id="295" r:id="rId19"/>
    <p:sldId id="388" r:id="rId20"/>
    <p:sldId id="389" r:id="rId21"/>
    <p:sldId id="304" r:id="rId22"/>
    <p:sldId id="392" r:id="rId23"/>
    <p:sldId id="299" r:id="rId24"/>
    <p:sldId id="306" r:id="rId25"/>
    <p:sldId id="395" r:id="rId26"/>
    <p:sldId id="396" r:id="rId27"/>
    <p:sldId id="397" r:id="rId28"/>
    <p:sldId id="398" r:id="rId29"/>
    <p:sldId id="399" r:id="rId30"/>
    <p:sldId id="305" r:id="rId31"/>
    <p:sldId id="400" r:id="rId32"/>
    <p:sldId id="401" r:id="rId33"/>
    <p:sldId id="402" r:id="rId34"/>
    <p:sldId id="348" r:id="rId35"/>
    <p:sldId id="403" r:id="rId36"/>
    <p:sldId id="316"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13-Dec-24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9</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33</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13-Dec-24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13-Dec-24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13/12/2024</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08164FAE-F2D4-2FAC-D4CD-40686731CF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13-Dec-24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9.png"/><Relationship Id="rId10" Type="http://schemas.microsoft.com/office/2007/relationships/hdphoto" Target="../media/hdphoto16.wdp"/><Relationship Id="rId4" Type="http://schemas.openxmlformats.org/officeDocument/2006/relationships/image" Target="../media/image48.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0.png"/><Relationship Id="rId4" Type="http://schemas.microsoft.com/office/2007/relationships/hdphoto" Target="../media/hdphoto10.wdp"/><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7.png"/><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0.wdp"/><Relationship Id="rId7"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5.svg"/><Relationship Id="rId4" Type="http://schemas.openxmlformats.org/officeDocument/2006/relationships/image" Target="../media/image56.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emf"/><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3.emf"/><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gif"/><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slide" Target="slide4.xml"/><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66.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2.png"/><Relationship Id="rId3" Type="http://schemas.openxmlformats.org/officeDocument/2006/relationships/image" Target="../media/image30.png"/><Relationship Id="rId7" Type="http://schemas.openxmlformats.org/officeDocument/2006/relationships/image" Target="../media/image80.png"/><Relationship Id="rId12"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3.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31.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7.png"/><Relationship Id="rId18" Type="http://schemas.microsoft.com/office/2007/relationships/hdphoto" Target="../media/hdphoto4.wdp"/><Relationship Id="rId26" Type="http://schemas.openxmlformats.org/officeDocument/2006/relationships/image" Target="../media/image12.png"/><Relationship Id="rId3" Type="http://schemas.openxmlformats.org/officeDocument/2006/relationships/slideLayout" Target="../slideLayouts/slideLayout26.xml"/><Relationship Id="rId21" Type="http://schemas.openxmlformats.org/officeDocument/2006/relationships/image" Target="../media/image22.png"/><Relationship Id="rId7" Type="http://schemas.openxmlformats.org/officeDocument/2006/relationships/image" Target="../media/image14.png"/><Relationship Id="rId12" Type="http://schemas.openxmlformats.org/officeDocument/2006/relationships/slide" Target="slide5.xml"/><Relationship Id="rId17" Type="http://schemas.openxmlformats.org/officeDocument/2006/relationships/image" Target="../media/image20.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9.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8.xml"/><Relationship Id="rId11" Type="http://schemas.openxmlformats.org/officeDocument/2006/relationships/image" Target="../media/image16.png"/><Relationship Id="rId24" Type="http://schemas.openxmlformats.org/officeDocument/2006/relationships/image" Target="../media/image23.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9.xml"/><Relationship Id="rId10" Type="http://schemas.openxmlformats.org/officeDocument/2006/relationships/slide" Target="slide6.xml"/><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15.png"/><Relationship Id="rId14" Type="http://schemas.openxmlformats.org/officeDocument/2006/relationships/image" Target="../media/image18.png"/><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9.wdp"/><Relationship Id="rId4" Type="http://schemas.openxmlformats.org/officeDocument/2006/relationships/image" Target="../media/image30.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097490" y="782727"/>
            <a:ext cx="9973091" cy="6255604"/>
            <a:chOff x="-113416" y="405598"/>
            <a:chExt cx="7468320" cy="4684490"/>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60986" y="405598"/>
              <a:ext cx="7293918" cy="1011337"/>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395235" y="810427"/>
              <a:ext cx="6487066" cy="4840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rPr>
                <a:t>Thứ</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Hai</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kumimoji="0" lang="en-US" sz="3600" i="0" u="none" strike="noStrike" kern="1200" cap="none" spc="0" normalizeH="0" noProof="0" dirty="0" err="1" smtClean="0">
                  <a:ln>
                    <a:noFill/>
                  </a:ln>
                  <a:effectLst/>
                  <a:uLnTx/>
                  <a:uFillTx/>
                  <a:latin typeface="Cambria" panose="02040503050406030204" pitchFamily="18" charset="0"/>
                  <a:ea typeface="Cambria" panose="02040503050406030204" pitchFamily="18" charset="0"/>
                </a:rPr>
                <a:t>ngày</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23</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kumimoji="0" lang="en-US" sz="3600" i="0" u="none" strike="noStrike" kern="1200" cap="none" spc="0" normalizeH="0" noProof="0" dirty="0" err="1" smtClean="0">
                  <a:ln>
                    <a:noFill/>
                  </a:ln>
                  <a:effectLst/>
                  <a:uLnTx/>
                  <a:uFillTx/>
                  <a:latin typeface="Cambria" panose="02040503050406030204" pitchFamily="18" charset="0"/>
                  <a:ea typeface="Cambria" panose="02040503050406030204" pitchFamily="18" charset="0"/>
                </a:rPr>
                <a:t>tháng</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lang="en-US" sz="3600" dirty="0" smtClean="0">
                  <a:latin typeface="Cambria" panose="02040503050406030204" pitchFamily="18" charset="0"/>
                  <a:ea typeface="Cambria" panose="02040503050406030204" pitchFamily="18" charset="0"/>
                </a:rPr>
                <a:t>09</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a:t>
              </a:r>
              <a:r>
                <a:rPr kumimoji="0" lang="en-US" sz="3600" i="0" u="none" strike="noStrike" kern="1200" cap="none" spc="0" normalizeH="0" noProof="0" dirty="0" err="1" smtClean="0">
                  <a:ln>
                    <a:noFill/>
                  </a:ln>
                  <a:effectLst/>
                  <a:uLnTx/>
                  <a:uFillTx/>
                  <a:latin typeface="Cambria" panose="02040503050406030204" pitchFamily="18" charset="0"/>
                  <a:ea typeface="Cambria" panose="02040503050406030204" pitchFamily="18" charset="0"/>
                </a:rPr>
                <a:t>năm</a:t>
              </a:r>
              <a:r>
                <a:rPr kumimoji="0" lang="en-US" sz="3600" i="0" u="none" strike="noStrike" kern="1200" cap="none" spc="0" normalizeH="0" noProof="0" dirty="0" smtClean="0">
                  <a:ln>
                    <a:noFill/>
                  </a:ln>
                  <a:effectLst/>
                  <a:uLnTx/>
                  <a:uFillTx/>
                  <a:latin typeface="Cambria" panose="02040503050406030204" pitchFamily="18" charset="0"/>
                  <a:ea typeface="Cambria" panose="02040503050406030204" pitchFamily="18" charset="0"/>
                </a:rPr>
                <a:t> 2024</a:t>
              </a:r>
              <a:endParaRPr kumimoji="0" lang="en-US" sz="36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989332A6-42DB-43A3-89FC-8A5654C7FEBA}"/>
              </a:ext>
            </a:extLst>
          </p:cNvPr>
          <p:cNvSpPr txBox="1"/>
          <p:nvPr/>
        </p:nvSpPr>
        <p:spPr>
          <a:xfrm>
            <a:off x="4493056" y="2133600"/>
            <a:ext cx="3181961" cy="1418209"/>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lang="en-US" sz="3600" dirty="0" err="1" smtClean="0">
                <a:solidFill>
                  <a:srgbClr val="002060"/>
                </a:solidFill>
                <a:latin typeface="Cambria" panose="02040503050406030204" pitchFamily="18" charset="0"/>
                <a:ea typeface="Cambria" panose="02040503050406030204" pitchFamily="18" charset="0"/>
              </a:rPr>
              <a:t>Bài</a:t>
            </a:r>
            <a:r>
              <a:rPr lang="en-US" sz="3600" dirty="0" smtClean="0">
                <a:solidFill>
                  <a:srgbClr val="002060"/>
                </a:solidFill>
                <a:latin typeface="Cambria" panose="02040503050406030204" pitchFamily="18" charset="0"/>
                <a:ea typeface="Cambria" panose="02040503050406030204" pitchFamily="18" charset="0"/>
              </a:rPr>
              <a:t> 3:Đọc</a:t>
            </a:r>
          </a:p>
          <a:p>
            <a:pPr marL="0" marR="0" lvl="0" indent="0" algn="ctr" defTabSz="914400" rtl="0" eaLnBrk="1" fontAlgn="auto" latinLnBrk="0" hangingPunct="1">
              <a:lnSpc>
                <a:spcPct val="128000"/>
              </a:lnSpc>
              <a:spcBef>
                <a:spcPts val="0"/>
              </a:spcBef>
              <a:spcAft>
                <a:spcPts val="0"/>
              </a:spcAft>
              <a:buClrTx/>
              <a:buSzTx/>
              <a:buFontTx/>
              <a:buNone/>
              <a:tabLst/>
              <a:defRPr/>
            </a:pPr>
            <a:r>
              <a:rPr lang="en-US" sz="3600" dirty="0" err="1" smtClean="0">
                <a:solidFill>
                  <a:srgbClr val="002060"/>
                </a:solidFill>
                <a:latin typeface="Cambria" panose="02040503050406030204" pitchFamily="18" charset="0"/>
                <a:ea typeface="Cambria" panose="02040503050406030204" pitchFamily="18" charset="0"/>
              </a:rPr>
              <a:t>Anh</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em</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sinh</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đôi</a:t>
            </a:r>
            <a:endParaRPr lang="en-US" sz="3600" dirty="0" smtClea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8249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30" name="TextBox1" r:id="rId2" imgW="5038560" imgH="828720"/>
        </mc:Choice>
        <mc:Fallback>
          <p:control name="TextBox1" r:id="rId2"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7"/>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hq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a16="http://schemas.microsoft.com/office/drawing/2014/main"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4571013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2254</Words>
  <Application>Microsoft Office PowerPoint</Application>
  <PresentationFormat>Widescreen</PresentationFormat>
  <Paragraphs>150</Paragraphs>
  <Slides>34</Slides>
  <Notes>6</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Arial</vt:lpstr>
      <vt:lpstr>Arial-Rounded</vt:lpstr>
      <vt:lpstr>Calibri</vt:lpstr>
      <vt:lpstr>Calibri (Body)</vt:lpstr>
      <vt:lpstr>Calibri Light</vt:lpstr>
      <vt:lpstr>Cambria</vt:lpstr>
      <vt:lpstr>Chewy</vt:lpstr>
      <vt:lpstr>Comfortaa</vt:lpstr>
      <vt:lpstr>Delius Unicase</vt:lpstr>
      <vt:lpstr>等线</vt:lpstr>
      <vt:lpstr>inpin heiti</vt:lpstr>
      <vt:lpstr>Pattaya</vt:lpstr>
      <vt:lpstr>Times New Roman</vt:lpstr>
      <vt:lpstr>UTM Duepuntozero</vt:lpstr>
      <vt:lpstr>UTM Edwardian</vt: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2023-06-08T10:39:05Z</dcterms:created>
  <dcterms:modified xsi:type="dcterms:W3CDTF">2024-12-13T09:11:19Z</dcterms:modified>
</cp:coreProperties>
</file>