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6" r:id="rId8"/>
    <p:sldId id="262" r:id="rId9"/>
    <p:sldId id="267" r:id="rId10"/>
    <p:sldId id="263" r:id="rId11"/>
    <p:sldId id="270"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4A8842-2018-4B06-A0A7-D3AC9EC76B8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3F35A-3616-4F60-8037-9A2A0D313D67}" type="slidenum">
              <a:rPr lang="en-US" smtClean="0"/>
              <a:t>‹#›</a:t>
            </a:fld>
            <a:endParaRPr lang="en-US"/>
          </a:p>
        </p:txBody>
      </p:sp>
    </p:spTree>
    <p:extLst>
      <p:ext uri="{BB962C8B-B14F-4D97-AF65-F5344CB8AC3E}">
        <p14:creationId xmlns:p14="http://schemas.microsoft.com/office/powerpoint/2010/main" val="252736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A8842-2018-4B06-A0A7-D3AC9EC76B8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3F35A-3616-4F60-8037-9A2A0D313D67}" type="slidenum">
              <a:rPr lang="en-US" smtClean="0"/>
              <a:t>‹#›</a:t>
            </a:fld>
            <a:endParaRPr lang="en-US"/>
          </a:p>
        </p:txBody>
      </p:sp>
    </p:spTree>
    <p:extLst>
      <p:ext uri="{BB962C8B-B14F-4D97-AF65-F5344CB8AC3E}">
        <p14:creationId xmlns:p14="http://schemas.microsoft.com/office/powerpoint/2010/main" val="190711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A8842-2018-4B06-A0A7-D3AC9EC76B8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3F35A-3616-4F60-8037-9A2A0D313D67}" type="slidenum">
              <a:rPr lang="en-US" smtClean="0"/>
              <a:t>‹#›</a:t>
            </a:fld>
            <a:endParaRPr lang="en-US"/>
          </a:p>
        </p:txBody>
      </p:sp>
    </p:spTree>
    <p:extLst>
      <p:ext uri="{BB962C8B-B14F-4D97-AF65-F5344CB8AC3E}">
        <p14:creationId xmlns:p14="http://schemas.microsoft.com/office/powerpoint/2010/main" val="345344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A8842-2018-4B06-A0A7-D3AC9EC76B8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3F35A-3616-4F60-8037-9A2A0D313D67}" type="slidenum">
              <a:rPr lang="en-US" smtClean="0"/>
              <a:t>‹#›</a:t>
            </a:fld>
            <a:endParaRPr lang="en-US"/>
          </a:p>
        </p:txBody>
      </p:sp>
    </p:spTree>
    <p:extLst>
      <p:ext uri="{BB962C8B-B14F-4D97-AF65-F5344CB8AC3E}">
        <p14:creationId xmlns:p14="http://schemas.microsoft.com/office/powerpoint/2010/main" val="39757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4A8842-2018-4B06-A0A7-D3AC9EC76B8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3F35A-3616-4F60-8037-9A2A0D313D67}" type="slidenum">
              <a:rPr lang="en-US" smtClean="0"/>
              <a:t>‹#›</a:t>
            </a:fld>
            <a:endParaRPr lang="en-US"/>
          </a:p>
        </p:txBody>
      </p:sp>
    </p:spTree>
    <p:extLst>
      <p:ext uri="{BB962C8B-B14F-4D97-AF65-F5344CB8AC3E}">
        <p14:creationId xmlns:p14="http://schemas.microsoft.com/office/powerpoint/2010/main" val="2284191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4A8842-2018-4B06-A0A7-D3AC9EC76B8C}"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3F35A-3616-4F60-8037-9A2A0D313D67}" type="slidenum">
              <a:rPr lang="en-US" smtClean="0"/>
              <a:t>‹#›</a:t>
            </a:fld>
            <a:endParaRPr lang="en-US"/>
          </a:p>
        </p:txBody>
      </p:sp>
    </p:spTree>
    <p:extLst>
      <p:ext uri="{BB962C8B-B14F-4D97-AF65-F5344CB8AC3E}">
        <p14:creationId xmlns:p14="http://schemas.microsoft.com/office/powerpoint/2010/main" val="290826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4A8842-2018-4B06-A0A7-D3AC9EC76B8C}"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3F35A-3616-4F60-8037-9A2A0D313D67}" type="slidenum">
              <a:rPr lang="en-US" smtClean="0"/>
              <a:t>‹#›</a:t>
            </a:fld>
            <a:endParaRPr lang="en-US"/>
          </a:p>
        </p:txBody>
      </p:sp>
    </p:spTree>
    <p:extLst>
      <p:ext uri="{BB962C8B-B14F-4D97-AF65-F5344CB8AC3E}">
        <p14:creationId xmlns:p14="http://schemas.microsoft.com/office/powerpoint/2010/main" val="122352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4A8842-2018-4B06-A0A7-D3AC9EC76B8C}"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3F35A-3616-4F60-8037-9A2A0D313D67}" type="slidenum">
              <a:rPr lang="en-US" smtClean="0"/>
              <a:t>‹#›</a:t>
            </a:fld>
            <a:endParaRPr lang="en-US"/>
          </a:p>
        </p:txBody>
      </p:sp>
    </p:spTree>
    <p:extLst>
      <p:ext uri="{BB962C8B-B14F-4D97-AF65-F5344CB8AC3E}">
        <p14:creationId xmlns:p14="http://schemas.microsoft.com/office/powerpoint/2010/main" val="245425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4A8842-2018-4B06-A0A7-D3AC9EC76B8C}"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3F35A-3616-4F60-8037-9A2A0D313D67}" type="slidenum">
              <a:rPr lang="en-US" smtClean="0"/>
              <a:t>‹#›</a:t>
            </a:fld>
            <a:endParaRPr lang="en-US"/>
          </a:p>
        </p:txBody>
      </p:sp>
    </p:spTree>
    <p:extLst>
      <p:ext uri="{BB962C8B-B14F-4D97-AF65-F5344CB8AC3E}">
        <p14:creationId xmlns:p14="http://schemas.microsoft.com/office/powerpoint/2010/main" val="33738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4A8842-2018-4B06-A0A7-D3AC9EC76B8C}"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3F35A-3616-4F60-8037-9A2A0D313D67}" type="slidenum">
              <a:rPr lang="en-US" smtClean="0"/>
              <a:t>‹#›</a:t>
            </a:fld>
            <a:endParaRPr lang="en-US"/>
          </a:p>
        </p:txBody>
      </p:sp>
    </p:spTree>
    <p:extLst>
      <p:ext uri="{BB962C8B-B14F-4D97-AF65-F5344CB8AC3E}">
        <p14:creationId xmlns:p14="http://schemas.microsoft.com/office/powerpoint/2010/main" val="222102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4A8842-2018-4B06-A0A7-D3AC9EC76B8C}"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3F35A-3616-4F60-8037-9A2A0D313D67}" type="slidenum">
              <a:rPr lang="en-US" smtClean="0"/>
              <a:t>‹#›</a:t>
            </a:fld>
            <a:endParaRPr lang="en-US"/>
          </a:p>
        </p:txBody>
      </p:sp>
    </p:spTree>
    <p:extLst>
      <p:ext uri="{BB962C8B-B14F-4D97-AF65-F5344CB8AC3E}">
        <p14:creationId xmlns:p14="http://schemas.microsoft.com/office/powerpoint/2010/main" val="2558495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A8842-2018-4B06-A0A7-D3AC9EC76B8C}" type="datetimeFigureOut">
              <a:rPr lang="en-US" smtClean="0"/>
              <a:t>12/11/2024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3F35A-3616-4F60-8037-9A2A0D313D67}" type="slidenum">
              <a:rPr lang="en-US" smtClean="0"/>
              <a:t>‹#›</a:t>
            </a:fld>
            <a:endParaRPr lang="en-US"/>
          </a:p>
        </p:txBody>
      </p:sp>
    </p:spTree>
    <p:extLst>
      <p:ext uri="{BB962C8B-B14F-4D97-AF65-F5344CB8AC3E}">
        <p14:creationId xmlns:p14="http://schemas.microsoft.com/office/powerpoint/2010/main" val="4268739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40.sv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3" Type="http://schemas.openxmlformats.org/officeDocument/2006/relationships/image" Target="../media/image77.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73.sv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3.svg"/><Relationship Id="rId11" Type="http://schemas.openxmlformats.org/officeDocument/2006/relationships/image" Target="../media/image24.png"/><Relationship Id="rId10" Type="http://schemas.openxmlformats.org/officeDocument/2006/relationships/image" Target="../media/image77.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9.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73.svg"/><Relationship Id="rId12"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77.svg"/><Relationship Id="rId5" Type="http://schemas.openxmlformats.org/officeDocument/2006/relationships/image" Target="../media/image71.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75.sv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13" Type="http://schemas.openxmlformats.org/officeDocument/2006/relationships/image" Target="../media/image77.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73.sv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3.svg"/><Relationship Id="rId11" Type="http://schemas.openxmlformats.org/officeDocument/2006/relationships/image" Target="../media/image24.png"/><Relationship Id="rId10" Type="http://schemas.openxmlformats.org/officeDocument/2006/relationships/image" Target="../media/image77.svg"/><Relationship Id="rId4" Type="http://schemas.openxmlformats.org/officeDocument/2006/relationships/image" Target="../media/image21.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02"/>
            <a:ext cx="12218587" cy="6870092"/>
          </a:xfrm>
          <a:prstGeom prst="rect">
            <a:avLst/>
          </a:prstGeom>
        </p:spPr>
      </p:pic>
      <p:grpSp>
        <p:nvGrpSpPr>
          <p:cNvPr id="14" name="Group 13">
            <a:extLst>
              <a:ext uri="{FF2B5EF4-FFF2-40B4-BE49-F238E27FC236}">
                <a16:creationId xmlns:a16="http://schemas.microsoft.com/office/drawing/2014/main" id="{8E5ADCFB-54C4-425C-8D25-50CC28A659A9}"/>
              </a:ext>
            </a:extLst>
          </p:cNvPr>
          <p:cNvGrpSpPr/>
          <p:nvPr/>
        </p:nvGrpSpPr>
        <p:grpSpPr>
          <a:xfrm>
            <a:off x="-297918" y="541553"/>
            <a:ext cx="11922172" cy="5674382"/>
            <a:chOff x="-432179" y="-51743"/>
            <a:chExt cx="8418712" cy="4493330"/>
          </a:xfrm>
        </p:grpSpPr>
        <p:sp>
          <p:nvSpPr>
            <p:cNvPr id="15" name="Rounded Rectangle 7">
              <a:extLst>
                <a:ext uri="{FF2B5EF4-FFF2-40B4-BE49-F238E27FC236}">
                  <a16:creationId xmlns:a16="http://schemas.microsoft.com/office/drawing/2014/main" id="{1B8D7283-4028-4032-87FB-E4A25F626F59}"/>
                </a:ext>
              </a:extLst>
            </p:cNvPr>
            <p:cNvSpPr/>
            <p:nvPr/>
          </p:nvSpPr>
          <p:spPr>
            <a:xfrm>
              <a:off x="219919" y="492781"/>
              <a:ext cx="7766614" cy="3948806"/>
            </a:xfrm>
            <a:prstGeom prst="wedgeRoundRectCallout">
              <a:avLst>
                <a:gd name="adj1" fmla="val 49949"/>
                <a:gd name="adj2" fmla="val 19332"/>
                <a:gd name="adj3" fmla="val 16667"/>
              </a:avLst>
            </a:prstGeom>
            <a:solidFill>
              <a:srgbClr val="CF2665">
                <a:alpha val="63000"/>
              </a:srgbClr>
            </a:solidFill>
            <a:ln w="57150" cap="flat" cmpd="sng" algn="ctr">
              <a:solidFill>
                <a:srgbClr val="F3F6F0"/>
              </a:solidFill>
              <a:prstDash val="solid"/>
              <a:miter lim="800000"/>
            </a:ln>
            <a:effectLst>
              <a:outerShdw blurRad="1651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16" name="Rectangle 15">
              <a:extLst>
                <a:ext uri="{FF2B5EF4-FFF2-40B4-BE49-F238E27FC236}">
                  <a16:creationId xmlns:a16="http://schemas.microsoft.com/office/drawing/2014/main" id="{495AD037-F2DA-4106-A624-9465D2A32E50}"/>
                </a:ext>
              </a:extLst>
            </p:cNvPr>
            <p:cNvSpPr/>
            <p:nvPr/>
          </p:nvSpPr>
          <p:spPr>
            <a:xfrm>
              <a:off x="793873" y="557161"/>
              <a:ext cx="6616310" cy="731150"/>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F77A9A">
                      <a:lumMod val="20000"/>
                      <a:lumOff val="80000"/>
                    </a:srgbClr>
                  </a:solidFill>
                  <a:effectLst>
                    <a:glow rad="63500">
                      <a:srgbClr val="F77A9A">
                        <a:satMod val="175000"/>
                        <a:alpha val="40000"/>
                      </a:srgbClr>
                    </a:glow>
                  </a:effectLst>
                  <a:uLnTx/>
                  <a:uFillTx/>
                  <a:latin typeface="#9Slide05 HLT AphroditeSlimPro" panose="02000507000000020002" pitchFamily="2" charset="0"/>
                </a:rPr>
                <a:t>Thứ</a:t>
              </a:r>
              <a:r>
                <a:rPr kumimoji="0" lang="en-US" sz="3600" b="1" i="0" u="none" strike="noStrike" kern="0" cap="none" spc="0" normalizeH="0" baseline="0" noProof="0" dirty="0">
                  <a:ln>
                    <a:noFill/>
                  </a:ln>
                  <a:solidFill>
                    <a:srgbClr val="F77A9A">
                      <a:lumMod val="20000"/>
                      <a:lumOff val="80000"/>
                    </a:srgbClr>
                  </a:solidFill>
                  <a:effectLst>
                    <a:glow rad="63500">
                      <a:srgbClr val="F77A9A">
                        <a:satMod val="175000"/>
                        <a:alpha val="40000"/>
                      </a:srgbClr>
                    </a:glow>
                  </a:effectLst>
                  <a:uLnTx/>
                  <a:uFillTx/>
                  <a:latin typeface="#9Slide05 HLT AphroditeSlimPro" panose="02000507000000020002" pitchFamily="2" charset="0"/>
                </a:rPr>
                <a:t> </a:t>
              </a:r>
              <a:r>
                <a:rPr kumimoji="0" lang="en-US" sz="3600" b="1" i="0" u="none" strike="noStrike" kern="0" cap="none" spc="0" normalizeH="0" baseline="0" noProof="0" dirty="0" err="1">
                  <a:ln>
                    <a:noFill/>
                  </a:ln>
                  <a:solidFill>
                    <a:srgbClr val="F77A9A">
                      <a:lumMod val="20000"/>
                      <a:lumOff val="80000"/>
                    </a:srgbClr>
                  </a:solidFill>
                  <a:effectLst>
                    <a:glow rad="63500">
                      <a:srgbClr val="F77A9A">
                        <a:satMod val="175000"/>
                        <a:alpha val="40000"/>
                      </a:srgbClr>
                    </a:glow>
                  </a:effectLst>
                  <a:uLnTx/>
                  <a:uFillTx/>
                  <a:latin typeface="#9Slide05 HLT AphroditeSlimPro" panose="02000507000000020002" pitchFamily="2" charset="0"/>
                </a:rPr>
                <a:t>Tư</a:t>
              </a:r>
              <a:r>
                <a:rPr kumimoji="0" lang="en-US" sz="3600" b="1" i="0" u="none" strike="noStrike" kern="0" cap="none" spc="0" normalizeH="0" baseline="0" noProof="0" dirty="0">
                  <a:ln>
                    <a:noFill/>
                  </a:ln>
                  <a:solidFill>
                    <a:srgbClr val="F77A9A">
                      <a:lumMod val="20000"/>
                      <a:lumOff val="80000"/>
                    </a:srgbClr>
                  </a:solidFill>
                  <a:effectLst>
                    <a:glow rad="63500">
                      <a:srgbClr val="F77A9A">
                        <a:satMod val="175000"/>
                        <a:alpha val="40000"/>
                      </a:srgbClr>
                    </a:glow>
                  </a:effectLst>
                  <a:uLnTx/>
                  <a:uFillTx/>
                  <a:latin typeface="#9Slide05 HLT AphroditeSlimPro" panose="02000507000000020002" pitchFamily="2" charset="0"/>
                </a:rPr>
                <a:t> </a:t>
              </a:r>
              <a:r>
                <a:rPr kumimoji="0" lang="en-US" sz="3600" b="1" i="0" u="none" strike="noStrike" kern="0" cap="none" spc="0" normalizeH="0" baseline="0" noProof="0" dirty="0" err="1">
                  <a:ln>
                    <a:noFill/>
                  </a:ln>
                  <a:solidFill>
                    <a:srgbClr val="F77A9A">
                      <a:lumMod val="20000"/>
                      <a:lumOff val="80000"/>
                    </a:srgbClr>
                  </a:solidFill>
                  <a:effectLst>
                    <a:glow rad="63500">
                      <a:srgbClr val="F77A9A">
                        <a:satMod val="175000"/>
                        <a:alpha val="40000"/>
                      </a:srgbClr>
                    </a:glow>
                  </a:effectLst>
                  <a:uLnTx/>
                  <a:uFillTx/>
                  <a:latin typeface="#9Slide05 HLT AphroditeSlimPro" panose="02000507000000020002" pitchFamily="2" charset="0"/>
                </a:rPr>
                <a:t>ngày</a:t>
              </a:r>
              <a:r>
                <a:rPr kumimoji="0" lang="en-US" sz="3600" b="1" i="0" u="none" strike="noStrike" kern="0" cap="none" spc="0" normalizeH="0" baseline="0" noProof="0" dirty="0">
                  <a:ln>
                    <a:noFill/>
                  </a:ln>
                  <a:solidFill>
                    <a:srgbClr val="F77A9A">
                      <a:lumMod val="20000"/>
                      <a:lumOff val="80000"/>
                    </a:srgbClr>
                  </a:solidFill>
                  <a:effectLst>
                    <a:glow rad="63500">
                      <a:srgbClr val="F77A9A">
                        <a:satMod val="175000"/>
                        <a:alpha val="40000"/>
                      </a:srgbClr>
                    </a:glow>
                  </a:effectLst>
                  <a:uLnTx/>
                  <a:uFillTx/>
                  <a:latin typeface="#9Slide05 HLT AphroditeSlimPro" panose="02000507000000020002" pitchFamily="2" charset="0"/>
                </a:rPr>
                <a:t> 25 </a:t>
              </a:r>
              <a:r>
                <a:rPr kumimoji="0" lang="en-US" sz="3600" b="1" i="0" u="none" strike="noStrike" kern="0" cap="none" spc="0" normalizeH="0" baseline="0" noProof="0" dirty="0" err="1">
                  <a:ln>
                    <a:noFill/>
                  </a:ln>
                  <a:solidFill>
                    <a:srgbClr val="F77A9A">
                      <a:lumMod val="20000"/>
                      <a:lumOff val="80000"/>
                    </a:srgbClr>
                  </a:solidFill>
                  <a:effectLst>
                    <a:glow rad="63500">
                      <a:srgbClr val="F77A9A">
                        <a:satMod val="175000"/>
                        <a:alpha val="40000"/>
                      </a:srgbClr>
                    </a:glow>
                  </a:effectLst>
                  <a:uLnTx/>
                  <a:uFillTx/>
                  <a:latin typeface="#9Slide05 HLT AphroditeSlimPro" panose="02000507000000020002" pitchFamily="2" charset="0"/>
                </a:rPr>
                <a:t>tháng</a:t>
              </a:r>
              <a:r>
                <a:rPr kumimoji="0" lang="en-US" sz="3600" b="1" i="0" u="none" strike="noStrike" kern="0" cap="none" spc="0" normalizeH="0" baseline="0" noProof="0" dirty="0">
                  <a:ln>
                    <a:noFill/>
                  </a:ln>
                  <a:solidFill>
                    <a:srgbClr val="F77A9A">
                      <a:lumMod val="20000"/>
                      <a:lumOff val="80000"/>
                    </a:srgbClr>
                  </a:solidFill>
                  <a:effectLst>
                    <a:glow rad="63500">
                      <a:srgbClr val="F77A9A">
                        <a:satMod val="175000"/>
                        <a:alpha val="40000"/>
                      </a:srgbClr>
                    </a:glow>
                  </a:effectLst>
                  <a:uLnTx/>
                  <a:uFillTx/>
                  <a:latin typeface="#9Slide05 HLT AphroditeSlimPro" panose="02000507000000020002" pitchFamily="2" charset="0"/>
                </a:rPr>
                <a:t> 9 </a:t>
              </a:r>
              <a:r>
                <a:rPr kumimoji="0" lang="en-US" sz="3600" b="1" i="0" u="none" strike="noStrike" kern="0" cap="none" spc="0" normalizeH="0" baseline="0" noProof="0" dirty="0" err="1">
                  <a:ln>
                    <a:noFill/>
                  </a:ln>
                  <a:solidFill>
                    <a:srgbClr val="F77A9A">
                      <a:lumMod val="20000"/>
                      <a:lumOff val="80000"/>
                    </a:srgbClr>
                  </a:solidFill>
                  <a:effectLst>
                    <a:glow rad="63500">
                      <a:srgbClr val="F77A9A">
                        <a:satMod val="175000"/>
                        <a:alpha val="40000"/>
                      </a:srgbClr>
                    </a:glow>
                  </a:effectLst>
                  <a:uLnTx/>
                  <a:uFillTx/>
                  <a:latin typeface="#9Slide05 HLT AphroditeSlimPro" panose="02000507000000020002" pitchFamily="2" charset="0"/>
                </a:rPr>
                <a:t>năm</a:t>
              </a:r>
              <a:r>
                <a:rPr kumimoji="0" lang="en-US" sz="3600" b="1" i="0" u="none" strike="noStrike" kern="0" cap="none" spc="0" normalizeH="0" baseline="0" noProof="0" dirty="0">
                  <a:ln>
                    <a:noFill/>
                  </a:ln>
                  <a:solidFill>
                    <a:srgbClr val="F77A9A">
                      <a:lumMod val="20000"/>
                      <a:lumOff val="80000"/>
                    </a:srgbClr>
                  </a:solidFill>
                  <a:effectLst>
                    <a:glow rad="63500">
                      <a:srgbClr val="F77A9A">
                        <a:satMod val="175000"/>
                        <a:alpha val="40000"/>
                      </a:srgbClr>
                    </a:glow>
                  </a:effectLst>
                  <a:uLnTx/>
                  <a:uFillTx/>
                  <a:latin typeface="#9Slide05 HLT AphroditeSlimPro" panose="02000507000000020002" pitchFamily="2" charset="0"/>
                </a:rPr>
                <a:t> 2024</a:t>
              </a:r>
            </a:p>
          </p:txBody>
        </p:sp>
        <p:pic>
          <p:nvPicPr>
            <p:cNvPr id="17" name="Graphic 18">
              <a:extLst>
                <a:ext uri="{FF2B5EF4-FFF2-40B4-BE49-F238E27FC236}">
                  <a16:creationId xmlns:a16="http://schemas.microsoft.com/office/drawing/2014/main" id="{2541932C-4576-45E9-BFA5-D11FA01EBB7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20177110">
              <a:off x="-432179" y="-51743"/>
              <a:ext cx="1095459" cy="996455"/>
            </a:xfrm>
            <a:prstGeom prst="rect">
              <a:avLst/>
            </a:prstGeom>
          </p:spPr>
        </p:pic>
      </p:grpSp>
      <p:pic>
        <p:nvPicPr>
          <p:cNvPr id="8" name="图片 16">
            <a:extLst>
              <a:ext uri="{FF2B5EF4-FFF2-40B4-BE49-F238E27FC236}">
                <a16:creationId xmlns:a16="http://schemas.microsoft.com/office/drawing/2014/main" id="{B01F53B8-E641-4717-BCC2-5DF14336A9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0721" y="-143426"/>
            <a:ext cx="928246" cy="944530"/>
          </a:xfrm>
          <a:prstGeom prst="rect">
            <a:avLst/>
          </a:prstGeom>
        </p:spPr>
      </p:pic>
      <p:pic>
        <p:nvPicPr>
          <p:cNvPr id="9" name="图片 16">
            <a:extLst>
              <a:ext uri="{FF2B5EF4-FFF2-40B4-BE49-F238E27FC236}">
                <a16:creationId xmlns:a16="http://schemas.microsoft.com/office/drawing/2014/main" id="{9CF2C3EB-F309-40E3-A01D-E27D8530A9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584" y="217846"/>
            <a:ext cx="928246" cy="944530"/>
          </a:xfrm>
          <a:prstGeom prst="rect">
            <a:avLst/>
          </a:prstGeom>
        </p:spPr>
      </p:pic>
      <p:pic>
        <p:nvPicPr>
          <p:cNvPr id="10" name="Picture 9">
            <a:extLst>
              <a:ext uri="{FF2B5EF4-FFF2-40B4-BE49-F238E27FC236}">
                <a16:creationId xmlns:a16="http://schemas.microsoft.com/office/drawing/2014/main" id="{E5423038-E171-4DEE-96E0-0EF44674AE0B}"/>
              </a:ext>
            </a:extLst>
          </p:cNvPr>
          <p:cNvPicPr>
            <a:picLocks noChangeAspect="1"/>
          </p:cNvPicPr>
          <p:nvPr/>
        </p:nvPicPr>
        <p:blipFill>
          <a:blip r:embed="rId6"/>
          <a:stretch>
            <a:fillRect/>
          </a:stretch>
        </p:blipFill>
        <p:spPr>
          <a:xfrm>
            <a:off x="1428565" y="1196188"/>
            <a:ext cx="8986283" cy="2182556"/>
          </a:xfrm>
          <a:prstGeom prst="rect">
            <a:avLst/>
          </a:prstGeom>
        </p:spPr>
      </p:pic>
      <p:pic>
        <p:nvPicPr>
          <p:cNvPr id="11" name="Graphic 6">
            <a:extLst>
              <a:ext uri="{FF2B5EF4-FFF2-40B4-BE49-F238E27FC236}">
                <a16:creationId xmlns:a16="http://schemas.microsoft.com/office/drawing/2014/main" id="{4191222C-8753-7E2C-B78E-E2C5248DA44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206092" y="-99687"/>
            <a:ext cx="1929059" cy="2524125"/>
          </a:xfrm>
          <a:prstGeom prst="rect">
            <a:avLst/>
          </a:prstGeom>
        </p:spPr>
      </p:pic>
      <p:pic>
        <p:nvPicPr>
          <p:cNvPr id="12" name="Picture 11" descr="A picture containing toy, doll, vector graphics&#10;&#10;Description automatically generated">
            <a:extLst>
              <a:ext uri="{FF2B5EF4-FFF2-40B4-BE49-F238E27FC236}">
                <a16:creationId xmlns:a16="http://schemas.microsoft.com/office/drawing/2014/main" id="{1E238EAC-1EA9-EDE3-D2A5-23351B7EB639}"/>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9976" b="91842" l="9401" r="89944">
                        <a14:foregroundMark x1="33049" y1="70961" x2="40124" y2="73869"/>
                        <a14:foregroundMark x1="40124" y1="73869" x2="40124" y2="74071"/>
                        <a14:foregroundMark x1="54209" y1="85460" x2="59286" y2="91519"/>
                        <a14:foregroundMark x1="59286" y1="91519" x2="61284" y2="91842"/>
                        <a14:foregroundMark x1="57976" y1="27504" x2="56535" y2="35743"/>
                        <a14:foregroundMark x1="56535" y1="35743" x2="50442" y2="36187"/>
                        <a14:foregroundMark x1="50442" y1="36187" x2="50442" y2="27868"/>
                        <a14:foregroundMark x1="50442" y1="27868" x2="50606" y2="27868"/>
                        <a14:foregroundMark x1="34327" y1="76010" x2="34327" y2="76010"/>
                        <a14:foregroundMark x1="9401" y1="29039" x2="9401" y2="29039"/>
                        <a14:foregroundMark x1="30560" y1="34249" x2="30560" y2="34249"/>
                        <a14:foregroundMark x1="81788" y1="35824" x2="81788" y2="35824"/>
                        <a14:foregroundMark x1="84933" y1="32916" x2="84933" y2="32916"/>
                        <a14:foregroundMark x1="52014" y1="44709" x2="56404" y2="68457"/>
                        <a14:foregroundMark x1="59876" y1="52625" x2="61579" y2="55695"/>
                        <a14:foregroundMark x1="41533" y1="51252" x2="41533" y2="51252"/>
                        <a14:foregroundMark x1="43400" y1="21527" x2="38388" y2="29039"/>
                      </a14:backgroundRemoval>
                    </a14:imgEffect>
                  </a14:imgLayer>
                </a14:imgProps>
              </a:ext>
              <a:ext uri="{28A0092B-C50C-407E-A947-70E740481C1C}">
                <a14:useLocalDpi xmlns:a14="http://schemas.microsoft.com/office/drawing/2010/main" val="0"/>
              </a:ext>
            </a:extLst>
          </a:blip>
          <a:stretch>
            <a:fillRect/>
          </a:stretch>
        </p:blipFill>
        <p:spPr>
          <a:xfrm flipH="1">
            <a:off x="9752119" y="1911801"/>
            <a:ext cx="3739090" cy="4859267"/>
          </a:xfrm>
          <a:prstGeom prst="rect">
            <a:avLst/>
          </a:prstGeom>
        </p:spPr>
      </p:pic>
      <p:sp>
        <p:nvSpPr>
          <p:cNvPr id="13" name="TextBox 12"/>
          <p:cNvSpPr txBox="1"/>
          <p:nvPr/>
        </p:nvSpPr>
        <p:spPr>
          <a:xfrm>
            <a:off x="-243420" y="3494230"/>
            <a:ext cx="11471772" cy="830997"/>
          </a:xfrm>
          <a:prstGeom prst="rect">
            <a:avLst/>
          </a:prstGeom>
          <a:noFill/>
        </p:spPr>
        <p:txBody>
          <a:bodyPr wrap="square" rtlCol="0">
            <a:spAutoFit/>
          </a:bodyPr>
          <a:lstStyle/>
          <a:p>
            <a:pPr algn="ctr"/>
            <a:r>
              <a:rPr lang="en-US" sz="4800" dirty="0" smtClean="0">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Bài</a:t>
            </a:r>
            <a:r>
              <a:rPr lang="en-US" sz="4800" b="1" dirty="0">
                <a:solidFill>
                  <a:schemeClr val="bg1"/>
                </a:solidFill>
                <a:latin typeface="Arial" panose="020B0604020202020204" pitchFamily="34" charset="0"/>
                <a:cs typeface="Arial" panose="020B0604020202020204" pitchFamily="34" charset="0"/>
              </a:rPr>
              <a:t> </a:t>
            </a:r>
            <a:r>
              <a:rPr lang="en-US" sz="4800" b="1" dirty="0" smtClean="0">
                <a:solidFill>
                  <a:schemeClr val="bg1"/>
                </a:solidFill>
                <a:latin typeface="Arial" panose="020B0604020202020204" pitchFamily="34" charset="0"/>
                <a:cs typeface="Arial" panose="020B0604020202020204" pitchFamily="34" charset="0"/>
              </a:rPr>
              <a:t>4: </a:t>
            </a:r>
            <a:r>
              <a:rPr lang="en-US" sz="4800" b="1" dirty="0" err="1" smtClean="0">
                <a:solidFill>
                  <a:schemeClr val="bg1"/>
                </a:solidFill>
                <a:latin typeface="Arial" panose="020B0604020202020204" pitchFamily="34" charset="0"/>
                <a:cs typeface="Arial" panose="020B0604020202020204" pitchFamily="34" charset="0"/>
              </a:rPr>
              <a:t>Luyện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tập</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theo</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văn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bản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đọc</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3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l="27344" t="21519" r="8101" b="13839"/>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D116E1BB-EA7F-4B85-9AC3-A9BC8C2006CA}"/>
              </a:ext>
            </a:extLst>
          </p:cNvPr>
          <p:cNvGrpSpPr/>
          <p:nvPr/>
        </p:nvGrpSpPr>
        <p:grpSpPr>
          <a:xfrm>
            <a:off x="989840" y="-375258"/>
            <a:ext cx="10784344" cy="2214332"/>
            <a:chOff x="3588005" y="0"/>
            <a:chExt cx="5866667" cy="1760478"/>
          </a:xfrm>
        </p:grpSpPr>
        <p:sp>
          <p:nvSpPr>
            <p:cNvPr id="4" name="Freeform 43">
              <a:extLst>
                <a:ext uri="{FF2B5EF4-FFF2-40B4-BE49-F238E27FC236}">
                  <a16:creationId xmlns:a16="http://schemas.microsoft.com/office/drawing/2014/main" id="{9BB3F126-E4B2-483E-A3E1-BE6FE40A1A2D}"/>
                </a:ext>
              </a:extLst>
            </p:cNvPr>
            <p:cNvSpPr/>
            <p:nvPr/>
          </p:nvSpPr>
          <p:spPr>
            <a:xfrm>
              <a:off x="3588005" y="726558"/>
              <a:ext cx="5866667" cy="1033920"/>
            </a:xfrm>
            <a:custGeom>
              <a:avLst/>
              <a:gdLst>
                <a:gd name="connsiteX0" fmla="*/ 5624525 w 5866667"/>
                <a:gd name="connsiteY0" fmla="*/ 107583 h 1033920"/>
                <a:gd name="connsiteX1" fmla="*/ 5501785 w 5866667"/>
                <a:gd name="connsiteY1" fmla="*/ 230323 h 1033920"/>
                <a:gd name="connsiteX2" fmla="*/ 5624525 w 5866667"/>
                <a:gd name="connsiteY2" fmla="*/ 353063 h 1033920"/>
                <a:gd name="connsiteX3" fmla="*/ 5747265 w 5866667"/>
                <a:gd name="connsiteY3" fmla="*/ 230323 h 1033920"/>
                <a:gd name="connsiteX4" fmla="*/ 5624525 w 5866667"/>
                <a:gd name="connsiteY4" fmla="*/ 107583 h 1033920"/>
                <a:gd name="connsiteX5" fmla="*/ 254666 w 5866667"/>
                <a:gd name="connsiteY5" fmla="*/ 107583 h 1033920"/>
                <a:gd name="connsiteX6" fmla="*/ 131926 w 5866667"/>
                <a:gd name="connsiteY6" fmla="*/ 230323 h 1033920"/>
                <a:gd name="connsiteX7" fmla="*/ 254666 w 5866667"/>
                <a:gd name="connsiteY7" fmla="*/ 353063 h 1033920"/>
                <a:gd name="connsiteX8" fmla="*/ 377406 w 5866667"/>
                <a:gd name="connsiteY8" fmla="*/ 230323 h 1033920"/>
                <a:gd name="connsiteX9" fmla="*/ 254666 w 5866667"/>
                <a:gd name="connsiteY9" fmla="*/ 107583 h 1033920"/>
                <a:gd name="connsiteX10" fmla="*/ 172323 w 5866667"/>
                <a:gd name="connsiteY10" fmla="*/ 0 h 1033920"/>
                <a:gd name="connsiteX11" fmla="*/ 5694344 w 5866667"/>
                <a:gd name="connsiteY11" fmla="*/ 0 h 1033920"/>
                <a:gd name="connsiteX12" fmla="*/ 5866667 w 5866667"/>
                <a:gd name="connsiteY12" fmla="*/ 172323 h 1033920"/>
                <a:gd name="connsiteX13" fmla="*/ 5866667 w 5866667"/>
                <a:gd name="connsiteY13" fmla="*/ 861597 h 1033920"/>
                <a:gd name="connsiteX14" fmla="*/ 5694344 w 5866667"/>
                <a:gd name="connsiteY14" fmla="*/ 1033920 h 1033920"/>
                <a:gd name="connsiteX15" fmla="*/ 172323 w 5866667"/>
                <a:gd name="connsiteY15" fmla="*/ 1033920 h 1033920"/>
                <a:gd name="connsiteX16" fmla="*/ 0 w 5866667"/>
                <a:gd name="connsiteY16" fmla="*/ 861597 h 1033920"/>
                <a:gd name="connsiteX17" fmla="*/ 0 w 5866667"/>
                <a:gd name="connsiteY17" fmla="*/ 172323 h 1033920"/>
                <a:gd name="connsiteX18" fmla="*/ 172323 w 5866667"/>
                <a:gd name="connsiteY18" fmla="*/ 0 h 10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6667" h="1033920">
                  <a:moveTo>
                    <a:pt x="5624525" y="107583"/>
                  </a:moveTo>
                  <a:cubicBezTo>
                    <a:pt x="5556738" y="107583"/>
                    <a:pt x="5501785" y="162536"/>
                    <a:pt x="5501785" y="230323"/>
                  </a:cubicBezTo>
                  <a:cubicBezTo>
                    <a:pt x="5501785" y="298110"/>
                    <a:pt x="5556738" y="353063"/>
                    <a:pt x="5624525" y="353063"/>
                  </a:cubicBezTo>
                  <a:cubicBezTo>
                    <a:pt x="5692312" y="353063"/>
                    <a:pt x="5747265" y="298110"/>
                    <a:pt x="5747265" y="230323"/>
                  </a:cubicBezTo>
                  <a:cubicBezTo>
                    <a:pt x="5747265" y="162536"/>
                    <a:pt x="5692312" y="107583"/>
                    <a:pt x="5624525" y="107583"/>
                  </a:cubicBezTo>
                  <a:close/>
                  <a:moveTo>
                    <a:pt x="254666" y="107583"/>
                  </a:moveTo>
                  <a:cubicBezTo>
                    <a:pt x="186879" y="107583"/>
                    <a:pt x="131926" y="162536"/>
                    <a:pt x="131926" y="230323"/>
                  </a:cubicBezTo>
                  <a:cubicBezTo>
                    <a:pt x="131926" y="298110"/>
                    <a:pt x="186879" y="353063"/>
                    <a:pt x="254666" y="353063"/>
                  </a:cubicBezTo>
                  <a:cubicBezTo>
                    <a:pt x="322453" y="353063"/>
                    <a:pt x="377406" y="298110"/>
                    <a:pt x="377406" y="230323"/>
                  </a:cubicBezTo>
                  <a:cubicBezTo>
                    <a:pt x="377406" y="162536"/>
                    <a:pt x="322453" y="107583"/>
                    <a:pt x="254666" y="107583"/>
                  </a:cubicBezTo>
                  <a:close/>
                  <a:moveTo>
                    <a:pt x="172323" y="0"/>
                  </a:moveTo>
                  <a:lnTo>
                    <a:pt x="5694344" y="0"/>
                  </a:lnTo>
                  <a:cubicBezTo>
                    <a:pt x="5789515" y="0"/>
                    <a:pt x="5866667" y="77152"/>
                    <a:pt x="5866667" y="172323"/>
                  </a:cubicBezTo>
                  <a:lnTo>
                    <a:pt x="5866667" y="861597"/>
                  </a:lnTo>
                  <a:cubicBezTo>
                    <a:pt x="5866667" y="956768"/>
                    <a:pt x="5789515" y="1033920"/>
                    <a:pt x="5694344" y="1033920"/>
                  </a:cubicBezTo>
                  <a:lnTo>
                    <a:pt x="172323" y="1033920"/>
                  </a:lnTo>
                  <a:cubicBezTo>
                    <a:pt x="77152" y="1033920"/>
                    <a:pt x="0" y="956768"/>
                    <a:pt x="0" y="861597"/>
                  </a:cubicBezTo>
                  <a:lnTo>
                    <a:pt x="0" y="172323"/>
                  </a:lnTo>
                  <a:cubicBezTo>
                    <a:pt x="0" y="77152"/>
                    <a:pt x="77152" y="0"/>
                    <a:pt x="172323" y="0"/>
                  </a:cubicBezTo>
                  <a:close/>
                </a:path>
              </a:pathLst>
            </a:custGeom>
            <a:solidFill>
              <a:schemeClr val="bg1"/>
            </a:solidFill>
            <a:ln w="38100">
              <a:solidFill>
                <a:schemeClr val="accent4">
                  <a:lumMod val="75000"/>
                </a:schemeClr>
              </a:solid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5" name="Straight Connector 4">
              <a:extLst>
                <a:ext uri="{FF2B5EF4-FFF2-40B4-BE49-F238E27FC236}">
                  <a16:creationId xmlns:a16="http://schemas.microsoft.com/office/drawing/2014/main" id="{F0613CA5-853F-4E7B-9C72-A237B94B60A4}"/>
                </a:ext>
              </a:extLst>
            </p:cNvPr>
            <p:cNvCxnSpPr/>
            <p:nvPr/>
          </p:nvCxnSpPr>
          <p:spPr>
            <a:xfrm flipV="1">
              <a:off x="9233415"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762FC82-5F39-42E5-AC73-F9D4E786CFCE}"/>
                </a:ext>
              </a:extLst>
            </p:cNvPr>
            <p:cNvCxnSpPr/>
            <p:nvPr/>
          </p:nvCxnSpPr>
          <p:spPr>
            <a:xfrm flipV="1">
              <a:off x="3854802"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67BA6C43-EA1F-4062-B423-D3ABDDC9660E}"/>
              </a:ext>
            </a:extLst>
          </p:cNvPr>
          <p:cNvSpPr txBox="1"/>
          <p:nvPr/>
        </p:nvSpPr>
        <p:spPr>
          <a:xfrm>
            <a:off x="1378498" y="492418"/>
            <a:ext cx="10007028" cy="1446550"/>
          </a:xfrm>
          <a:prstGeom prst="rect">
            <a:avLst/>
          </a:prstGeom>
          <a:noFill/>
        </p:spPr>
        <p:txBody>
          <a:bodyPr wrap="square" rtlCol="0">
            <a:spAutoFit/>
          </a:bodyPr>
          <a:lstStyle/>
          <a:p>
            <a:pPr lvl="0" algn="ctr">
              <a:defRPr/>
            </a:pPr>
            <a:r>
              <a:rPr lang="vi-VN" sz="4400" b="1" dirty="0">
                <a:gradFill flip="none" rotWithShape="1">
                  <a:gsLst>
                    <a:gs pos="0">
                      <a:srgbClr val="CE3A72">
                        <a:shade val="30000"/>
                        <a:satMod val="115000"/>
                      </a:srgbClr>
                    </a:gs>
                    <a:gs pos="50000">
                      <a:srgbClr val="CE3A72">
                        <a:shade val="67500"/>
                        <a:satMod val="115000"/>
                      </a:srgbClr>
                    </a:gs>
                    <a:gs pos="100000">
                      <a:srgbClr val="CE3A72">
                        <a:shade val="100000"/>
                        <a:satMod val="115000"/>
                      </a:srgbClr>
                    </a:gs>
                  </a:gsLst>
                  <a:lin ang="5400000" scaled="1"/>
                  <a:tileRect/>
                </a:gradFill>
                <a:latin typeface="+mj-lt"/>
                <a:cs typeface="Calibri" panose="020F0502020204030204" pitchFamily="34" charset="0"/>
              </a:rPr>
              <a:t>1. Tìm các danh từ chỉ người trong bài đọc Công chúa và người dẫn chuyện. </a:t>
            </a:r>
            <a:endParaRPr kumimoji="0" lang="en-US" sz="4400" b="1" i="0" u="none" strike="noStrike" kern="1200" cap="none" spc="0" normalizeH="0" baseline="0" noProof="0" dirty="0">
              <a:ln>
                <a:noFill/>
              </a:ln>
              <a:gradFill flip="none" rotWithShape="1">
                <a:gsLst>
                  <a:gs pos="0">
                    <a:srgbClr val="CE3A72">
                      <a:shade val="30000"/>
                      <a:satMod val="115000"/>
                    </a:srgbClr>
                  </a:gs>
                  <a:gs pos="50000">
                    <a:srgbClr val="CE3A72">
                      <a:shade val="67500"/>
                      <a:satMod val="115000"/>
                    </a:srgbClr>
                  </a:gs>
                  <a:gs pos="100000">
                    <a:srgbClr val="CE3A72">
                      <a:shade val="100000"/>
                      <a:satMod val="115000"/>
                    </a:srgbClr>
                  </a:gs>
                </a:gsLst>
                <a:lin ang="5400000" scaled="1"/>
                <a:tileRect/>
              </a:gradFill>
              <a:uLnTx/>
              <a:uFillTx/>
              <a:latin typeface="+mj-lt"/>
              <a:cs typeface="Calibri" panose="020F0502020204030204" pitchFamily="34" charset="0"/>
            </a:endParaRPr>
          </a:p>
        </p:txBody>
      </p:sp>
      <p:sp>
        <p:nvSpPr>
          <p:cNvPr id="8" name="Line Callout 1 16">
            <a:extLst>
              <a:ext uri="{FF2B5EF4-FFF2-40B4-BE49-F238E27FC236}">
                <a16:creationId xmlns:a16="http://schemas.microsoft.com/office/drawing/2014/main" id="{7725DBE7-A8F1-7EE7-DEC3-ADA8052F731E}"/>
              </a:ext>
            </a:extLst>
          </p:cNvPr>
          <p:cNvSpPr/>
          <p:nvPr/>
        </p:nvSpPr>
        <p:spPr>
          <a:xfrm>
            <a:off x="664539" y="2600763"/>
            <a:ext cx="3064980" cy="902725"/>
          </a:xfrm>
          <a:prstGeom prst="roundRect">
            <a:avLst/>
          </a:prstGeom>
          <a:solidFill>
            <a:srgbClr val="7DBE57">
              <a:alpha val="56000"/>
            </a:srgbClr>
          </a:solidFill>
          <a:ln w="381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i="1" dirty="0" err="1">
                <a:solidFill>
                  <a:srgbClr val="0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Calibri" panose="020F0502020204030204" pitchFamily="34" charset="0"/>
              </a:rPr>
              <a:t>Công</a:t>
            </a:r>
            <a:r>
              <a:rPr lang="en-US" altLang="en-US" sz="4000" b="1" i="1" dirty="0">
                <a:solidFill>
                  <a:srgbClr val="0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Calibri" panose="020F0502020204030204" pitchFamily="34" charset="0"/>
              </a:rPr>
              <a:t> </a:t>
            </a:r>
            <a:r>
              <a:rPr lang="en-US" altLang="en-US" sz="4000" b="1" i="1" dirty="0" err="1">
                <a:solidFill>
                  <a:srgbClr val="0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Calibri" panose="020F0502020204030204" pitchFamily="34" charset="0"/>
              </a:rPr>
              <a:t>chúa</a:t>
            </a:r>
            <a:endParaRPr lang="en-US" sz="4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9" name="Line Callout 1 16">
            <a:extLst>
              <a:ext uri="{FF2B5EF4-FFF2-40B4-BE49-F238E27FC236}">
                <a16:creationId xmlns:a16="http://schemas.microsoft.com/office/drawing/2014/main" id="{C35385FA-1AE5-A794-587E-8C95C8FA5EB2}"/>
              </a:ext>
            </a:extLst>
          </p:cNvPr>
          <p:cNvSpPr/>
          <p:nvPr/>
        </p:nvSpPr>
        <p:spPr>
          <a:xfrm>
            <a:off x="579477" y="4068056"/>
            <a:ext cx="4524149" cy="902725"/>
          </a:xfrm>
          <a:prstGeom prst="roundRect">
            <a:avLst/>
          </a:prstGeom>
          <a:solidFill>
            <a:srgbClr val="7DBE57">
              <a:alpha val="56000"/>
            </a:srgbClr>
          </a:solidFill>
          <a:ln w="381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i="1" dirty="0" err="1">
                <a:solidFill>
                  <a:srgbClr val="0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Calibri" panose="020F0502020204030204" pitchFamily="34" charset="0"/>
              </a:rPr>
              <a:t>người</a:t>
            </a:r>
            <a:r>
              <a:rPr lang="en-US" altLang="en-US" sz="4000" b="1" i="1" dirty="0">
                <a:solidFill>
                  <a:srgbClr val="0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Calibri" panose="020F0502020204030204" pitchFamily="34" charset="0"/>
              </a:rPr>
              <a:t> </a:t>
            </a:r>
            <a:r>
              <a:rPr lang="en-US" altLang="en-US" sz="4000" b="1" i="1" dirty="0" err="1">
                <a:solidFill>
                  <a:srgbClr val="0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Calibri" panose="020F0502020204030204" pitchFamily="34" charset="0"/>
              </a:rPr>
              <a:t>dẫn</a:t>
            </a:r>
            <a:r>
              <a:rPr lang="en-US" altLang="en-US" sz="4000" b="1" i="1" dirty="0">
                <a:solidFill>
                  <a:srgbClr val="0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Calibri" panose="020F0502020204030204" pitchFamily="34" charset="0"/>
              </a:rPr>
              <a:t> </a:t>
            </a:r>
            <a:r>
              <a:rPr lang="en-US" altLang="en-US" sz="4000" b="1" i="1" dirty="0" err="1">
                <a:solidFill>
                  <a:srgbClr val="0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Calibri" panose="020F0502020204030204" pitchFamily="34" charset="0"/>
              </a:rPr>
              <a:t>chuyện</a:t>
            </a:r>
            <a:endParaRPr lang="en-US" sz="4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0" name="Line Callout 1 16">
            <a:extLst>
              <a:ext uri="{FF2B5EF4-FFF2-40B4-BE49-F238E27FC236}">
                <a16:creationId xmlns:a16="http://schemas.microsoft.com/office/drawing/2014/main" id="{C0D09FBF-8EA6-D4A2-FA12-E8D17E58AC0C}"/>
              </a:ext>
            </a:extLst>
          </p:cNvPr>
          <p:cNvSpPr/>
          <p:nvPr/>
        </p:nvSpPr>
        <p:spPr>
          <a:xfrm>
            <a:off x="5746901" y="4068054"/>
            <a:ext cx="2418906" cy="902725"/>
          </a:xfrm>
          <a:prstGeom prst="roundRect">
            <a:avLst/>
          </a:prstGeom>
          <a:solidFill>
            <a:srgbClr val="7DBE57">
              <a:alpha val="56000"/>
            </a:srgbClr>
          </a:solidFill>
          <a:ln w="381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i="1" dirty="0" err="1">
                <a:solidFill>
                  <a:srgbClr val="0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Calibri" panose="020F0502020204030204" pitchFamily="34" charset="0"/>
              </a:rPr>
              <a:t>Giét</a:t>
            </a:r>
            <a:r>
              <a:rPr lang="en-US" altLang="en-US" sz="4000" b="1" i="1" dirty="0">
                <a:solidFill>
                  <a:srgbClr val="0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Calibri" panose="020F0502020204030204" pitchFamily="34" charset="0"/>
              </a:rPr>
              <a:t>-xi</a:t>
            </a:r>
            <a:endParaRPr lang="en-US" sz="4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Line Callout 1 16">
            <a:extLst>
              <a:ext uri="{FF2B5EF4-FFF2-40B4-BE49-F238E27FC236}">
                <a16:creationId xmlns:a16="http://schemas.microsoft.com/office/drawing/2014/main" id="{A8005CD8-F202-E8FA-FFBF-7F82D2A33327}"/>
              </a:ext>
            </a:extLst>
          </p:cNvPr>
          <p:cNvSpPr/>
          <p:nvPr/>
        </p:nvSpPr>
        <p:spPr>
          <a:xfrm>
            <a:off x="8915403" y="4068054"/>
            <a:ext cx="2418906" cy="902725"/>
          </a:xfrm>
          <a:prstGeom prst="roundRect">
            <a:avLst/>
          </a:prstGeom>
          <a:solidFill>
            <a:srgbClr val="7DBE57">
              <a:alpha val="56000"/>
            </a:srgbClr>
          </a:solidFill>
          <a:ln w="381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i="1" dirty="0" err="1">
                <a:solidFill>
                  <a:srgbClr val="0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Calibri" panose="020F0502020204030204" pitchFamily="34" charset="0"/>
              </a:rPr>
              <a:t>cô</a:t>
            </a:r>
            <a:r>
              <a:rPr lang="en-US" altLang="en-US" sz="4000" b="1" i="1" dirty="0">
                <a:solidFill>
                  <a:srgbClr val="0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Calibri" panose="020F0502020204030204" pitchFamily="34" charset="0"/>
              </a:rPr>
              <a:t> </a:t>
            </a:r>
            <a:r>
              <a:rPr lang="en-US" altLang="en-US" sz="4000" b="1" i="1" dirty="0" err="1">
                <a:solidFill>
                  <a:srgbClr val="0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Calibri" panose="020F0502020204030204" pitchFamily="34" charset="0"/>
              </a:rPr>
              <a:t>giáo</a:t>
            </a:r>
            <a:endParaRPr lang="en-US" sz="4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Line Callout 1 16">
            <a:extLst>
              <a:ext uri="{FF2B5EF4-FFF2-40B4-BE49-F238E27FC236}">
                <a16:creationId xmlns:a16="http://schemas.microsoft.com/office/drawing/2014/main" id="{2FE58D8E-E5D2-8C6E-C24B-B8DCB67A7A5C}"/>
              </a:ext>
            </a:extLst>
          </p:cNvPr>
          <p:cNvSpPr/>
          <p:nvPr/>
        </p:nvSpPr>
        <p:spPr>
          <a:xfrm>
            <a:off x="8596426" y="2515701"/>
            <a:ext cx="2418906" cy="902725"/>
          </a:xfrm>
          <a:prstGeom prst="roundRect">
            <a:avLst/>
          </a:prstGeom>
          <a:solidFill>
            <a:srgbClr val="7DBE57">
              <a:alpha val="56000"/>
            </a:srgbClr>
          </a:solidFill>
          <a:ln w="381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i="1" dirty="0" err="1">
                <a:solidFill>
                  <a:srgbClr val="0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Calibri" panose="020F0502020204030204" pitchFamily="34" charset="0"/>
              </a:rPr>
              <a:t>mẹ</a:t>
            </a:r>
            <a:endParaRPr lang="en-US" sz="4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3" name="Line Callout 1 16">
            <a:extLst>
              <a:ext uri="{FF2B5EF4-FFF2-40B4-BE49-F238E27FC236}">
                <a16:creationId xmlns:a16="http://schemas.microsoft.com/office/drawing/2014/main" id="{4E2B9E48-93CB-8ABF-5BC8-100DF9ED54C6}"/>
              </a:ext>
            </a:extLst>
          </p:cNvPr>
          <p:cNvSpPr/>
          <p:nvPr/>
        </p:nvSpPr>
        <p:spPr>
          <a:xfrm>
            <a:off x="2174361" y="5375859"/>
            <a:ext cx="2418906" cy="902725"/>
          </a:xfrm>
          <a:prstGeom prst="roundRect">
            <a:avLst/>
          </a:prstGeom>
          <a:solidFill>
            <a:srgbClr val="7DBE57">
              <a:alpha val="56000"/>
            </a:srgbClr>
          </a:solidFill>
          <a:ln w="381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i="1" dirty="0" err="1">
                <a:solidFill>
                  <a:srgbClr val="0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Calibri" panose="020F0502020204030204" pitchFamily="34" charset="0"/>
              </a:rPr>
              <a:t>bạn</a:t>
            </a:r>
            <a:r>
              <a:rPr lang="en-US" altLang="en-US" sz="4000" b="1" i="1" dirty="0">
                <a:solidFill>
                  <a:srgbClr val="0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Calibri" panose="020F0502020204030204" pitchFamily="34" charset="0"/>
              </a:rPr>
              <a:t> </a:t>
            </a:r>
            <a:r>
              <a:rPr lang="en-US" altLang="en-US" sz="4000" b="1" i="1" dirty="0" err="1">
                <a:solidFill>
                  <a:srgbClr val="0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Calibri" panose="020F0502020204030204" pitchFamily="34" charset="0"/>
              </a:rPr>
              <a:t>bè</a:t>
            </a:r>
            <a:endParaRPr lang="en-US" sz="4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4" name="Line Callout 1 16">
            <a:extLst>
              <a:ext uri="{FF2B5EF4-FFF2-40B4-BE49-F238E27FC236}">
                <a16:creationId xmlns:a16="http://schemas.microsoft.com/office/drawing/2014/main" id="{C8911BD9-AFB3-FFA9-ED6C-3E0BFD901433}"/>
              </a:ext>
            </a:extLst>
          </p:cNvPr>
          <p:cNvSpPr/>
          <p:nvPr/>
        </p:nvSpPr>
        <p:spPr>
          <a:xfrm>
            <a:off x="5768166" y="5365226"/>
            <a:ext cx="2418906" cy="902725"/>
          </a:xfrm>
          <a:prstGeom prst="roundRect">
            <a:avLst/>
          </a:prstGeom>
          <a:solidFill>
            <a:srgbClr val="7DBE57">
              <a:alpha val="56000"/>
            </a:srgbClr>
          </a:solidFill>
          <a:ln w="381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i="1" dirty="0">
                <a:solidFill>
                  <a:srgbClr val="0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Calibri" panose="020F0502020204030204" pitchFamily="34" charset="0"/>
              </a:rPr>
              <a:t>….</a:t>
            </a:r>
            <a:endParaRPr lang="en-US" sz="4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084862160"/>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subTnLst>
                                        <p:audio>
                                          <p:cMediaNode>
                                            <p:cTn display="0" masterRel="sameClick">
                                              <p:stCondLst>
                                                <p:cond evt="begin" delay="0">
                                                  <p:tn val="14"/>
                                                </p:cond>
                                              </p:stCondLst>
                                              <p:endCondLst>
                                                <p:cond evt="onStopAudio" delay="0">
                                                  <p:tgtEl>
                                                    <p:sldTgt/>
                                                  </p:tgtEl>
                                                </p:cond>
                                              </p:endCondLst>
                                            </p:cTn>
                                            <p:tgtEl>
                                              <p:sndTgt r:embed="rId3" name="Tieng-tinh-tinh-www_tiengdong_com.wav"/>
                                            </p:tgtEl>
                                          </p:cMediaNode>
                                        </p:audio>
                                      </p:sub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3" name="Tieng-tinh-tinh-www_tiengdong_com.wav"/>
                                            </p:tgtEl>
                                          </p:cMediaNode>
                                        </p:audio>
                                      </p:sub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subTnLst>
                                        <p:audio>
                                          <p:cMediaNode>
                                            <p:cTn display="0" masterRel="sameClick">
                                              <p:stCondLst>
                                                <p:cond evt="begin" delay="0">
                                                  <p:tn val="24"/>
                                                </p:cond>
                                              </p:stCondLst>
                                              <p:endCondLst>
                                                <p:cond evt="onStopAudio" delay="0">
                                                  <p:tgtEl>
                                                    <p:sldTgt/>
                                                  </p:tgtEl>
                                                </p:cond>
                                              </p:endCondLst>
                                            </p:cTn>
                                            <p:tgtEl>
                                              <p:sndTgt r:embed="rId3" name="Tieng-tinh-tinh-www_tiengdong_com.wav"/>
                                            </p:tgtEl>
                                          </p:cMediaNode>
                                        </p:audio>
                                      </p:sub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subTnLst>
                                        <p:audio>
                                          <p:cMediaNode>
                                            <p:cTn display="0" masterRel="sameClick">
                                              <p:stCondLst>
                                                <p:cond evt="begin" delay="0">
                                                  <p:tn val="29"/>
                                                </p:cond>
                                              </p:stCondLst>
                                              <p:endCondLst>
                                                <p:cond evt="onStopAudio" delay="0">
                                                  <p:tgtEl>
                                                    <p:sldTgt/>
                                                  </p:tgtEl>
                                                </p:cond>
                                              </p:endCondLst>
                                            </p:cTn>
                                            <p:tgtEl>
                                              <p:sndTgt r:embed="rId3" name="Tieng-tinh-tinh-www_tiengdong_com.wav"/>
                                            </p:tgtEl>
                                          </p:cMediaNode>
                                        </p:audio>
                                      </p:sub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3" name="Tieng-tinh-tinh-www_tiengdong_com.wav"/>
                                            </p:tgtEl>
                                          </p:cMediaNode>
                                        </p:audio>
                                      </p:sub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subTnLst>
                                        <p:audio>
                                          <p:cMediaNode>
                                            <p:cTn display="0" masterRel="sameClick">
                                              <p:stCondLst>
                                                <p:cond evt="begin" delay="0">
                                                  <p:tn val="39"/>
                                                </p:cond>
                                              </p:stCondLst>
                                              <p:endCondLst>
                                                <p:cond evt="onStopAudio" delay="0">
                                                  <p:tgtEl>
                                                    <p:sldTgt/>
                                                  </p:tgtEl>
                                                </p:cond>
                                              </p:endCondLst>
                                            </p:cTn>
                                            <p:tgtEl>
                                              <p:sndTgt r:embed="rId3" name="Tieng-tinh-tinh-www_tiengdong_com.wav"/>
                                            </p:tgtEl>
                                          </p:cMediaNode>
                                        </p:audio>
                                      </p:sub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subTnLst>
                                        <p:audio>
                                          <p:cMediaNode>
                                            <p:cTn display="0" masterRel="sameClick">
                                              <p:stCondLst>
                                                <p:cond evt="begin" delay="0">
                                                  <p:tn val="44"/>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subTnLst>
                                        <p:audio>
                                          <p:cMediaNode>
                                            <p:cTn display="0" masterRel="sameClick">
                                              <p:stCondLst>
                                                <p:cond evt="begin" delay="0">
                                                  <p:tn val="14"/>
                                                </p:cond>
                                              </p:stCondLst>
                                              <p:endCondLst>
                                                <p:cond evt="onStopAudio" delay="0">
                                                  <p:tgtEl>
                                                    <p:sldTgt/>
                                                  </p:tgtEl>
                                                </p:cond>
                                              </p:endCondLst>
                                            </p:cTn>
                                            <p:tgtEl>
                                              <p:sndTgt r:embed="rId3" name="Tieng-tinh-tinh-www_tiengdong_com.wav"/>
                                            </p:tgtEl>
                                          </p:cMediaNode>
                                        </p:audio>
                                      </p:sub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3" name="Tieng-tinh-tinh-www_tiengdong_com.wav"/>
                                            </p:tgtEl>
                                          </p:cMediaNode>
                                        </p:audio>
                                      </p:sub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subTnLst>
                                        <p:audio>
                                          <p:cMediaNode>
                                            <p:cTn display="0" masterRel="sameClick">
                                              <p:stCondLst>
                                                <p:cond evt="begin" delay="0">
                                                  <p:tn val="24"/>
                                                </p:cond>
                                              </p:stCondLst>
                                              <p:endCondLst>
                                                <p:cond evt="onStopAudio" delay="0">
                                                  <p:tgtEl>
                                                    <p:sldTgt/>
                                                  </p:tgtEl>
                                                </p:cond>
                                              </p:endCondLst>
                                            </p:cTn>
                                            <p:tgtEl>
                                              <p:sndTgt r:embed="rId3" name="Tieng-tinh-tinh-www_tiengdong_com.wav"/>
                                            </p:tgtEl>
                                          </p:cMediaNode>
                                        </p:audio>
                                      </p:sub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subTnLst>
                                        <p:audio>
                                          <p:cMediaNode>
                                            <p:cTn display="0" masterRel="sameClick">
                                              <p:stCondLst>
                                                <p:cond evt="begin" delay="0">
                                                  <p:tn val="29"/>
                                                </p:cond>
                                              </p:stCondLst>
                                              <p:endCondLst>
                                                <p:cond evt="onStopAudio" delay="0">
                                                  <p:tgtEl>
                                                    <p:sldTgt/>
                                                  </p:tgtEl>
                                                </p:cond>
                                              </p:endCondLst>
                                            </p:cTn>
                                            <p:tgtEl>
                                              <p:sndTgt r:embed="rId3" name="Tieng-tinh-tinh-www_tiengdong_com.wav"/>
                                            </p:tgtEl>
                                          </p:cMediaNode>
                                        </p:audio>
                                      </p:sub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3" name="Tieng-tinh-tinh-www_tiengdong_com.wav"/>
                                            </p:tgtEl>
                                          </p:cMediaNode>
                                        </p:audio>
                                      </p:sub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subTnLst>
                                        <p:audio>
                                          <p:cMediaNode>
                                            <p:cTn display="0" masterRel="sameClick">
                                              <p:stCondLst>
                                                <p:cond evt="begin" delay="0">
                                                  <p:tn val="39"/>
                                                </p:cond>
                                              </p:stCondLst>
                                              <p:endCondLst>
                                                <p:cond evt="onStopAudio" delay="0">
                                                  <p:tgtEl>
                                                    <p:sldTgt/>
                                                  </p:tgtEl>
                                                </p:cond>
                                              </p:endCondLst>
                                            </p:cTn>
                                            <p:tgtEl>
                                              <p:sndTgt r:embed="rId3" name="Tieng-tinh-tinh-www_tiengdong_com.wav"/>
                                            </p:tgtEl>
                                          </p:cMediaNode>
                                        </p:audio>
                                      </p:sub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subTnLst>
                                        <p:audio>
                                          <p:cMediaNode>
                                            <p:cTn display="0" masterRel="sameClick">
                                              <p:stCondLst>
                                                <p:cond evt="begin" delay="0">
                                                  <p:tn val="44"/>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srcRect l="27344" t="21519" r="8101" b="13839"/>
          <a:stretch/>
        </p:blipFill>
        <p:spPr>
          <a:xfrm>
            <a:off x="0" y="3757"/>
            <a:ext cx="12192000" cy="6858000"/>
          </a:xfrm>
          <a:prstGeom prst="rect">
            <a:avLst/>
          </a:prstGeom>
        </p:spPr>
      </p:pic>
      <p:pic>
        <p:nvPicPr>
          <p:cNvPr id="6" name="Graphic 16">
            <a:extLst>
              <a:ext uri="{FF2B5EF4-FFF2-40B4-BE49-F238E27FC236}">
                <a16:creationId xmlns:a16="http://schemas.microsoft.com/office/drawing/2014/main" id="{5D8E5DCD-6CBC-48A3-A144-B1ED7BBECDDB}"/>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11010477" y="177788"/>
            <a:ext cx="1133475" cy="1104900"/>
          </a:xfrm>
          <a:prstGeom prst="rect">
            <a:avLst/>
          </a:prstGeom>
        </p:spPr>
      </p:pic>
      <p:pic>
        <p:nvPicPr>
          <p:cNvPr id="8" name="Graphic 20">
            <a:extLst>
              <a:ext uri="{FF2B5EF4-FFF2-40B4-BE49-F238E27FC236}">
                <a16:creationId xmlns:a16="http://schemas.microsoft.com/office/drawing/2014/main" id="{3DAF12AB-3BB9-493A-A786-8A352DD962DE}"/>
              </a:ext>
            </a:extLst>
          </p:cNvPr>
          <p:cNvPicPr>
            <a:picLocks noChangeAspect="1"/>
          </p:cNvPicPr>
          <p:nvPr/>
        </p:nvPicPr>
        <p:blipFill>
          <a:blip r:embed="rId7">
            <a:extLst>
              <a:ext uri="{96DAC541-7B7A-43D3-8B79-37D633B846F1}">
                <asvg:svgBlip xmlns:asvg="http://schemas.microsoft.com/office/drawing/2016/SVG/main" xmlns="" r:embed="rId10"/>
              </a:ext>
            </a:extLst>
          </a:blip>
          <a:stretch>
            <a:fillRect/>
          </a:stretch>
        </p:blipFill>
        <p:spPr>
          <a:xfrm>
            <a:off x="425203" y="-580838"/>
            <a:ext cx="1437852" cy="1437852"/>
          </a:xfrm>
          <a:prstGeom prst="rect">
            <a:avLst/>
          </a:prstGeom>
        </p:spPr>
      </p:pic>
      <p:pic>
        <p:nvPicPr>
          <p:cNvPr id="14" name="图片 2">
            <a:extLst>
              <a:ext uri="{FF2B5EF4-FFF2-40B4-BE49-F238E27FC236}">
                <a16:creationId xmlns:a16="http://schemas.microsoft.com/office/drawing/2014/main" id="{E6DDD86A-0B9D-4CC6-AC0E-85E0C63A72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7992008" y="-9243"/>
            <a:ext cx="4107961" cy="2905407"/>
          </a:xfrm>
          <a:prstGeom prst="rect">
            <a:avLst/>
          </a:prstGeom>
        </p:spPr>
      </p:pic>
      <p:pic>
        <p:nvPicPr>
          <p:cNvPr id="26" name="Graphic 16">
            <a:extLst>
              <a:ext uri="{FF2B5EF4-FFF2-40B4-BE49-F238E27FC236}">
                <a16:creationId xmlns:a16="http://schemas.microsoft.com/office/drawing/2014/main" id="{5D8E5DCD-6CBC-48A3-A144-B1ED7BBECDDB}"/>
              </a:ext>
            </a:extLst>
          </p:cNvPr>
          <p:cNvPicPr>
            <a:picLocks noChangeAspect="1"/>
          </p:cNvPicPr>
          <p:nvPr/>
        </p:nvPicPr>
        <p:blipFill>
          <a:blip r:embed="rId4">
            <a:extLst>
              <a:ext uri="{96DAC541-7B7A-43D3-8B79-37D633B846F1}">
                <asvg:svgBlip xmlns:asvg="http://schemas.microsoft.com/office/drawing/2016/SVG/main" xmlns="" r:embed="rId12"/>
              </a:ext>
            </a:extLst>
          </a:blip>
          <a:stretch>
            <a:fillRect/>
          </a:stretch>
        </p:blipFill>
        <p:spPr>
          <a:xfrm>
            <a:off x="11162877" y="330188"/>
            <a:ext cx="1133475" cy="1104900"/>
          </a:xfrm>
          <a:prstGeom prst="rect">
            <a:avLst/>
          </a:prstGeom>
        </p:spPr>
      </p:pic>
      <p:pic>
        <p:nvPicPr>
          <p:cNvPr id="28" name="Graphic 20">
            <a:extLst>
              <a:ext uri="{FF2B5EF4-FFF2-40B4-BE49-F238E27FC236}">
                <a16:creationId xmlns:a16="http://schemas.microsoft.com/office/drawing/2014/main" id="{3DAF12AB-3BB9-493A-A786-8A352DD962DE}"/>
              </a:ext>
            </a:extLst>
          </p:cNvPr>
          <p:cNvPicPr>
            <a:picLocks noChangeAspect="1"/>
          </p:cNvPicPr>
          <p:nvPr/>
        </p:nvPicPr>
        <p:blipFill>
          <a:blip r:embed="rId7">
            <a:extLst>
              <a:ext uri="{96DAC541-7B7A-43D3-8B79-37D633B846F1}">
                <asvg:svgBlip xmlns:asvg="http://schemas.microsoft.com/office/drawing/2016/SVG/main" xmlns="" r:embed="rId13"/>
              </a:ext>
            </a:extLst>
          </a:blip>
          <a:stretch>
            <a:fillRect/>
          </a:stretch>
        </p:blipFill>
        <p:spPr>
          <a:xfrm>
            <a:off x="619928" y="-133915"/>
            <a:ext cx="1437852" cy="1437852"/>
          </a:xfrm>
          <a:prstGeom prst="rect">
            <a:avLst/>
          </a:prstGeom>
        </p:spPr>
      </p:pic>
      <p:sp>
        <p:nvSpPr>
          <p:cNvPr id="33" name="TextBox 32">
            <a:extLst>
              <a:ext uri="{FF2B5EF4-FFF2-40B4-BE49-F238E27FC236}">
                <a16:creationId xmlns:a16="http://schemas.microsoft.com/office/drawing/2014/main" id="{67BA6C43-EA1F-4062-B423-D3ABDDC9660E}"/>
              </a:ext>
            </a:extLst>
          </p:cNvPr>
          <p:cNvSpPr txBox="1"/>
          <p:nvPr/>
        </p:nvSpPr>
        <p:spPr>
          <a:xfrm>
            <a:off x="2877869" y="519275"/>
            <a:ext cx="63359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gradFill flip="none" rotWithShape="1">
                  <a:gsLst>
                    <a:gs pos="0">
                      <a:srgbClr val="CE3A72">
                        <a:shade val="30000"/>
                        <a:satMod val="115000"/>
                      </a:srgbClr>
                    </a:gs>
                    <a:gs pos="50000">
                      <a:srgbClr val="CE3A72">
                        <a:shade val="67500"/>
                        <a:satMod val="115000"/>
                      </a:srgbClr>
                    </a:gs>
                    <a:gs pos="100000">
                      <a:srgbClr val="CE3A72">
                        <a:shade val="100000"/>
                        <a:satMod val="115000"/>
                      </a:srgbClr>
                    </a:gs>
                  </a:gsLst>
                  <a:lin ang="5400000" scaled="1"/>
                  <a:tileRect/>
                </a:gra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Luyện</a:t>
            </a:r>
            <a:r>
              <a:rPr kumimoji="0" lang="en-US" sz="4800" b="1" i="0" u="none" strike="noStrike" kern="1200" cap="none" spc="0" normalizeH="0" baseline="0" noProof="0" dirty="0">
                <a:gradFill flip="none" rotWithShape="1">
                  <a:gsLst>
                    <a:gs pos="0">
                      <a:srgbClr val="CE3A72">
                        <a:shade val="30000"/>
                        <a:satMod val="115000"/>
                      </a:srgbClr>
                    </a:gs>
                    <a:gs pos="50000">
                      <a:srgbClr val="CE3A72">
                        <a:shade val="67500"/>
                        <a:satMod val="115000"/>
                      </a:srgbClr>
                    </a:gs>
                    <a:gs pos="100000">
                      <a:srgbClr val="CE3A72">
                        <a:shade val="100000"/>
                        <a:satMod val="115000"/>
                      </a:srgbClr>
                    </a:gs>
                  </a:gsLst>
                  <a:lin ang="5400000" scaled="1"/>
                  <a:tileRect/>
                </a:gra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gradFill flip="none" rotWithShape="1">
                  <a:gsLst>
                    <a:gs pos="0">
                      <a:srgbClr val="CE3A72">
                        <a:shade val="30000"/>
                        <a:satMod val="115000"/>
                      </a:srgbClr>
                    </a:gs>
                    <a:gs pos="50000">
                      <a:srgbClr val="CE3A72">
                        <a:shade val="67500"/>
                        <a:satMod val="115000"/>
                      </a:srgbClr>
                    </a:gs>
                    <a:gs pos="100000">
                      <a:srgbClr val="CE3A72">
                        <a:shade val="100000"/>
                        <a:satMod val="115000"/>
                      </a:srgbClr>
                    </a:gs>
                  </a:gsLst>
                  <a:lin ang="5400000" scaled="1"/>
                  <a:tileRect/>
                </a:gra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đọc</a:t>
            </a:r>
            <a:r>
              <a:rPr kumimoji="0" lang="en-US" sz="4800" b="1" i="0" u="none" strike="noStrike" kern="1200" cap="none" spc="0" normalizeH="0" baseline="0" noProof="0" dirty="0">
                <a:gradFill flip="none" rotWithShape="1">
                  <a:gsLst>
                    <a:gs pos="0">
                      <a:srgbClr val="CE3A72">
                        <a:shade val="30000"/>
                        <a:satMod val="115000"/>
                      </a:srgbClr>
                    </a:gs>
                    <a:gs pos="50000">
                      <a:srgbClr val="CE3A72">
                        <a:shade val="67500"/>
                        <a:satMod val="115000"/>
                      </a:srgbClr>
                    </a:gs>
                    <a:gs pos="100000">
                      <a:srgbClr val="CE3A72">
                        <a:shade val="100000"/>
                        <a:satMod val="115000"/>
                      </a:srgbClr>
                    </a:gs>
                  </a:gsLst>
                  <a:lin ang="5400000" scaled="1"/>
                  <a:tileRect/>
                </a:gra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gradFill flip="none" rotWithShape="1">
                  <a:gsLst>
                    <a:gs pos="0">
                      <a:srgbClr val="CE3A72">
                        <a:shade val="30000"/>
                        <a:satMod val="115000"/>
                      </a:srgbClr>
                    </a:gs>
                    <a:gs pos="50000">
                      <a:srgbClr val="CE3A72">
                        <a:shade val="67500"/>
                        <a:satMod val="115000"/>
                      </a:srgbClr>
                    </a:gs>
                    <a:gs pos="100000">
                      <a:srgbClr val="CE3A72">
                        <a:shade val="100000"/>
                        <a:satMod val="115000"/>
                      </a:srgbClr>
                    </a:gs>
                  </a:gsLst>
                  <a:lin ang="5400000" scaled="1"/>
                  <a:tileRect/>
                </a:gra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toàn</a:t>
            </a:r>
            <a:r>
              <a:rPr kumimoji="0" lang="en-US" sz="4800" b="1" i="0" u="none" strike="noStrike" kern="1200" cap="none" spc="0" normalizeH="0" noProof="0" dirty="0">
                <a:gradFill flip="none" rotWithShape="1">
                  <a:gsLst>
                    <a:gs pos="0">
                      <a:srgbClr val="CE3A72">
                        <a:shade val="30000"/>
                        <a:satMod val="115000"/>
                      </a:srgbClr>
                    </a:gs>
                    <a:gs pos="50000">
                      <a:srgbClr val="CE3A72">
                        <a:shade val="67500"/>
                        <a:satMod val="115000"/>
                      </a:srgbClr>
                    </a:gs>
                    <a:gs pos="100000">
                      <a:srgbClr val="CE3A72">
                        <a:shade val="100000"/>
                        <a:satMod val="115000"/>
                      </a:srgbClr>
                    </a:gs>
                  </a:gsLst>
                  <a:lin ang="5400000" scaled="1"/>
                  <a:tileRect/>
                </a:gra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a:gradFill flip="none" rotWithShape="1">
                  <a:gsLst>
                    <a:gs pos="0">
                      <a:srgbClr val="CE3A72">
                        <a:shade val="30000"/>
                        <a:satMod val="115000"/>
                      </a:srgbClr>
                    </a:gs>
                    <a:gs pos="50000">
                      <a:srgbClr val="CE3A72">
                        <a:shade val="67500"/>
                        <a:satMod val="115000"/>
                      </a:srgbClr>
                    </a:gs>
                    <a:gs pos="100000">
                      <a:srgbClr val="CE3A72">
                        <a:shade val="100000"/>
                        <a:satMod val="115000"/>
                      </a:srgbClr>
                    </a:gs>
                  </a:gsLst>
                  <a:lin ang="5400000" scaled="1"/>
                  <a:tileRect/>
                </a:gra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bài</a:t>
            </a:r>
            <a:endParaRPr kumimoji="0" lang="en-US" sz="4800" b="1" i="0" u="none" strike="noStrike" kern="1200" cap="none" spc="0" normalizeH="0" baseline="0" noProof="0" dirty="0">
              <a:gradFill flip="none" rotWithShape="1">
                <a:gsLst>
                  <a:gs pos="0">
                    <a:srgbClr val="CE3A72">
                      <a:shade val="30000"/>
                      <a:satMod val="115000"/>
                    </a:srgbClr>
                  </a:gs>
                  <a:gs pos="50000">
                    <a:srgbClr val="CE3A72">
                      <a:shade val="67500"/>
                      <a:satMod val="115000"/>
                    </a:srgbClr>
                  </a:gs>
                  <a:gs pos="100000">
                    <a:srgbClr val="CE3A72">
                      <a:shade val="100000"/>
                      <a:satMod val="115000"/>
                    </a:srgbClr>
                  </a:gs>
                </a:gsLst>
                <a:lin ang="5400000" scaled="1"/>
                <a:tileRect/>
              </a:gra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pic>
        <p:nvPicPr>
          <p:cNvPr id="34" name="图片 2">
            <a:extLst>
              <a:ext uri="{FF2B5EF4-FFF2-40B4-BE49-F238E27FC236}">
                <a16:creationId xmlns:a16="http://schemas.microsoft.com/office/drawing/2014/main" id="{E6DDD86A-0B9D-4CC6-AC0E-85E0C63A72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144408" y="143157"/>
            <a:ext cx="4107961" cy="2905407"/>
          </a:xfrm>
          <a:prstGeom prst="rect">
            <a:avLst/>
          </a:prstGeom>
        </p:spPr>
      </p:pic>
      <p:grpSp>
        <p:nvGrpSpPr>
          <p:cNvPr id="18" name="Group 17">
            <a:extLst>
              <a:ext uri="{FF2B5EF4-FFF2-40B4-BE49-F238E27FC236}">
                <a16:creationId xmlns:a16="http://schemas.microsoft.com/office/drawing/2014/main" id="{D116E1BB-EA7F-4B85-9AC3-A9BC8C2006CA}"/>
              </a:ext>
            </a:extLst>
          </p:cNvPr>
          <p:cNvGrpSpPr/>
          <p:nvPr/>
        </p:nvGrpSpPr>
        <p:grpSpPr>
          <a:xfrm>
            <a:off x="669851" y="-375258"/>
            <a:ext cx="11104333" cy="2214332"/>
            <a:chOff x="3588005" y="0"/>
            <a:chExt cx="5866667" cy="1760478"/>
          </a:xfrm>
        </p:grpSpPr>
        <p:sp>
          <p:nvSpPr>
            <p:cNvPr id="19" name="Freeform 43">
              <a:extLst>
                <a:ext uri="{FF2B5EF4-FFF2-40B4-BE49-F238E27FC236}">
                  <a16:creationId xmlns:a16="http://schemas.microsoft.com/office/drawing/2014/main" id="{9BB3F126-E4B2-483E-A3E1-BE6FE40A1A2D}"/>
                </a:ext>
              </a:extLst>
            </p:cNvPr>
            <p:cNvSpPr/>
            <p:nvPr/>
          </p:nvSpPr>
          <p:spPr>
            <a:xfrm>
              <a:off x="3588005" y="726558"/>
              <a:ext cx="5866667" cy="1033920"/>
            </a:xfrm>
            <a:custGeom>
              <a:avLst/>
              <a:gdLst>
                <a:gd name="connsiteX0" fmla="*/ 5624525 w 5866667"/>
                <a:gd name="connsiteY0" fmla="*/ 107583 h 1033920"/>
                <a:gd name="connsiteX1" fmla="*/ 5501785 w 5866667"/>
                <a:gd name="connsiteY1" fmla="*/ 230323 h 1033920"/>
                <a:gd name="connsiteX2" fmla="*/ 5624525 w 5866667"/>
                <a:gd name="connsiteY2" fmla="*/ 353063 h 1033920"/>
                <a:gd name="connsiteX3" fmla="*/ 5747265 w 5866667"/>
                <a:gd name="connsiteY3" fmla="*/ 230323 h 1033920"/>
                <a:gd name="connsiteX4" fmla="*/ 5624525 w 5866667"/>
                <a:gd name="connsiteY4" fmla="*/ 107583 h 1033920"/>
                <a:gd name="connsiteX5" fmla="*/ 254666 w 5866667"/>
                <a:gd name="connsiteY5" fmla="*/ 107583 h 1033920"/>
                <a:gd name="connsiteX6" fmla="*/ 131926 w 5866667"/>
                <a:gd name="connsiteY6" fmla="*/ 230323 h 1033920"/>
                <a:gd name="connsiteX7" fmla="*/ 254666 w 5866667"/>
                <a:gd name="connsiteY7" fmla="*/ 353063 h 1033920"/>
                <a:gd name="connsiteX8" fmla="*/ 377406 w 5866667"/>
                <a:gd name="connsiteY8" fmla="*/ 230323 h 1033920"/>
                <a:gd name="connsiteX9" fmla="*/ 254666 w 5866667"/>
                <a:gd name="connsiteY9" fmla="*/ 107583 h 1033920"/>
                <a:gd name="connsiteX10" fmla="*/ 172323 w 5866667"/>
                <a:gd name="connsiteY10" fmla="*/ 0 h 1033920"/>
                <a:gd name="connsiteX11" fmla="*/ 5694344 w 5866667"/>
                <a:gd name="connsiteY11" fmla="*/ 0 h 1033920"/>
                <a:gd name="connsiteX12" fmla="*/ 5866667 w 5866667"/>
                <a:gd name="connsiteY12" fmla="*/ 172323 h 1033920"/>
                <a:gd name="connsiteX13" fmla="*/ 5866667 w 5866667"/>
                <a:gd name="connsiteY13" fmla="*/ 861597 h 1033920"/>
                <a:gd name="connsiteX14" fmla="*/ 5694344 w 5866667"/>
                <a:gd name="connsiteY14" fmla="*/ 1033920 h 1033920"/>
                <a:gd name="connsiteX15" fmla="*/ 172323 w 5866667"/>
                <a:gd name="connsiteY15" fmla="*/ 1033920 h 1033920"/>
                <a:gd name="connsiteX16" fmla="*/ 0 w 5866667"/>
                <a:gd name="connsiteY16" fmla="*/ 861597 h 1033920"/>
                <a:gd name="connsiteX17" fmla="*/ 0 w 5866667"/>
                <a:gd name="connsiteY17" fmla="*/ 172323 h 1033920"/>
                <a:gd name="connsiteX18" fmla="*/ 172323 w 5866667"/>
                <a:gd name="connsiteY18" fmla="*/ 0 h 10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6667" h="1033920">
                  <a:moveTo>
                    <a:pt x="5624525" y="107583"/>
                  </a:moveTo>
                  <a:cubicBezTo>
                    <a:pt x="5556738" y="107583"/>
                    <a:pt x="5501785" y="162536"/>
                    <a:pt x="5501785" y="230323"/>
                  </a:cubicBezTo>
                  <a:cubicBezTo>
                    <a:pt x="5501785" y="298110"/>
                    <a:pt x="5556738" y="353063"/>
                    <a:pt x="5624525" y="353063"/>
                  </a:cubicBezTo>
                  <a:cubicBezTo>
                    <a:pt x="5692312" y="353063"/>
                    <a:pt x="5747265" y="298110"/>
                    <a:pt x="5747265" y="230323"/>
                  </a:cubicBezTo>
                  <a:cubicBezTo>
                    <a:pt x="5747265" y="162536"/>
                    <a:pt x="5692312" y="107583"/>
                    <a:pt x="5624525" y="107583"/>
                  </a:cubicBezTo>
                  <a:close/>
                  <a:moveTo>
                    <a:pt x="254666" y="107583"/>
                  </a:moveTo>
                  <a:cubicBezTo>
                    <a:pt x="186879" y="107583"/>
                    <a:pt x="131926" y="162536"/>
                    <a:pt x="131926" y="230323"/>
                  </a:cubicBezTo>
                  <a:cubicBezTo>
                    <a:pt x="131926" y="298110"/>
                    <a:pt x="186879" y="353063"/>
                    <a:pt x="254666" y="353063"/>
                  </a:cubicBezTo>
                  <a:cubicBezTo>
                    <a:pt x="322453" y="353063"/>
                    <a:pt x="377406" y="298110"/>
                    <a:pt x="377406" y="230323"/>
                  </a:cubicBezTo>
                  <a:cubicBezTo>
                    <a:pt x="377406" y="162536"/>
                    <a:pt x="322453" y="107583"/>
                    <a:pt x="254666" y="107583"/>
                  </a:cubicBezTo>
                  <a:close/>
                  <a:moveTo>
                    <a:pt x="172323" y="0"/>
                  </a:moveTo>
                  <a:lnTo>
                    <a:pt x="5694344" y="0"/>
                  </a:lnTo>
                  <a:cubicBezTo>
                    <a:pt x="5789515" y="0"/>
                    <a:pt x="5866667" y="77152"/>
                    <a:pt x="5866667" y="172323"/>
                  </a:cubicBezTo>
                  <a:lnTo>
                    <a:pt x="5866667" y="861597"/>
                  </a:lnTo>
                  <a:cubicBezTo>
                    <a:pt x="5866667" y="956768"/>
                    <a:pt x="5789515" y="1033920"/>
                    <a:pt x="5694344" y="1033920"/>
                  </a:cubicBezTo>
                  <a:lnTo>
                    <a:pt x="172323" y="1033920"/>
                  </a:lnTo>
                  <a:cubicBezTo>
                    <a:pt x="77152" y="1033920"/>
                    <a:pt x="0" y="956768"/>
                    <a:pt x="0" y="861597"/>
                  </a:cubicBezTo>
                  <a:lnTo>
                    <a:pt x="0" y="172323"/>
                  </a:lnTo>
                  <a:cubicBezTo>
                    <a:pt x="0" y="77152"/>
                    <a:pt x="77152" y="0"/>
                    <a:pt x="172323" y="0"/>
                  </a:cubicBezTo>
                  <a:close/>
                </a:path>
              </a:pathLst>
            </a:custGeom>
            <a:solidFill>
              <a:schemeClr val="bg1"/>
            </a:solidFill>
            <a:ln w="38100">
              <a:solidFill>
                <a:schemeClr val="accent4">
                  <a:lumMod val="75000"/>
                </a:schemeClr>
              </a:solid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20" name="Straight Connector 19">
              <a:extLst>
                <a:ext uri="{FF2B5EF4-FFF2-40B4-BE49-F238E27FC236}">
                  <a16:creationId xmlns:a16="http://schemas.microsoft.com/office/drawing/2014/main" id="{F0613CA5-853F-4E7B-9C72-A237B94B60A4}"/>
                </a:ext>
              </a:extLst>
            </p:cNvPr>
            <p:cNvCxnSpPr/>
            <p:nvPr/>
          </p:nvCxnSpPr>
          <p:spPr>
            <a:xfrm flipV="1">
              <a:off x="9233415"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762FC82-5F39-42E5-AC73-F9D4E786CFCE}"/>
                </a:ext>
              </a:extLst>
            </p:cNvPr>
            <p:cNvCxnSpPr/>
            <p:nvPr/>
          </p:nvCxnSpPr>
          <p:spPr>
            <a:xfrm flipV="1">
              <a:off x="3854802"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67BA6C43-EA1F-4062-B423-D3ABDDC9660E}"/>
              </a:ext>
            </a:extLst>
          </p:cNvPr>
          <p:cNvSpPr txBox="1"/>
          <p:nvPr/>
        </p:nvSpPr>
        <p:spPr>
          <a:xfrm>
            <a:off x="1236603" y="520986"/>
            <a:ext cx="10260179" cy="1446550"/>
          </a:xfrm>
          <a:prstGeom prst="rect">
            <a:avLst/>
          </a:prstGeom>
          <a:noFill/>
        </p:spPr>
        <p:txBody>
          <a:bodyPr wrap="square" rtlCol="0">
            <a:spAutoFit/>
          </a:bodyPr>
          <a:lstStyle/>
          <a:p>
            <a:pPr lvl="0" algn="ctr">
              <a:defRPr/>
            </a:pPr>
            <a:r>
              <a:rPr lang="vi-VN" sz="4400" b="1" dirty="0">
                <a:gradFill flip="none" rotWithShape="1">
                  <a:gsLst>
                    <a:gs pos="0">
                      <a:srgbClr val="CE3A72">
                        <a:shade val="30000"/>
                        <a:satMod val="115000"/>
                      </a:srgbClr>
                    </a:gs>
                    <a:gs pos="50000">
                      <a:srgbClr val="CE3A72">
                        <a:shade val="67500"/>
                        <a:satMod val="115000"/>
                      </a:srgbClr>
                    </a:gs>
                    <a:gs pos="100000">
                      <a:srgbClr val="CE3A72">
                        <a:shade val="100000"/>
                        <a:satMod val="115000"/>
                      </a:srgbClr>
                    </a:gs>
                  </a:gsLst>
                  <a:lin ang="5400000" scaled="1"/>
                  <a:tileRect/>
                </a:gradFill>
                <a:latin typeface="Calibri" panose="020F0502020204030204" pitchFamily="34" charset="0"/>
                <a:cs typeface="Calibri" panose="020F0502020204030204" pitchFamily="34" charset="0"/>
              </a:rPr>
              <a:t>2. Viết 2 – 3 câu nêu nhận xét về một nhân vật em yêu thích trong câu chuyện trên. </a:t>
            </a:r>
            <a:endParaRPr kumimoji="0" lang="en-US" sz="4400" b="1" i="0" u="none" strike="noStrike" kern="1200" cap="none" spc="0" normalizeH="0" baseline="0" noProof="0" dirty="0">
              <a:ln>
                <a:noFill/>
              </a:ln>
              <a:gradFill flip="none" rotWithShape="1">
                <a:gsLst>
                  <a:gs pos="0">
                    <a:srgbClr val="CE3A72">
                      <a:shade val="30000"/>
                      <a:satMod val="115000"/>
                    </a:srgbClr>
                  </a:gs>
                  <a:gs pos="50000">
                    <a:srgbClr val="CE3A72">
                      <a:shade val="67500"/>
                      <a:satMod val="115000"/>
                    </a:srgbClr>
                  </a:gs>
                  <a:gs pos="100000">
                    <a:srgbClr val="CE3A72">
                      <a:shade val="100000"/>
                      <a:satMod val="115000"/>
                    </a:srgbClr>
                  </a:gs>
                </a:gsLst>
                <a:lin ang="5400000" scaled="1"/>
                <a:tileRect/>
              </a:gradFill>
              <a:uLnTx/>
              <a:uFillTx/>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8BBBC108-AF78-6292-7BDC-2D15E570B0AA}"/>
              </a:ext>
            </a:extLst>
          </p:cNvPr>
          <p:cNvSpPr/>
          <p:nvPr/>
        </p:nvSpPr>
        <p:spPr>
          <a:xfrm>
            <a:off x="677032" y="3969350"/>
            <a:ext cx="11004685" cy="2801320"/>
          </a:xfrm>
          <a:prstGeom prst="rect">
            <a:avLst/>
          </a:prstGeom>
          <a:solidFill>
            <a:srgbClr val="FFFF00">
              <a:alpha val="43000"/>
            </a:srgbClr>
          </a:solidFill>
          <a:ln w="28575">
            <a:solidFill>
              <a:srgbClr val="00206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32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Mẫu</a:t>
            </a:r>
            <a:r>
              <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Trong câu chuyện Công chúa và người dẫn chuyện, em thích nhất là nhân vật mẹ của Giét-xi. Mẹ của cô bé là một người rất điềm đạm, nhân hậu và luôn quan tâm chăm sóc con gái. Khi con gái gặp khó khăn, mẹ vẫn luôn ở bên chia sẻ cùng cô bé. </a:t>
            </a:r>
            <a:endParaRPr lang="en-US" sz="3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7831067"/>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 presetClass="entr" presetSubtype="1" fill="hold" nodeType="withEffect" p14:presetBounceEnd="50000">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14:bounceEnd="50000">
                                          <p:cBhvr additive="base">
                                            <p:cTn id="10" dur="75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11" dur="750" fill="hold"/>
                                            <p:tgtEl>
                                              <p:spTgt spid="18"/>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2" grpId="0"/>
          <p:bldP spid="2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750" fill="hold"/>
                                            <p:tgtEl>
                                              <p:spTgt spid="18"/>
                                            </p:tgtEl>
                                            <p:attrNameLst>
                                              <p:attrName>ppt_x</p:attrName>
                                            </p:attrNameLst>
                                          </p:cBhvr>
                                          <p:tavLst>
                                            <p:tav tm="0">
                                              <p:val>
                                                <p:strVal val="#ppt_x"/>
                                              </p:val>
                                            </p:tav>
                                            <p:tav tm="100000">
                                              <p:val>
                                                <p:strVal val="#ppt_x"/>
                                              </p:val>
                                            </p:tav>
                                          </p:tavLst>
                                        </p:anim>
                                        <p:anim calcmode="lin" valueType="num">
                                          <p:cBhvr additive="base">
                                            <p:cTn id="11" dur="750" fill="hold"/>
                                            <p:tgtEl>
                                              <p:spTgt spid="18"/>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2" grpId="0"/>
          <p:bldP spid="23"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76811" y="-215153"/>
            <a:ext cx="13011150" cy="7315200"/>
          </a:xfrm>
          <a:prstGeom prst="rect">
            <a:avLst/>
          </a:prstGeom>
        </p:spPr>
      </p:pic>
      <p:grpSp>
        <p:nvGrpSpPr>
          <p:cNvPr id="3" name="Group 2">
            <a:extLst>
              <a:ext uri="{FF2B5EF4-FFF2-40B4-BE49-F238E27FC236}">
                <a16:creationId xmlns:a16="http://schemas.microsoft.com/office/drawing/2014/main" id="{955197C2-7ED9-42FF-BD6D-70A2B92F7F06}"/>
              </a:ext>
            </a:extLst>
          </p:cNvPr>
          <p:cNvGrpSpPr/>
          <p:nvPr/>
        </p:nvGrpSpPr>
        <p:grpSpPr>
          <a:xfrm rot="21261828" flipH="1">
            <a:off x="3281854" y="515044"/>
            <a:ext cx="5493819" cy="5128665"/>
            <a:chOff x="4626472" y="3203091"/>
            <a:chExt cx="4931242" cy="1041448"/>
          </a:xfrm>
          <a:solidFill>
            <a:srgbClr val="CF2665">
              <a:alpha val="63000"/>
            </a:srgbClr>
          </a:solidFill>
        </p:grpSpPr>
        <p:sp>
          <p:nvSpPr>
            <p:cNvPr id="4" name="Rounded Rectangle 7">
              <a:extLst>
                <a:ext uri="{FF2B5EF4-FFF2-40B4-BE49-F238E27FC236}">
                  <a16:creationId xmlns:a16="http://schemas.microsoft.com/office/drawing/2014/main" id="{418A4E1C-29DC-4903-B357-E11110B1D10D}"/>
                </a:ext>
              </a:extLst>
            </p:cNvPr>
            <p:cNvSpPr/>
            <p:nvPr/>
          </p:nvSpPr>
          <p:spPr>
            <a:xfrm>
              <a:off x="4626472" y="3253740"/>
              <a:ext cx="4931242" cy="990799"/>
            </a:xfrm>
            <a:prstGeom prst="wedgeEllipseCallout">
              <a:avLst>
                <a:gd name="adj1" fmla="val -60309"/>
                <a:gd name="adj2" fmla="val 8145"/>
              </a:avLst>
            </a:prstGeom>
            <a:grpFill/>
            <a:ln w="57150">
              <a:solidFill>
                <a:srgbClr val="F3F6F0"/>
              </a:solidFill>
            </a:ln>
            <a:effectLst>
              <a:outerShdw blurRad="165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9">
              <a:extLst>
                <a:ext uri="{FF2B5EF4-FFF2-40B4-BE49-F238E27FC236}">
                  <a16:creationId xmlns:a16="http://schemas.microsoft.com/office/drawing/2014/main" id="{24A597B3-AE46-4DAE-97DC-0A60D7BA5C31}"/>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rot="3253731">
              <a:off x="8582638" y="2951047"/>
              <a:ext cx="252629" cy="756718"/>
            </a:xfrm>
            <a:prstGeom prst="rect">
              <a:avLst/>
            </a:prstGeom>
          </p:spPr>
        </p:pic>
      </p:grpSp>
      <p:pic>
        <p:nvPicPr>
          <p:cNvPr id="6" name="Picture 5">
            <a:extLst>
              <a:ext uri="{FF2B5EF4-FFF2-40B4-BE49-F238E27FC236}">
                <a16:creationId xmlns:a16="http://schemas.microsoft.com/office/drawing/2014/main" id="{B98C4221-65B9-CCCD-61D4-2D2CAF7A5FCC}"/>
              </a:ext>
            </a:extLst>
          </p:cNvPr>
          <p:cNvPicPr>
            <a:picLocks noChangeAspect="1"/>
          </p:cNvPicPr>
          <p:nvPr/>
        </p:nvPicPr>
        <p:blipFill>
          <a:blip r:embed="rId6"/>
          <a:stretch>
            <a:fillRect/>
          </a:stretch>
        </p:blipFill>
        <p:spPr>
          <a:xfrm>
            <a:off x="2765759" y="1948345"/>
            <a:ext cx="5846571" cy="2670279"/>
          </a:xfrm>
          <a:prstGeom prst="rect">
            <a:avLst/>
          </a:prstGeom>
        </p:spPr>
      </p:pic>
    </p:spTree>
    <p:extLst>
      <p:ext uri="{BB962C8B-B14F-4D97-AF65-F5344CB8AC3E}">
        <p14:creationId xmlns:p14="http://schemas.microsoft.com/office/powerpoint/2010/main" val="385120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pic>
        <p:nvPicPr>
          <p:cNvPr id="3" name="Picture 2">
            <a:extLst>
              <a:ext uri="{FF2B5EF4-FFF2-40B4-BE49-F238E27FC236}">
                <a16:creationId xmlns:a16="http://schemas.microsoft.com/office/drawing/2014/main" id="{9C39FB1D-857A-BA57-8FF8-A8141ADCB868}"/>
              </a:ext>
            </a:extLst>
          </p:cNvPr>
          <p:cNvPicPr>
            <a:picLocks noChangeAspect="1"/>
          </p:cNvPicPr>
          <p:nvPr/>
        </p:nvPicPr>
        <p:blipFill>
          <a:blip r:embed="rId3"/>
          <a:stretch>
            <a:fillRect/>
          </a:stretch>
        </p:blipFill>
        <p:spPr>
          <a:xfrm>
            <a:off x="4135927" y="480358"/>
            <a:ext cx="7968163" cy="2219136"/>
          </a:xfrm>
          <a:prstGeom prst="rect">
            <a:avLst/>
          </a:prstGeom>
        </p:spPr>
      </p:pic>
    </p:spTree>
    <p:extLst>
      <p:ext uri="{BB962C8B-B14F-4D97-AF65-F5344CB8AC3E}">
        <p14:creationId xmlns:p14="http://schemas.microsoft.com/office/powerpoint/2010/main" val="292855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Graphic 14">
            <a:extLst>
              <a:ext uri="{FF2B5EF4-FFF2-40B4-BE49-F238E27FC236}">
                <a16:creationId xmlns:a16="http://schemas.microsoft.com/office/drawing/2014/main" id="{459AC130-8392-4BEC-B279-B3475A7161E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51984" y="252438"/>
            <a:ext cx="2563653" cy="1948376"/>
          </a:xfrm>
          <a:prstGeom prst="rect">
            <a:avLst/>
          </a:prstGeom>
        </p:spPr>
      </p:pic>
      <p:pic>
        <p:nvPicPr>
          <p:cNvPr id="6" name="图片 7">
            <a:extLst>
              <a:ext uri="{FF2B5EF4-FFF2-40B4-BE49-F238E27FC236}">
                <a16:creationId xmlns:a16="http://schemas.microsoft.com/office/drawing/2014/main" id="{CAE61310-861A-4818-B39B-CD9E18E7FA1B}"/>
              </a:ext>
            </a:extLst>
          </p:cNvPr>
          <p:cNvPicPr>
            <a:picLocks noChangeAspect="1"/>
          </p:cNvPicPr>
          <p:nvPr/>
        </p:nvPicPr>
        <p:blipFill rotWithShape="1">
          <a:blip r:embed="rId5">
            <a:extLst>
              <a:ext uri="{28A0092B-C50C-407E-A947-70E740481C1C}">
                <a14:useLocalDpi xmlns:a14="http://schemas.microsoft.com/office/drawing/2010/main" val="0"/>
              </a:ext>
            </a:extLst>
          </a:blip>
          <a:srcRect r="41775" b="29861"/>
          <a:stretch/>
        </p:blipFill>
        <p:spPr>
          <a:xfrm>
            <a:off x="-363800" y="-538784"/>
            <a:ext cx="3345621" cy="7164847"/>
          </a:xfrm>
          <a:prstGeom prst="rect">
            <a:avLst/>
          </a:prstGeom>
        </p:spPr>
      </p:pic>
      <p:pic>
        <p:nvPicPr>
          <p:cNvPr id="7" name="图片 8">
            <a:extLst>
              <a:ext uri="{FF2B5EF4-FFF2-40B4-BE49-F238E27FC236}">
                <a16:creationId xmlns:a16="http://schemas.microsoft.com/office/drawing/2014/main" id="{8ED0217E-6BFA-4BB9-BB62-18575C1D531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831" t="22365" r="3923" b="44651"/>
          <a:stretch/>
        </p:blipFill>
        <p:spPr>
          <a:xfrm>
            <a:off x="10224420" y="4824566"/>
            <a:ext cx="1976849" cy="2262034"/>
          </a:xfrm>
          <a:prstGeom prst="rect">
            <a:avLst/>
          </a:prstGeom>
        </p:spPr>
      </p:pic>
      <p:sp>
        <p:nvSpPr>
          <p:cNvPr id="9" name="TextBox 8">
            <a:extLst>
              <a:ext uri="{FF2B5EF4-FFF2-40B4-BE49-F238E27FC236}">
                <a16:creationId xmlns:a16="http://schemas.microsoft.com/office/drawing/2014/main" id="{784351E5-B060-47AE-B78A-4B2B27B748B4}"/>
              </a:ext>
            </a:extLst>
          </p:cNvPr>
          <p:cNvSpPr txBox="1"/>
          <p:nvPr/>
        </p:nvSpPr>
        <p:spPr>
          <a:xfrm>
            <a:off x="4880355" y="9236622"/>
            <a:ext cx="7697532" cy="193899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0" b="1" i="0" u="none" strike="noStrike" kern="0" cap="none" spc="0" normalizeH="0" baseline="0" noProof="0" dirty="0">
              <a:ln w="165100">
                <a:solidFill>
                  <a:prstClr val="white"/>
                </a:solidFill>
              </a:ln>
              <a:solidFill>
                <a:prstClr val="white"/>
              </a:solidFill>
              <a:effectLst>
                <a:outerShdw blurRad="38100" dist="38100" dir="2700000" algn="tl">
                  <a:srgbClr val="000000">
                    <a:alpha val="43137"/>
                  </a:srgbClr>
                </a:outerShdw>
              </a:effectLst>
              <a:uLnTx/>
              <a:uFillTx/>
              <a:latin typeface="UVF Slim Tony" panose="02000000000000000000" pitchFamily="2" charset="0"/>
              <a:ea typeface="+mn-ea"/>
              <a:cs typeface="Arial"/>
              <a:sym typeface="Arial"/>
            </a:endParaRPr>
          </a:p>
        </p:txBody>
      </p:sp>
      <p:pic>
        <p:nvPicPr>
          <p:cNvPr id="11" name="Picture 10">
            <a:extLst>
              <a:ext uri="{FF2B5EF4-FFF2-40B4-BE49-F238E27FC236}">
                <a16:creationId xmlns:a16="http://schemas.microsoft.com/office/drawing/2014/main" id="{B1A34D31-C5FF-4DF7-8289-DCF61D098443}"/>
              </a:ext>
            </a:extLst>
          </p:cNvPr>
          <p:cNvPicPr>
            <a:picLocks noChangeAspect="1"/>
          </p:cNvPicPr>
          <p:nvPr/>
        </p:nvPicPr>
        <p:blipFill>
          <a:blip r:embed="rId7"/>
          <a:stretch>
            <a:fillRect/>
          </a:stretch>
        </p:blipFill>
        <p:spPr>
          <a:xfrm>
            <a:off x="411538" y="2022764"/>
            <a:ext cx="8169348" cy="3609145"/>
          </a:xfrm>
          <a:prstGeom prst="rect">
            <a:avLst/>
          </a:prstGeom>
        </p:spPr>
      </p:pic>
    </p:spTree>
    <p:extLst>
      <p:ext uri="{BB962C8B-B14F-4D97-AF65-F5344CB8AC3E}">
        <p14:creationId xmlns:p14="http://schemas.microsoft.com/office/powerpoint/2010/main" val="210189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9575" y="-228600"/>
            <a:ext cx="13011150" cy="7315200"/>
          </a:xfrm>
          <a:prstGeom prst="rect">
            <a:avLst/>
          </a:prstGeom>
        </p:spPr>
      </p:pic>
      <p:sp>
        <p:nvSpPr>
          <p:cNvPr id="5" name="Rounded Rectangle 7">
            <a:extLst>
              <a:ext uri="{FF2B5EF4-FFF2-40B4-BE49-F238E27FC236}">
                <a16:creationId xmlns:a16="http://schemas.microsoft.com/office/drawing/2014/main" id="{9AC01C41-E6BC-4801-B24A-95E172FB890D}"/>
              </a:ext>
            </a:extLst>
          </p:cNvPr>
          <p:cNvSpPr/>
          <p:nvPr/>
        </p:nvSpPr>
        <p:spPr>
          <a:xfrm>
            <a:off x="5485670" y="3345974"/>
            <a:ext cx="6389955" cy="1445746"/>
          </a:xfrm>
          <a:prstGeom prst="roundRect">
            <a:avLst/>
          </a:prstGeom>
          <a:solidFill>
            <a:srgbClr val="CF2665">
              <a:alpha val="63000"/>
            </a:srgbClr>
          </a:solidFill>
          <a:ln w="57150">
            <a:solidFill>
              <a:srgbClr val="F3F6F0"/>
            </a:solidFill>
          </a:ln>
          <a:effectLst>
            <a:outerShdw blurRad="165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2599033-10EB-4839-8460-EC5A049C503C}"/>
              </a:ext>
            </a:extLst>
          </p:cNvPr>
          <p:cNvPicPr>
            <a:picLocks noChangeAspect="1"/>
          </p:cNvPicPr>
          <p:nvPr/>
        </p:nvPicPr>
        <p:blipFill>
          <a:blip r:embed="rId3"/>
          <a:stretch>
            <a:fillRect/>
          </a:stretch>
        </p:blipFill>
        <p:spPr>
          <a:xfrm>
            <a:off x="3623615" y="3455031"/>
            <a:ext cx="10114064" cy="1727471"/>
          </a:xfrm>
          <a:prstGeom prst="rect">
            <a:avLst/>
          </a:prstGeom>
        </p:spPr>
      </p:pic>
    </p:spTree>
    <p:extLst>
      <p:ext uri="{BB962C8B-B14F-4D97-AF65-F5344CB8AC3E}">
        <p14:creationId xmlns:p14="http://schemas.microsoft.com/office/powerpoint/2010/main" val="2950546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09575" y="-228600"/>
            <a:ext cx="13011150" cy="7315200"/>
          </a:xfrm>
          <a:prstGeom prst="rect">
            <a:avLst/>
          </a:prstGeom>
        </p:spPr>
      </p:pic>
      <p:grpSp>
        <p:nvGrpSpPr>
          <p:cNvPr id="4" name="组合 1">
            <a:extLst>
              <a:ext uri="{FF2B5EF4-FFF2-40B4-BE49-F238E27FC236}">
                <a16:creationId xmlns:a16="http://schemas.microsoft.com/office/drawing/2014/main" id="{362DA349-5208-4A07-80B5-C4A82D63995B}"/>
              </a:ext>
            </a:extLst>
          </p:cNvPr>
          <p:cNvGrpSpPr/>
          <p:nvPr/>
        </p:nvGrpSpPr>
        <p:grpSpPr>
          <a:xfrm>
            <a:off x="-248135" y="-121512"/>
            <a:ext cx="1067931" cy="945425"/>
            <a:chOff x="-248135" y="-121512"/>
            <a:chExt cx="1067931" cy="945425"/>
          </a:xfrm>
        </p:grpSpPr>
        <p:pic>
          <p:nvPicPr>
            <p:cNvPr id="5" name="图片 6">
              <a:extLst>
                <a:ext uri="{FF2B5EF4-FFF2-40B4-BE49-F238E27FC236}">
                  <a16:creationId xmlns:a16="http://schemas.microsoft.com/office/drawing/2014/main" id="{67E45768-055F-41DD-B664-16FF63BA8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35" y="0"/>
              <a:ext cx="695325" cy="823913"/>
            </a:xfrm>
            <a:prstGeom prst="rect">
              <a:avLst/>
            </a:prstGeom>
          </p:spPr>
        </p:pic>
        <p:pic>
          <p:nvPicPr>
            <p:cNvPr id="6" name="图片 7">
              <a:extLst>
                <a:ext uri="{FF2B5EF4-FFF2-40B4-BE49-F238E27FC236}">
                  <a16:creationId xmlns:a16="http://schemas.microsoft.com/office/drawing/2014/main" id="{51350187-35D2-4D31-9C74-035200314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85570">
              <a:off x="124471" y="-121512"/>
              <a:ext cx="695325" cy="823913"/>
            </a:xfrm>
            <a:prstGeom prst="rect">
              <a:avLst/>
            </a:prstGeom>
          </p:spPr>
        </p:pic>
      </p:grpSp>
      <p:pic>
        <p:nvPicPr>
          <p:cNvPr id="7" name="图片 5" descr="e93f49669616f82afc3aeb26989c1d4b">
            <a:extLst>
              <a:ext uri="{FF2B5EF4-FFF2-40B4-BE49-F238E27FC236}">
                <a16:creationId xmlns:a16="http://schemas.microsoft.com/office/drawing/2014/main" id="{2684E795-FC13-4B64-A270-A8D1EAAEA4C3}"/>
              </a:ext>
            </a:extLst>
          </p:cNvPr>
          <p:cNvPicPr>
            <a:picLocks noChangeAspect="1"/>
          </p:cNvPicPr>
          <p:nvPr/>
        </p:nvPicPr>
        <p:blipFill>
          <a:blip r:embed="rId4"/>
          <a:stretch>
            <a:fillRect/>
          </a:stretch>
        </p:blipFill>
        <p:spPr>
          <a:xfrm rot="1823720" flipH="1">
            <a:off x="4875201" y="-193021"/>
            <a:ext cx="5538368" cy="4333345"/>
          </a:xfrm>
          <a:prstGeom prst="rect">
            <a:avLst/>
          </a:prstGeom>
        </p:spPr>
      </p:pic>
      <p:sp>
        <p:nvSpPr>
          <p:cNvPr id="8" name="TextBox 4">
            <a:extLst>
              <a:ext uri="{FF2B5EF4-FFF2-40B4-BE49-F238E27FC236}">
                <a16:creationId xmlns:a16="http://schemas.microsoft.com/office/drawing/2014/main" id="{DDEFA300-2E55-4C1A-A954-770876BA3E24}"/>
              </a:ext>
            </a:extLst>
          </p:cNvPr>
          <p:cNvSpPr txBox="1"/>
          <p:nvPr/>
        </p:nvSpPr>
        <p:spPr>
          <a:xfrm>
            <a:off x="5090766" y="830172"/>
            <a:ext cx="4597765" cy="1690335"/>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Em sẽ đọc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câu</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chuyện</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với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giọng đọc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như thế nào?</a:t>
            </a:r>
          </a:p>
        </p:txBody>
      </p:sp>
      <p:grpSp>
        <p:nvGrpSpPr>
          <p:cNvPr id="9" name="Group 8">
            <a:extLst>
              <a:ext uri="{FF2B5EF4-FFF2-40B4-BE49-F238E27FC236}">
                <a16:creationId xmlns:a16="http://schemas.microsoft.com/office/drawing/2014/main" id="{B9D9B33C-D82C-416A-9AC2-FC0594666C2D}"/>
              </a:ext>
            </a:extLst>
          </p:cNvPr>
          <p:cNvGrpSpPr/>
          <p:nvPr/>
        </p:nvGrpSpPr>
        <p:grpSpPr>
          <a:xfrm>
            <a:off x="5328376" y="4675918"/>
            <a:ext cx="6610196" cy="2033105"/>
            <a:chOff x="8325534" y="96706"/>
            <a:chExt cx="4203935" cy="1214569"/>
          </a:xfrm>
        </p:grpSpPr>
        <p:sp>
          <p:nvSpPr>
            <p:cNvPr id="10" name="Rounded Rectangle 7">
              <a:extLst>
                <a:ext uri="{FF2B5EF4-FFF2-40B4-BE49-F238E27FC236}">
                  <a16:creationId xmlns:a16="http://schemas.microsoft.com/office/drawing/2014/main" id="{EFB02F66-977B-49E8-ADBA-7FA2D6CBA77A}"/>
                </a:ext>
              </a:extLst>
            </p:cNvPr>
            <p:cNvSpPr/>
            <p:nvPr/>
          </p:nvSpPr>
          <p:spPr>
            <a:xfrm>
              <a:off x="8325534" y="96706"/>
              <a:ext cx="4203935" cy="1214569"/>
            </a:xfrm>
            <a:prstGeom prst="roundRect">
              <a:avLst/>
            </a:prstGeom>
            <a:solidFill>
              <a:schemeClr val="bg1"/>
            </a:solidFill>
            <a:ln w="44450">
              <a:solidFill>
                <a:schemeClr val="accent4">
                  <a:lumMod val="75000"/>
                </a:schemeClr>
              </a:solidFill>
              <a:prstDash val="sysDash"/>
            </a:ln>
            <a:effectLst>
              <a:outerShdw blurRad="114300" dist="101600" dir="270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 name="TextBox 4">
              <a:extLst>
                <a:ext uri="{FF2B5EF4-FFF2-40B4-BE49-F238E27FC236}">
                  <a16:creationId xmlns:a16="http://schemas.microsoft.com/office/drawing/2014/main" id="{57C662E8-9D7F-455C-8281-7F15BCF37398}"/>
                </a:ext>
              </a:extLst>
            </p:cNvPr>
            <p:cNvSpPr txBox="1"/>
            <p:nvPr/>
          </p:nvSpPr>
          <p:spPr>
            <a:xfrm>
              <a:off x="8358205" y="217351"/>
              <a:ext cx="4151661" cy="950120"/>
            </a:xfrm>
            <a:prstGeom prst="rect">
              <a:avLst/>
            </a:prstGeom>
            <a:noFill/>
          </p:spPr>
          <p:txBody>
            <a:bodyPr wrap="square" rtlCol="0">
              <a:spAutoFit/>
            </a:bodyPr>
            <a:lstStyle/>
            <a:p>
              <a:pPr lvl="0" algn="just">
                <a:lnSpc>
                  <a:spcPct val="110000"/>
                </a:lnSpc>
              </a:pPr>
              <a:r>
                <a:rPr lang="en-US" sz="3000" b="1" dirty="0" err="1">
                  <a:solidFill>
                    <a:prstClr val="black"/>
                  </a:solidFill>
                  <a:latin typeface="Calibri" panose="020F0502020204030204" pitchFamily="34" charset="0"/>
                  <a:cs typeface="Calibri" panose="020F0502020204030204" pitchFamily="34" charset="0"/>
                </a:rPr>
                <a:t>Đọc</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diễn</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cảm</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cả</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bài</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nhấn</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giọng</a:t>
              </a:r>
              <a:r>
                <a:rPr lang="en-US" sz="3000" b="1" dirty="0">
                  <a:solidFill>
                    <a:prstClr val="black"/>
                  </a:solidFill>
                  <a:latin typeface="Calibri" panose="020F0502020204030204" pitchFamily="34" charset="0"/>
                  <a:cs typeface="Calibri" panose="020F0502020204030204" pitchFamily="34" charset="0"/>
                </a:rPr>
                <a:t> ở </a:t>
              </a:r>
              <a:r>
                <a:rPr lang="en-US" sz="3000" b="1" dirty="0" err="1">
                  <a:solidFill>
                    <a:prstClr val="black"/>
                  </a:solidFill>
                  <a:latin typeface="Calibri" panose="020F0502020204030204" pitchFamily="34" charset="0"/>
                  <a:cs typeface="Calibri" panose="020F0502020204030204" pitchFamily="34" charset="0"/>
                </a:rPr>
                <a:t>những</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từ</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ngữ</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thể</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hiện</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tâm</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trạng</a:t>
              </a:r>
              <a:r>
                <a:rPr lang="en-US" sz="3000" b="1" dirty="0">
                  <a:solidFill>
                    <a:prstClr val="black"/>
                  </a:solidFill>
                  <a:latin typeface="Calibri" panose="020F0502020204030204" pitchFamily="34" charset="0"/>
                  <a:cs typeface="Calibri" panose="020F0502020204030204" pitchFamily="34" charset="0"/>
                </a:rPr>
                <a:t> , </a:t>
              </a:r>
              <a:r>
                <a:rPr lang="en-US" sz="3000" b="1" dirty="0" err="1">
                  <a:solidFill>
                    <a:prstClr val="black"/>
                  </a:solidFill>
                  <a:latin typeface="Calibri" panose="020F0502020204030204" pitchFamily="34" charset="0"/>
                  <a:cs typeface="Calibri" panose="020F0502020204030204" pitchFamily="34" charset="0"/>
                </a:rPr>
                <a:t>cảm</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xúc</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của</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nhân</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vật</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trong</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câu</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chuyện</a:t>
              </a:r>
              <a:endParaRPr lang="en-US" sz="3000" b="1" dirty="0">
                <a:solidFill>
                  <a:prstClr val="black"/>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9275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500"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500"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
            <a:extLst>
              <a:ext uri="{FF2B5EF4-FFF2-40B4-BE49-F238E27FC236}">
                <a16:creationId xmlns:a16="http://schemas.microsoft.com/office/drawing/2014/main" id="{C727236E-9E7C-43B4-9F06-E46B899C0E71}"/>
              </a:ext>
            </a:extLst>
          </p:cNvPr>
          <p:cNvSpPr/>
          <p:nvPr/>
        </p:nvSpPr>
        <p:spPr>
          <a:xfrm>
            <a:off x="154112" y="143838"/>
            <a:ext cx="11752138" cy="6616557"/>
          </a:xfrm>
          <a:prstGeom prst="roundRect">
            <a:avLst>
              <a:gd name="adj" fmla="val 126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pic>
        <p:nvPicPr>
          <p:cNvPr id="4" name="Picture 3">
            <a:extLst>
              <a:ext uri="{FF2B5EF4-FFF2-40B4-BE49-F238E27FC236}">
                <a16:creationId xmlns:a16="http://schemas.microsoft.com/office/drawing/2014/main" id="{A193A442-940D-8414-C42C-DF6AE57DAE4D}"/>
              </a:ext>
            </a:extLst>
          </p:cNvPr>
          <p:cNvPicPr>
            <a:picLocks noChangeAspect="1"/>
          </p:cNvPicPr>
          <p:nvPr/>
        </p:nvPicPr>
        <p:blipFill>
          <a:blip r:embed="rId2"/>
          <a:stretch>
            <a:fillRect/>
          </a:stretch>
        </p:blipFill>
        <p:spPr>
          <a:xfrm>
            <a:off x="7269996" y="2990256"/>
            <a:ext cx="4538863" cy="3128481"/>
          </a:xfrm>
          <a:prstGeom prst="rect">
            <a:avLst/>
          </a:prstGeom>
          <a:ln>
            <a:noFill/>
          </a:ln>
          <a:effectLst>
            <a:softEdge rad="112500"/>
          </a:effectLst>
        </p:spPr>
      </p:pic>
      <p:sp>
        <p:nvSpPr>
          <p:cNvPr id="5" name="TextBox 4">
            <a:extLst>
              <a:ext uri="{FF2B5EF4-FFF2-40B4-BE49-F238E27FC236}">
                <a16:creationId xmlns:a16="http://schemas.microsoft.com/office/drawing/2014/main" id="{B48B6F0F-D641-8FA0-C316-54962C69B5A0}"/>
              </a:ext>
            </a:extLst>
          </p:cNvPr>
          <p:cNvSpPr txBox="1"/>
          <p:nvPr/>
        </p:nvSpPr>
        <p:spPr>
          <a:xfrm>
            <a:off x="379589" y="902423"/>
            <a:ext cx="11203793" cy="236988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Sau bữa ăn trưa, cô giáo thông báo Giét-xi được chọn đóng vai công chúa trong vở kịch sắp tới. Cảm nhận được ánh mắt ngưỡng mộ của bạn b, Giét-xi vui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Về nhà, Giét-xi hào hứng kể cho mẹ nghe. Cả tuần ấy, tối nào mẹ cũng tập lời thoại cùng Giét-xi. Giét-xi siêng năng luyện tập và nhớ lời thoại rất nhanh. Nhưng khi lên sân khấu diễn thử, mọi lời thoại trong đầu Giét-xi đều bay đi đâu hết. Cuối cùng, cô giáo đành nói: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43C5A9D-C1F0-72F5-1C6F-4A900286DC56}"/>
              </a:ext>
            </a:extLst>
          </p:cNvPr>
          <p:cNvPicPr>
            <a:picLocks noChangeAspect="1"/>
          </p:cNvPicPr>
          <p:nvPr/>
        </p:nvPicPr>
        <p:blipFill>
          <a:blip r:embed="rId3"/>
          <a:stretch>
            <a:fillRect/>
          </a:stretch>
        </p:blipFill>
        <p:spPr>
          <a:xfrm>
            <a:off x="2120493" y="143822"/>
            <a:ext cx="8242506" cy="969348"/>
          </a:xfrm>
          <a:prstGeom prst="rect">
            <a:avLst/>
          </a:prstGeom>
        </p:spPr>
      </p:pic>
      <p:sp>
        <p:nvSpPr>
          <p:cNvPr id="7" name="TextBox 6">
            <a:extLst>
              <a:ext uri="{FF2B5EF4-FFF2-40B4-BE49-F238E27FC236}">
                <a16:creationId xmlns:a16="http://schemas.microsoft.com/office/drawing/2014/main" id="{94EA2E4D-2AC9-D9B9-EBD9-9A48DD762FD2}"/>
              </a:ext>
            </a:extLst>
          </p:cNvPr>
          <p:cNvSpPr txBox="1"/>
          <p:nvPr/>
        </p:nvSpPr>
        <p:spPr>
          <a:xfrm>
            <a:off x="472610" y="2835668"/>
            <a:ext cx="6678203"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Giét-xi à, cô đã bổ sung vai dẫn chuyện cho vở kịch. Cô nghĩ vai đó hợp với em hơn. Em có đồng ý đổi vai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Lời cô rất dịu dàng nhưng Giét-xi thấy buồn lắm. Sao không buồn khi phải nhường vai chính cho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Thấy Giét-xi buồn, mẹ thủ thỉ: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Hôm nay, mẹ con mình cùng nhau nhổ cỏ vườn nhà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Khu vườn vào xuân, những cây hồng leo khoác tấm áo xanh mới.</a:t>
            </a:r>
            <a:endPar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9144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0424" y="-887506"/>
            <a:ext cx="15492549" cy="7745506"/>
          </a:xfrm>
          <a:prstGeom prst="rect">
            <a:avLst/>
          </a:prstGeom>
        </p:spPr>
      </p:pic>
      <p:sp>
        <p:nvSpPr>
          <p:cNvPr id="4" name="Rectangle 3"/>
          <p:cNvSpPr/>
          <p:nvPr/>
        </p:nvSpPr>
        <p:spPr>
          <a:xfrm>
            <a:off x="156753" y="764024"/>
            <a:ext cx="11678194" cy="6093976"/>
          </a:xfrm>
          <a:prstGeom prst="rect">
            <a:avLst/>
          </a:prstGeom>
        </p:spPr>
        <p:txBody>
          <a:bodyPr wrap="square">
            <a:spAutoFit/>
          </a:bodyPr>
          <a:lstStyle/>
          <a:p>
            <a:pPr lvl="0" algn="just">
              <a:defRPr/>
            </a:pPr>
            <a:r>
              <a:rPr lang="en-US" sz="3000" dirty="0">
                <a:solidFill>
                  <a:srgbClr val="000000"/>
                </a:solidFill>
                <a:latin typeface="Times New Roman" panose="02020603050405020304" pitchFamily="18" charset="0"/>
                <a:cs typeface="Times New Roman" panose="02020603050405020304" pitchFamily="18" charset="0"/>
              </a:rPr>
              <a:t> </a:t>
            </a:r>
            <a:r>
              <a:rPr lang="vi-VN" sz="3000" dirty="0">
                <a:solidFill>
                  <a:srgbClr val="000000"/>
                </a:solidFill>
                <a:latin typeface="Times New Roman" panose="02020603050405020304" pitchFamily="18" charset="0"/>
                <a:cs typeface="Times New Roman" panose="02020603050405020304" pitchFamily="18" charset="0"/>
              </a:rPr>
              <a:t>– Mẹ con mình sẽ nhổ hết cỏ và hoa dại ở đây. Từ giờ, vườn nhà ta chỉ có hoa hồng thôi. – Vừa nói, mẹ vừa chạm tay vào khóm bồ công anh.</a:t>
            </a:r>
          </a:p>
          <a:p>
            <a:pPr lvl="0" algn="just">
              <a:defRPr/>
            </a:pPr>
            <a:r>
              <a:rPr lang="en-US" sz="3000" dirty="0">
                <a:solidFill>
                  <a:srgbClr val="000000"/>
                </a:solidFill>
                <a:latin typeface="Times New Roman" panose="02020603050405020304" pitchFamily="18" charset="0"/>
                <a:cs typeface="Times New Roman" panose="02020603050405020304" pitchFamily="18" charset="0"/>
              </a:rPr>
              <a:t>   </a:t>
            </a:r>
            <a:r>
              <a:rPr lang="vi-VN" sz="3000" dirty="0">
                <a:solidFill>
                  <a:srgbClr val="000000"/>
                </a:solidFill>
                <a:latin typeface="Times New Roman" panose="02020603050405020304" pitchFamily="18" charset="0"/>
                <a:cs typeface="Times New Roman" panose="02020603050405020304" pitchFamily="18" charset="0"/>
              </a:rPr>
              <a:t>– Đừng, mẹ! Con thích hoa bồ công anh. Loài hoa nào cũng đẹp, kể cả bồ công anh. – Giét-xi nói.</a:t>
            </a:r>
          </a:p>
          <a:p>
            <a:pPr lvl="0" algn="just">
              <a:defRPr/>
            </a:pPr>
            <a:r>
              <a:rPr lang="en-US" sz="3000" dirty="0">
                <a:solidFill>
                  <a:srgbClr val="000000"/>
                </a:solidFill>
                <a:latin typeface="Times New Roman" panose="02020603050405020304" pitchFamily="18" charset="0"/>
                <a:cs typeface="Times New Roman" panose="02020603050405020304" pitchFamily="18" charset="0"/>
              </a:rPr>
              <a:t>   </a:t>
            </a:r>
            <a:r>
              <a:rPr lang="vi-VN" sz="3000" dirty="0">
                <a:solidFill>
                  <a:srgbClr val="000000"/>
                </a:solidFill>
                <a:latin typeface="Times New Roman" panose="02020603050405020304" pitchFamily="18" charset="0"/>
                <a:cs typeface="Times New Roman" panose="02020603050405020304" pitchFamily="18" charset="0"/>
              </a:rPr>
              <a:t>Mẹ mỉm cười:</a:t>
            </a:r>
          </a:p>
          <a:p>
            <a:pPr lvl="0" algn="just">
              <a:defRPr/>
            </a:pPr>
            <a:r>
              <a:rPr lang="en-US" sz="3000" dirty="0">
                <a:solidFill>
                  <a:srgbClr val="000000"/>
                </a:solidFill>
                <a:latin typeface="Times New Roman" panose="02020603050405020304" pitchFamily="18" charset="0"/>
                <a:cs typeface="Times New Roman" panose="02020603050405020304" pitchFamily="18" charset="0"/>
              </a:rPr>
              <a:t>   </a:t>
            </a:r>
            <a:r>
              <a:rPr lang="vi-VN" sz="3000" dirty="0">
                <a:solidFill>
                  <a:srgbClr val="000000"/>
                </a:solidFill>
                <a:latin typeface="Times New Roman" panose="02020603050405020304" pitchFamily="18" charset="0"/>
                <a:cs typeface="Times New Roman" panose="02020603050405020304" pitchFamily="18" charset="0"/>
              </a:rPr>
              <a:t>– Đúng rồi, mỗi loài hoa có một vẻ đẹp riêng con ạ. Con người cũng vậy. Không phải ai cũng thành công chúa, nhưng điều đó không có gì đáng xấu hổ.</a:t>
            </a:r>
          </a:p>
          <a:p>
            <a:pPr lvl="0" algn="just">
              <a:defRPr/>
            </a:pPr>
            <a:r>
              <a:rPr lang="en-US" sz="3000" dirty="0">
                <a:solidFill>
                  <a:srgbClr val="000000"/>
                </a:solidFill>
                <a:latin typeface="Times New Roman" panose="02020603050405020304" pitchFamily="18" charset="0"/>
                <a:cs typeface="Times New Roman" panose="02020603050405020304" pitchFamily="18" charset="0"/>
              </a:rPr>
              <a:t>   </a:t>
            </a:r>
            <a:r>
              <a:rPr lang="vi-VN" sz="3000" dirty="0">
                <a:solidFill>
                  <a:srgbClr val="000000"/>
                </a:solidFill>
                <a:latin typeface="Times New Roman" panose="02020603050405020304" pitchFamily="18" charset="0"/>
                <a:cs typeface="Times New Roman" panose="02020603050405020304" pitchFamily="18" charset="0"/>
              </a:rPr>
              <a:t>Giét-xi đoán mẹ đã biết chuyện thay vai diễn của mình. Mẹ dịu dàng nói:</a:t>
            </a:r>
          </a:p>
          <a:p>
            <a:pPr lvl="0" algn="just">
              <a:defRPr/>
            </a:pPr>
            <a:r>
              <a:rPr lang="en-US" sz="3000" dirty="0">
                <a:solidFill>
                  <a:srgbClr val="000000"/>
                </a:solidFill>
                <a:latin typeface="Times New Roman" panose="02020603050405020304" pitchFamily="18" charset="0"/>
                <a:cs typeface="Times New Roman" panose="02020603050405020304" pitchFamily="18" charset="0"/>
              </a:rPr>
              <a:t>   </a:t>
            </a:r>
            <a:r>
              <a:rPr lang="vi-VN" sz="3000" dirty="0">
                <a:solidFill>
                  <a:srgbClr val="000000"/>
                </a:solidFill>
                <a:latin typeface="Times New Roman" panose="02020603050405020304" pitchFamily="18" charset="0"/>
                <a:cs typeface="Times New Roman" panose="02020603050405020304" pitchFamily="18" charset="0"/>
              </a:rPr>
              <a:t>– Con gái bé nhỏ của mẹ, con có giọng đọc truyền cảm, rất hợp với vai người dẫn chuyện. Nếu thiếu người dẫn chuyện, vở kịch cũng khó mà thành công được con ạ. </a:t>
            </a:r>
          </a:p>
          <a:p>
            <a:pPr lvl="0" algn="r">
              <a:defRPr/>
            </a:pPr>
            <a:r>
              <a:rPr lang="vi-VN" sz="3000" dirty="0">
                <a:solidFill>
                  <a:srgbClr val="000000"/>
                </a:solidFill>
                <a:latin typeface="Times New Roman" panose="02020603050405020304" pitchFamily="18" charset="0"/>
                <a:cs typeface="Times New Roman" panose="02020603050405020304" pitchFamily="18" charset="0"/>
              </a:rPr>
              <a:t> (Du-nan biên soạn, Hòa Vân dịch) </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655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7344" t="21519" r="8101" b="13839"/>
          <a:stretch/>
        </p:blipFill>
        <p:spPr>
          <a:xfrm>
            <a:off x="0" y="0"/>
            <a:ext cx="12192000" cy="6858000"/>
          </a:xfrm>
          <a:prstGeom prst="rect">
            <a:avLst/>
          </a:prstGeom>
        </p:spPr>
      </p:pic>
      <p:pic>
        <p:nvPicPr>
          <p:cNvPr id="6" name="Graphic 14">
            <a:extLst>
              <a:ext uri="{FF2B5EF4-FFF2-40B4-BE49-F238E27FC236}">
                <a16:creationId xmlns:a16="http://schemas.microsoft.com/office/drawing/2014/main" id="{DA75E27B-E035-42A9-BF41-EE3709EFBBB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286725" y="1807266"/>
            <a:ext cx="3119591" cy="4076440"/>
          </a:xfrm>
          <a:prstGeom prst="rect">
            <a:avLst/>
          </a:prstGeom>
        </p:spPr>
      </p:pic>
      <p:pic>
        <p:nvPicPr>
          <p:cNvPr id="7" name="Graphic 16">
            <a:extLst>
              <a:ext uri="{FF2B5EF4-FFF2-40B4-BE49-F238E27FC236}">
                <a16:creationId xmlns:a16="http://schemas.microsoft.com/office/drawing/2014/main" id="{5D8E5DCD-6CBC-48A3-A144-B1ED7BBECDD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1010477" y="177788"/>
            <a:ext cx="1133475" cy="1104900"/>
          </a:xfrm>
          <a:prstGeom prst="rect">
            <a:avLst/>
          </a:prstGeom>
        </p:spPr>
      </p:pic>
      <p:pic>
        <p:nvPicPr>
          <p:cNvPr id="8" name="Graphic 18">
            <a:extLst>
              <a:ext uri="{FF2B5EF4-FFF2-40B4-BE49-F238E27FC236}">
                <a16:creationId xmlns:a16="http://schemas.microsoft.com/office/drawing/2014/main" id="{E1D0E0A2-A1FD-4722-8987-99374ED1B27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0" y="2476831"/>
            <a:ext cx="4184548" cy="4273581"/>
          </a:xfrm>
          <a:prstGeom prst="rect">
            <a:avLst/>
          </a:prstGeom>
        </p:spPr>
      </p:pic>
      <p:pic>
        <p:nvPicPr>
          <p:cNvPr id="9" name="Graphic 20">
            <a:extLst>
              <a:ext uri="{FF2B5EF4-FFF2-40B4-BE49-F238E27FC236}">
                <a16:creationId xmlns:a16="http://schemas.microsoft.com/office/drawing/2014/main" id="{3DAF12AB-3BB9-493A-A786-8A352DD962D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25203" y="-580838"/>
            <a:ext cx="1437852" cy="1437852"/>
          </a:xfrm>
          <a:prstGeom prst="rect">
            <a:avLst/>
          </a:prstGeom>
        </p:spPr>
      </p:pic>
      <p:grpSp>
        <p:nvGrpSpPr>
          <p:cNvPr id="10" name="Group 9">
            <a:extLst>
              <a:ext uri="{FF2B5EF4-FFF2-40B4-BE49-F238E27FC236}">
                <a16:creationId xmlns:a16="http://schemas.microsoft.com/office/drawing/2014/main" id="{D116E1BB-EA7F-4B85-9AC3-A9BC8C2006CA}"/>
              </a:ext>
            </a:extLst>
          </p:cNvPr>
          <p:cNvGrpSpPr/>
          <p:nvPr/>
        </p:nvGrpSpPr>
        <p:grpSpPr>
          <a:xfrm>
            <a:off x="2500141" y="-447177"/>
            <a:ext cx="6786584" cy="1754326"/>
            <a:chOff x="3588005" y="0"/>
            <a:chExt cx="5866667" cy="1760478"/>
          </a:xfrm>
        </p:grpSpPr>
        <p:sp>
          <p:nvSpPr>
            <p:cNvPr id="11" name="Freeform 43">
              <a:extLst>
                <a:ext uri="{FF2B5EF4-FFF2-40B4-BE49-F238E27FC236}">
                  <a16:creationId xmlns:a16="http://schemas.microsoft.com/office/drawing/2014/main" id="{9BB3F126-E4B2-483E-A3E1-BE6FE40A1A2D}"/>
                </a:ext>
              </a:extLst>
            </p:cNvPr>
            <p:cNvSpPr/>
            <p:nvPr/>
          </p:nvSpPr>
          <p:spPr>
            <a:xfrm>
              <a:off x="3588005" y="726558"/>
              <a:ext cx="5866667" cy="1033920"/>
            </a:xfrm>
            <a:custGeom>
              <a:avLst/>
              <a:gdLst>
                <a:gd name="connsiteX0" fmla="*/ 5624525 w 5866667"/>
                <a:gd name="connsiteY0" fmla="*/ 107583 h 1033920"/>
                <a:gd name="connsiteX1" fmla="*/ 5501785 w 5866667"/>
                <a:gd name="connsiteY1" fmla="*/ 230323 h 1033920"/>
                <a:gd name="connsiteX2" fmla="*/ 5624525 w 5866667"/>
                <a:gd name="connsiteY2" fmla="*/ 353063 h 1033920"/>
                <a:gd name="connsiteX3" fmla="*/ 5747265 w 5866667"/>
                <a:gd name="connsiteY3" fmla="*/ 230323 h 1033920"/>
                <a:gd name="connsiteX4" fmla="*/ 5624525 w 5866667"/>
                <a:gd name="connsiteY4" fmla="*/ 107583 h 1033920"/>
                <a:gd name="connsiteX5" fmla="*/ 254666 w 5866667"/>
                <a:gd name="connsiteY5" fmla="*/ 107583 h 1033920"/>
                <a:gd name="connsiteX6" fmla="*/ 131926 w 5866667"/>
                <a:gd name="connsiteY6" fmla="*/ 230323 h 1033920"/>
                <a:gd name="connsiteX7" fmla="*/ 254666 w 5866667"/>
                <a:gd name="connsiteY7" fmla="*/ 353063 h 1033920"/>
                <a:gd name="connsiteX8" fmla="*/ 377406 w 5866667"/>
                <a:gd name="connsiteY8" fmla="*/ 230323 h 1033920"/>
                <a:gd name="connsiteX9" fmla="*/ 254666 w 5866667"/>
                <a:gd name="connsiteY9" fmla="*/ 107583 h 1033920"/>
                <a:gd name="connsiteX10" fmla="*/ 172323 w 5866667"/>
                <a:gd name="connsiteY10" fmla="*/ 0 h 1033920"/>
                <a:gd name="connsiteX11" fmla="*/ 5694344 w 5866667"/>
                <a:gd name="connsiteY11" fmla="*/ 0 h 1033920"/>
                <a:gd name="connsiteX12" fmla="*/ 5866667 w 5866667"/>
                <a:gd name="connsiteY12" fmla="*/ 172323 h 1033920"/>
                <a:gd name="connsiteX13" fmla="*/ 5866667 w 5866667"/>
                <a:gd name="connsiteY13" fmla="*/ 861597 h 1033920"/>
                <a:gd name="connsiteX14" fmla="*/ 5694344 w 5866667"/>
                <a:gd name="connsiteY14" fmla="*/ 1033920 h 1033920"/>
                <a:gd name="connsiteX15" fmla="*/ 172323 w 5866667"/>
                <a:gd name="connsiteY15" fmla="*/ 1033920 h 1033920"/>
                <a:gd name="connsiteX16" fmla="*/ 0 w 5866667"/>
                <a:gd name="connsiteY16" fmla="*/ 861597 h 1033920"/>
                <a:gd name="connsiteX17" fmla="*/ 0 w 5866667"/>
                <a:gd name="connsiteY17" fmla="*/ 172323 h 1033920"/>
                <a:gd name="connsiteX18" fmla="*/ 172323 w 5866667"/>
                <a:gd name="connsiteY18" fmla="*/ 0 h 10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6667" h="1033920">
                  <a:moveTo>
                    <a:pt x="5624525" y="107583"/>
                  </a:moveTo>
                  <a:cubicBezTo>
                    <a:pt x="5556738" y="107583"/>
                    <a:pt x="5501785" y="162536"/>
                    <a:pt x="5501785" y="230323"/>
                  </a:cubicBezTo>
                  <a:cubicBezTo>
                    <a:pt x="5501785" y="298110"/>
                    <a:pt x="5556738" y="353063"/>
                    <a:pt x="5624525" y="353063"/>
                  </a:cubicBezTo>
                  <a:cubicBezTo>
                    <a:pt x="5692312" y="353063"/>
                    <a:pt x="5747265" y="298110"/>
                    <a:pt x="5747265" y="230323"/>
                  </a:cubicBezTo>
                  <a:cubicBezTo>
                    <a:pt x="5747265" y="162536"/>
                    <a:pt x="5692312" y="107583"/>
                    <a:pt x="5624525" y="107583"/>
                  </a:cubicBezTo>
                  <a:close/>
                  <a:moveTo>
                    <a:pt x="254666" y="107583"/>
                  </a:moveTo>
                  <a:cubicBezTo>
                    <a:pt x="186879" y="107583"/>
                    <a:pt x="131926" y="162536"/>
                    <a:pt x="131926" y="230323"/>
                  </a:cubicBezTo>
                  <a:cubicBezTo>
                    <a:pt x="131926" y="298110"/>
                    <a:pt x="186879" y="353063"/>
                    <a:pt x="254666" y="353063"/>
                  </a:cubicBezTo>
                  <a:cubicBezTo>
                    <a:pt x="322453" y="353063"/>
                    <a:pt x="377406" y="298110"/>
                    <a:pt x="377406" y="230323"/>
                  </a:cubicBezTo>
                  <a:cubicBezTo>
                    <a:pt x="377406" y="162536"/>
                    <a:pt x="322453" y="107583"/>
                    <a:pt x="254666" y="107583"/>
                  </a:cubicBezTo>
                  <a:close/>
                  <a:moveTo>
                    <a:pt x="172323" y="0"/>
                  </a:moveTo>
                  <a:lnTo>
                    <a:pt x="5694344" y="0"/>
                  </a:lnTo>
                  <a:cubicBezTo>
                    <a:pt x="5789515" y="0"/>
                    <a:pt x="5866667" y="77152"/>
                    <a:pt x="5866667" y="172323"/>
                  </a:cubicBezTo>
                  <a:lnTo>
                    <a:pt x="5866667" y="861597"/>
                  </a:lnTo>
                  <a:cubicBezTo>
                    <a:pt x="5866667" y="956768"/>
                    <a:pt x="5789515" y="1033920"/>
                    <a:pt x="5694344" y="1033920"/>
                  </a:cubicBezTo>
                  <a:lnTo>
                    <a:pt x="172323" y="1033920"/>
                  </a:lnTo>
                  <a:cubicBezTo>
                    <a:pt x="77152" y="1033920"/>
                    <a:pt x="0" y="956768"/>
                    <a:pt x="0" y="861597"/>
                  </a:cubicBezTo>
                  <a:lnTo>
                    <a:pt x="0" y="172323"/>
                  </a:lnTo>
                  <a:cubicBezTo>
                    <a:pt x="0" y="77152"/>
                    <a:pt x="77152" y="0"/>
                    <a:pt x="172323" y="0"/>
                  </a:cubicBezTo>
                  <a:close/>
                </a:path>
              </a:pathLst>
            </a:custGeom>
            <a:solidFill>
              <a:sysClr val="window" lastClr="FFFFFF"/>
            </a:solidFill>
            <a:ln w="38100" cap="flat" cmpd="sng" algn="ctr">
              <a:solidFill>
                <a:srgbClr val="CF2665">
                  <a:lumMod val="75000"/>
                </a:srgbClr>
              </a:solidFill>
              <a:prstDash val="solid"/>
              <a:miter lim="800000"/>
            </a:ln>
            <a:effectLst>
              <a:outerShdw blurRad="127000" dist="63500" dir="2700000" algn="tl" rotWithShape="0">
                <a:prstClr val="black">
                  <a:alpha val="1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cxnSp>
          <p:nvCxnSpPr>
            <p:cNvPr id="12" name="Straight Connector 11">
              <a:extLst>
                <a:ext uri="{FF2B5EF4-FFF2-40B4-BE49-F238E27FC236}">
                  <a16:creationId xmlns:a16="http://schemas.microsoft.com/office/drawing/2014/main" id="{F0613CA5-853F-4E7B-9C72-A237B94B60A4}"/>
                </a:ext>
              </a:extLst>
            </p:cNvPr>
            <p:cNvCxnSpPr/>
            <p:nvPr/>
          </p:nvCxnSpPr>
          <p:spPr>
            <a:xfrm flipV="1">
              <a:off x="9233415" y="0"/>
              <a:ext cx="0" cy="966522"/>
            </a:xfrm>
            <a:prstGeom prst="line">
              <a:avLst/>
            </a:prstGeom>
            <a:noFill/>
            <a:ln w="127000" cap="rnd" cmpd="sng" algn="ctr">
              <a:solidFill>
                <a:srgbClr val="CF2665">
                  <a:lumMod val="60000"/>
                  <a:lumOff val="40000"/>
                </a:srgbClr>
              </a:solidFill>
              <a:prstDash val="solid"/>
              <a:miter lim="800000"/>
            </a:ln>
            <a:effectLst/>
          </p:spPr>
        </p:cxnSp>
        <p:cxnSp>
          <p:nvCxnSpPr>
            <p:cNvPr id="13" name="Straight Connector 12">
              <a:extLst>
                <a:ext uri="{FF2B5EF4-FFF2-40B4-BE49-F238E27FC236}">
                  <a16:creationId xmlns:a16="http://schemas.microsoft.com/office/drawing/2014/main" id="{F762FC82-5F39-42E5-AC73-F9D4E786CFCE}"/>
                </a:ext>
              </a:extLst>
            </p:cNvPr>
            <p:cNvCxnSpPr/>
            <p:nvPr/>
          </p:nvCxnSpPr>
          <p:spPr>
            <a:xfrm flipV="1">
              <a:off x="3854802" y="0"/>
              <a:ext cx="0" cy="966522"/>
            </a:xfrm>
            <a:prstGeom prst="line">
              <a:avLst/>
            </a:prstGeom>
            <a:noFill/>
            <a:ln w="127000" cap="rnd" cmpd="sng" algn="ctr">
              <a:solidFill>
                <a:srgbClr val="CF2665">
                  <a:lumMod val="60000"/>
                  <a:lumOff val="40000"/>
                </a:srgbClr>
              </a:solidFill>
              <a:prstDash val="solid"/>
              <a:miter lim="800000"/>
            </a:ln>
            <a:effectLst/>
          </p:spPr>
        </p:cxnSp>
      </p:grpSp>
      <p:sp>
        <p:nvSpPr>
          <p:cNvPr id="14" name="TextBox 13">
            <a:extLst>
              <a:ext uri="{FF2B5EF4-FFF2-40B4-BE49-F238E27FC236}">
                <a16:creationId xmlns:a16="http://schemas.microsoft.com/office/drawing/2014/main" id="{67BA6C43-EA1F-4062-B423-D3ABDDC9660E}"/>
              </a:ext>
            </a:extLst>
          </p:cNvPr>
          <p:cNvSpPr txBox="1"/>
          <p:nvPr/>
        </p:nvSpPr>
        <p:spPr>
          <a:xfrm>
            <a:off x="2725469" y="366875"/>
            <a:ext cx="6335927" cy="830997"/>
          </a:xfrm>
          <a:prstGeom prst="rect">
            <a:avLst/>
          </a:prstGeom>
          <a:noFill/>
        </p:spPr>
        <p:txBody>
          <a:bodyPr wrap="square" rtlCol="0">
            <a:spAutoFit/>
          </a:bodyPr>
          <a:lstStyle/>
          <a:p>
            <a:pPr algn="ctr">
              <a:defRPr/>
            </a:pPr>
            <a:r>
              <a:rPr lang="en-US" sz="4800" b="1" dirty="0" err="1">
                <a:ln w="22225">
                  <a:noFill/>
                  <a:prstDash val="solid"/>
                </a:ln>
                <a:solidFill>
                  <a:srgbClr val="F77A9A">
                    <a:lumMod val="75000"/>
                  </a:srgbClr>
                </a:solidFill>
                <a:cs typeface="Calibri" panose="020F0502020204030204" pitchFamily="34" charset="0"/>
              </a:rPr>
              <a:t>Luyện</a:t>
            </a:r>
            <a:r>
              <a:rPr lang="en-US" sz="4800" b="1" dirty="0">
                <a:ln w="22225">
                  <a:noFill/>
                  <a:prstDash val="solid"/>
                </a:ln>
                <a:solidFill>
                  <a:srgbClr val="F77A9A">
                    <a:lumMod val="75000"/>
                  </a:srgbClr>
                </a:solidFill>
                <a:cs typeface="Calibri" panose="020F0502020204030204" pitchFamily="34" charset="0"/>
              </a:rPr>
              <a:t> </a:t>
            </a:r>
            <a:r>
              <a:rPr lang="en-US" sz="4800" b="1" dirty="0" err="1">
                <a:ln w="22225">
                  <a:noFill/>
                  <a:prstDash val="solid"/>
                </a:ln>
                <a:solidFill>
                  <a:srgbClr val="F77A9A">
                    <a:lumMod val="75000"/>
                  </a:srgbClr>
                </a:solidFill>
                <a:cs typeface="Calibri" panose="020F0502020204030204" pitchFamily="34" charset="0"/>
              </a:rPr>
              <a:t>đọc</a:t>
            </a:r>
            <a:r>
              <a:rPr lang="en-US" sz="4800" b="1" dirty="0">
                <a:ln w="22225">
                  <a:noFill/>
                  <a:prstDash val="solid"/>
                </a:ln>
                <a:solidFill>
                  <a:srgbClr val="F77A9A">
                    <a:lumMod val="75000"/>
                  </a:srgbClr>
                </a:solidFill>
                <a:cs typeface="Calibri" panose="020F0502020204030204" pitchFamily="34" charset="0"/>
              </a:rPr>
              <a:t> </a:t>
            </a:r>
            <a:r>
              <a:rPr lang="en-US" sz="4800" b="1" dirty="0" err="1">
                <a:ln w="22225">
                  <a:noFill/>
                  <a:prstDash val="solid"/>
                </a:ln>
                <a:solidFill>
                  <a:srgbClr val="F77A9A">
                    <a:lumMod val="75000"/>
                  </a:srgbClr>
                </a:solidFill>
                <a:cs typeface="Calibri" panose="020F0502020204030204" pitchFamily="34" charset="0"/>
              </a:rPr>
              <a:t>nhóm</a:t>
            </a:r>
            <a:endParaRPr lang="en-US" sz="4800" b="1" dirty="0">
              <a:ln w="22225">
                <a:noFill/>
                <a:prstDash val="solid"/>
              </a:ln>
              <a:solidFill>
                <a:srgbClr val="F77A9A">
                  <a:lumMod val="75000"/>
                </a:srgbClr>
              </a:solidFill>
              <a:cs typeface="Calibri" panose="020F0502020204030204" pitchFamily="34" charset="0"/>
            </a:endParaRPr>
          </a:p>
        </p:txBody>
      </p:sp>
      <p:pic>
        <p:nvPicPr>
          <p:cNvPr id="15" name="图片 2">
            <a:extLst>
              <a:ext uri="{FF2B5EF4-FFF2-40B4-BE49-F238E27FC236}">
                <a16:creationId xmlns:a16="http://schemas.microsoft.com/office/drawing/2014/main" id="{E6DDD86A-0B9D-4CC6-AC0E-85E0C63A72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7992008" y="-9243"/>
            <a:ext cx="4107961" cy="2905407"/>
          </a:xfrm>
          <a:prstGeom prst="rect">
            <a:avLst/>
          </a:prstGeom>
        </p:spPr>
      </p:pic>
      <p:grpSp>
        <p:nvGrpSpPr>
          <p:cNvPr id="16" name="Group 15">
            <a:extLst>
              <a:ext uri="{FF2B5EF4-FFF2-40B4-BE49-F238E27FC236}">
                <a16:creationId xmlns:a16="http://schemas.microsoft.com/office/drawing/2014/main" id="{90938392-BBC9-45E7-9B8C-6672C05F2285}"/>
              </a:ext>
            </a:extLst>
          </p:cNvPr>
          <p:cNvGrpSpPr/>
          <p:nvPr/>
        </p:nvGrpSpPr>
        <p:grpSpPr>
          <a:xfrm>
            <a:off x="67367" y="2664112"/>
            <a:ext cx="4865548" cy="1936654"/>
            <a:chOff x="1116" y="1538"/>
            <a:chExt cx="9258" cy="3685"/>
          </a:xfrm>
        </p:grpSpPr>
        <p:sp>
          <p:nvSpPr>
            <p:cNvPr id="17" name="Rounded Rectangle 10">
              <a:extLst>
                <a:ext uri="{FF2B5EF4-FFF2-40B4-BE49-F238E27FC236}">
                  <a16:creationId xmlns:a16="http://schemas.microsoft.com/office/drawing/2014/main" id="{C1672559-4A28-4A7E-93AC-C648E3DAFFC0}"/>
                </a:ext>
              </a:extLst>
            </p:cNvPr>
            <p:cNvSpPr/>
            <p:nvPr/>
          </p:nvSpPr>
          <p:spPr>
            <a:xfrm>
              <a:off x="1273" y="2391"/>
              <a:ext cx="8421" cy="2833"/>
            </a:xfrm>
            <a:prstGeom prst="roundRect">
              <a:avLst/>
            </a:prstGeom>
            <a:solidFill>
              <a:srgbClr val="CF266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18" name="Rounded Rectangle 7">
              <a:extLst>
                <a:ext uri="{FF2B5EF4-FFF2-40B4-BE49-F238E27FC236}">
                  <a16:creationId xmlns:a16="http://schemas.microsoft.com/office/drawing/2014/main" id="{98226B0D-C0CF-4C1C-943C-579836FF7CCA}"/>
                </a:ext>
              </a:extLst>
            </p:cNvPr>
            <p:cNvSpPr/>
            <p:nvPr/>
          </p:nvSpPr>
          <p:spPr>
            <a:xfrm>
              <a:off x="1153" y="2251"/>
              <a:ext cx="8421" cy="2833"/>
            </a:xfrm>
            <a:prstGeom prst="roundRect">
              <a:avLst/>
            </a:prstGeom>
            <a:solidFill>
              <a:srgbClr val="FFF6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pic>
          <p:nvPicPr>
            <p:cNvPr id="19" name="Picture 18">
              <a:extLst>
                <a:ext uri="{FF2B5EF4-FFF2-40B4-BE49-F238E27FC236}">
                  <a16:creationId xmlns:a16="http://schemas.microsoft.com/office/drawing/2014/main" id="{9E323086-9A9D-4428-BCDE-F986A875DD35}"/>
                </a:ext>
              </a:extLst>
            </p:cNvPr>
            <p:cNvPicPr>
              <a:picLocks noChangeAspect="1"/>
            </p:cNvPicPr>
            <p:nvPr/>
          </p:nvPicPr>
          <p:blipFill>
            <a:blip r:embed="rId13"/>
            <a:stretch>
              <a:fillRect/>
            </a:stretch>
          </p:blipFill>
          <p:spPr>
            <a:xfrm>
              <a:off x="1116" y="1538"/>
              <a:ext cx="9258" cy="3637"/>
            </a:xfrm>
            <a:prstGeom prst="rect">
              <a:avLst/>
            </a:prstGeom>
          </p:spPr>
        </p:pic>
      </p:grpSp>
      <p:grpSp>
        <p:nvGrpSpPr>
          <p:cNvPr id="20" name="Group 19">
            <a:extLst>
              <a:ext uri="{FF2B5EF4-FFF2-40B4-BE49-F238E27FC236}">
                <a16:creationId xmlns:a16="http://schemas.microsoft.com/office/drawing/2014/main" id="{FE56D18F-41B1-43DD-B15A-56D62BE988CF}"/>
              </a:ext>
            </a:extLst>
          </p:cNvPr>
          <p:cNvGrpSpPr/>
          <p:nvPr/>
        </p:nvGrpSpPr>
        <p:grpSpPr>
          <a:xfrm>
            <a:off x="6311076" y="3845486"/>
            <a:ext cx="5594394" cy="1973910"/>
            <a:chOff x="7118" y="5282"/>
            <a:chExt cx="11878" cy="4191"/>
          </a:xfrm>
        </p:grpSpPr>
        <p:sp>
          <p:nvSpPr>
            <p:cNvPr id="21" name="Rounded Rectangle 11">
              <a:extLst>
                <a:ext uri="{FF2B5EF4-FFF2-40B4-BE49-F238E27FC236}">
                  <a16:creationId xmlns:a16="http://schemas.microsoft.com/office/drawing/2014/main" id="{5997AAE7-81FE-45AC-A07E-5956817A2365}"/>
                </a:ext>
              </a:extLst>
            </p:cNvPr>
            <p:cNvSpPr/>
            <p:nvPr/>
          </p:nvSpPr>
          <p:spPr>
            <a:xfrm>
              <a:off x="7244" y="6041"/>
              <a:ext cx="11752" cy="3433"/>
            </a:xfrm>
            <a:prstGeom prst="roundRect">
              <a:avLst/>
            </a:prstGeom>
            <a:solidFill>
              <a:srgbClr val="CF266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2" name="Rounded Rectangle 8">
              <a:extLst>
                <a:ext uri="{FF2B5EF4-FFF2-40B4-BE49-F238E27FC236}">
                  <a16:creationId xmlns:a16="http://schemas.microsoft.com/office/drawing/2014/main" id="{CD37ADE3-93E2-4213-8AD7-DFB99C4D6B0A}"/>
                </a:ext>
              </a:extLst>
            </p:cNvPr>
            <p:cNvSpPr/>
            <p:nvPr/>
          </p:nvSpPr>
          <p:spPr>
            <a:xfrm>
              <a:off x="7243" y="5870"/>
              <a:ext cx="11613" cy="3455"/>
            </a:xfrm>
            <a:prstGeom prst="roundRect">
              <a:avLst/>
            </a:prstGeom>
            <a:solidFill>
              <a:srgbClr val="FFF6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pic>
          <p:nvPicPr>
            <p:cNvPr id="23" name="Picture 22">
              <a:extLst>
                <a:ext uri="{FF2B5EF4-FFF2-40B4-BE49-F238E27FC236}">
                  <a16:creationId xmlns:a16="http://schemas.microsoft.com/office/drawing/2014/main" id="{E14E6A70-808B-4DB7-A947-94218523FDD0}"/>
                </a:ext>
              </a:extLst>
            </p:cNvPr>
            <p:cNvPicPr>
              <a:picLocks noChangeAspect="1"/>
            </p:cNvPicPr>
            <p:nvPr/>
          </p:nvPicPr>
          <p:blipFill>
            <a:blip r:embed="rId14"/>
            <a:stretch>
              <a:fillRect/>
            </a:stretch>
          </p:blipFill>
          <p:spPr>
            <a:xfrm>
              <a:off x="7118" y="5282"/>
              <a:ext cx="11737" cy="4176"/>
            </a:xfrm>
            <a:prstGeom prst="rect">
              <a:avLst/>
            </a:prstGeom>
          </p:spPr>
        </p:pic>
      </p:grpSp>
    </p:spTree>
    <p:extLst>
      <p:ext uri="{BB962C8B-B14F-4D97-AF65-F5344CB8AC3E}">
        <p14:creationId xmlns:p14="http://schemas.microsoft.com/office/powerpoint/2010/main" val="1965000605"/>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50000">
                                          <p:cBhvr additive="base">
                                            <p:cTn id="7" dur="75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8" dur="750" fill="hold"/>
                                            <p:tgtEl>
                                              <p:spTgt spid="10"/>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2" fill="hold">
                                <p:stCondLst>
                                  <p:cond delay="750"/>
                                </p:stCondLst>
                                <p:childTnLst>
                                  <p:par>
                                    <p:cTn id="13" presetID="17" presetClass="entr" presetSubtype="1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1250"/>
                                </p:stCondLst>
                                <p:childTnLst>
                                  <p:par>
                                    <p:cTn id="18" presetID="17" presetClass="entr" presetSubtype="1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2" fill="hold">
                                <p:stCondLst>
                                  <p:cond delay="750"/>
                                </p:stCondLst>
                                <p:childTnLst>
                                  <p:par>
                                    <p:cTn id="13" presetID="17" presetClass="entr" presetSubtype="1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1250"/>
                                </p:stCondLst>
                                <p:childTnLst>
                                  <p:par>
                                    <p:cTn id="18" presetID="17" presetClass="entr" presetSubtype="1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srcRect l="27344" t="21519" r="8101" b="13839"/>
          <a:stretch/>
        </p:blipFill>
        <p:spPr>
          <a:xfrm>
            <a:off x="0" y="0"/>
            <a:ext cx="12192000" cy="6858000"/>
          </a:xfrm>
          <a:prstGeom prst="rect">
            <a:avLst/>
          </a:prstGeom>
        </p:spPr>
      </p:pic>
      <p:pic>
        <p:nvPicPr>
          <p:cNvPr id="6" name="Graphic 16">
            <a:extLst>
              <a:ext uri="{FF2B5EF4-FFF2-40B4-BE49-F238E27FC236}">
                <a16:creationId xmlns:a16="http://schemas.microsoft.com/office/drawing/2014/main" id="{5D8E5DCD-6CBC-48A3-A144-B1ED7BBECDDB}"/>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11010477" y="177788"/>
            <a:ext cx="1133475" cy="1104900"/>
          </a:xfrm>
          <a:prstGeom prst="rect">
            <a:avLst/>
          </a:prstGeom>
        </p:spPr>
      </p:pic>
      <p:pic>
        <p:nvPicPr>
          <p:cNvPr id="8" name="Graphic 20">
            <a:extLst>
              <a:ext uri="{FF2B5EF4-FFF2-40B4-BE49-F238E27FC236}">
                <a16:creationId xmlns:a16="http://schemas.microsoft.com/office/drawing/2014/main" id="{3DAF12AB-3BB9-493A-A786-8A352DD962DE}"/>
              </a:ext>
            </a:extLst>
          </p:cNvPr>
          <p:cNvPicPr>
            <a:picLocks noChangeAspect="1"/>
          </p:cNvPicPr>
          <p:nvPr/>
        </p:nvPicPr>
        <p:blipFill>
          <a:blip r:embed="rId7">
            <a:extLst>
              <a:ext uri="{96DAC541-7B7A-43D3-8B79-37D633B846F1}">
                <asvg:svgBlip xmlns:asvg="http://schemas.microsoft.com/office/drawing/2016/SVG/main" xmlns="" r:embed="rId10"/>
              </a:ext>
            </a:extLst>
          </a:blip>
          <a:stretch>
            <a:fillRect/>
          </a:stretch>
        </p:blipFill>
        <p:spPr>
          <a:xfrm>
            <a:off x="425203" y="-580838"/>
            <a:ext cx="1437852" cy="1437852"/>
          </a:xfrm>
          <a:prstGeom prst="rect">
            <a:avLst/>
          </a:prstGeom>
        </p:spPr>
      </p:pic>
      <p:pic>
        <p:nvPicPr>
          <p:cNvPr id="14" name="图片 2">
            <a:extLst>
              <a:ext uri="{FF2B5EF4-FFF2-40B4-BE49-F238E27FC236}">
                <a16:creationId xmlns:a16="http://schemas.microsoft.com/office/drawing/2014/main" id="{E6DDD86A-0B9D-4CC6-AC0E-85E0C63A72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7992008" y="-9243"/>
            <a:ext cx="4107961" cy="2905407"/>
          </a:xfrm>
          <a:prstGeom prst="rect">
            <a:avLst/>
          </a:prstGeom>
        </p:spPr>
      </p:pic>
      <p:pic>
        <p:nvPicPr>
          <p:cNvPr id="26" name="Graphic 16">
            <a:extLst>
              <a:ext uri="{FF2B5EF4-FFF2-40B4-BE49-F238E27FC236}">
                <a16:creationId xmlns:a16="http://schemas.microsoft.com/office/drawing/2014/main" id="{5D8E5DCD-6CBC-48A3-A144-B1ED7BBECDDB}"/>
              </a:ext>
            </a:extLst>
          </p:cNvPr>
          <p:cNvPicPr>
            <a:picLocks noChangeAspect="1"/>
          </p:cNvPicPr>
          <p:nvPr/>
        </p:nvPicPr>
        <p:blipFill>
          <a:blip r:embed="rId4">
            <a:extLst>
              <a:ext uri="{96DAC541-7B7A-43D3-8B79-37D633B846F1}">
                <asvg:svgBlip xmlns:asvg="http://schemas.microsoft.com/office/drawing/2016/SVG/main" xmlns="" r:embed="rId12"/>
              </a:ext>
            </a:extLst>
          </a:blip>
          <a:stretch>
            <a:fillRect/>
          </a:stretch>
        </p:blipFill>
        <p:spPr>
          <a:xfrm>
            <a:off x="11162877" y="330188"/>
            <a:ext cx="1133475" cy="1104900"/>
          </a:xfrm>
          <a:prstGeom prst="rect">
            <a:avLst/>
          </a:prstGeom>
        </p:spPr>
      </p:pic>
      <p:pic>
        <p:nvPicPr>
          <p:cNvPr id="28" name="Graphic 20">
            <a:extLst>
              <a:ext uri="{FF2B5EF4-FFF2-40B4-BE49-F238E27FC236}">
                <a16:creationId xmlns:a16="http://schemas.microsoft.com/office/drawing/2014/main" id="{3DAF12AB-3BB9-493A-A786-8A352DD962DE}"/>
              </a:ext>
            </a:extLst>
          </p:cNvPr>
          <p:cNvPicPr>
            <a:picLocks noChangeAspect="1"/>
          </p:cNvPicPr>
          <p:nvPr/>
        </p:nvPicPr>
        <p:blipFill>
          <a:blip r:embed="rId7">
            <a:extLst>
              <a:ext uri="{96DAC541-7B7A-43D3-8B79-37D633B846F1}">
                <asvg:svgBlip xmlns:asvg="http://schemas.microsoft.com/office/drawing/2016/SVG/main" xmlns="" r:embed="rId13"/>
              </a:ext>
            </a:extLst>
          </a:blip>
          <a:stretch>
            <a:fillRect/>
          </a:stretch>
        </p:blipFill>
        <p:spPr>
          <a:xfrm>
            <a:off x="619928" y="-133915"/>
            <a:ext cx="1437852" cy="1437852"/>
          </a:xfrm>
          <a:prstGeom prst="rect">
            <a:avLst/>
          </a:prstGeom>
        </p:spPr>
      </p:pic>
      <p:grpSp>
        <p:nvGrpSpPr>
          <p:cNvPr id="29" name="Group 28">
            <a:extLst>
              <a:ext uri="{FF2B5EF4-FFF2-40B4-BE49-F238E27FC236}">
                <a16:creationId xmlns:a16="http://schemas.microsoft.com/office/drawing/2014/main" id="{D116E1BB-EA7F-4B85-9AC3-A9BC8C2006CA}"/>
              </a:ext>
            </a:extLst>
          </p:cNvPr>
          <p:cNvGrpSpPr/>
          <p:nvPr/>
        </p:nvGrpSpPr>
        <p:grpSpPr>
          <a:xfrm>
            <a:off x="2652541" y="-294777"/>
            <a:ext cx="6786584" cy="1754326"/>
            <a:chOff x="3588005" y="0"/>
            <a:chExt cx="5866667" cy="1760478"/>
          </a:xfrm>
        </p:grpSpPr>
        <p:sp>
          <p:nvSpPr>
            <p:cNvPr id="30" name="Freeform 43">
              <a:extLst>
                <a:ext uri="{FF2B5EF4-FFF2-40B4-BE49-F238E27FC236}">
                  <a16:creationId xmlns:a16="http://schemas.microsoft.com/office/drawing/2014/main" id="{9BB3F126-E4B2-483E-A3E1-BE6FE40A1A2D}"/>
                </a:ext>
              </a:extLst>
            </p:cNvPr>
            <p:cNvSpPr/>
            <p:nvPr/>
          </p:nvSpPr>
          <p:spPr>
            <a:xfrm>
              <a:off x="3588005" y="726558"/>
              <a:ext cx="5866667" cy="1033920"/>
            </a:xfrm>
            <a:custGeom>
              <a:avLst/>
              <a:gdLst>
                <a:gd name="connsiteX0" fmla="*/ 5624525 w 5866667"/>
                <a:gd name="connsiteY0" fmla="*/ 107583 h 1033920"/>
                <a:gd name="connsiteX1" fmla="*/ 5501785 w 5866667"/>
                <a:gd name="connsiteY1" fmla="*/ 230323 h 1033920"/>
                <a:gd name="connsiteX2" fmla="*/ 5624525 w 5866667"/>
                <a:gd name="connsiteY2" fmla="*/ 353063 h 1033920"/>
                <a:gd name="connsiteX3" fmla="*/ 5747265 w 5866667"/>
                <a:gd name="connsiteY3" fmla="*/ 230323 h 1033920"/>
                <a:gd name="connsiteX4" fmla="*/ 5624525 w 5866667"/>
                <a:gd name="connsiteY4" fmla="*/ 107583 h 1033920"/>
                <a:gd name="connsiteX5" fmla="*/ 254666 w 5866667"/>
                <a:gd name="connsiteY5" fmla="*/ 107583 h 1033920"/>
                <a:gd name="connsiteX6" fmla="*/ 131926 w 5866667"/>
                <a:gd name="connsiteY6" fmla="*/ 230323 h 1033920"/>
                <a:gd name="connsiteX7" fmla="*/ 254666 w 5866667"/>
                <a:gd name="connsiteY7" fmla="*/ 353063 h 1033920"/>
                <a:gd name="connsiteX8" fmla="*/ 377406 w 5866667"/>
                <a:gd name="connsiteY8" fmla="*/ 230323 h 1033920"/>
                <a:gd name="connsiteX9" fmla="*/ 254666 w 5866667"/>
                <a:gd name="connsiteY9" fmla="*/ 107583 h 1033920"/>
                <a:gd name="connsiteX10" fmla="*/ 172323 w 5866667"/>
                <a:gd name="connsiteY10" fmla="*/ 0 h 1033920"/>
                <a:gd name="connsiteX11" fmla="*/ 5694344 w 5866667"/>
                <a:gd name="connsiteY11" fmla="*/ 0 h 1033920"/>
                <a:gd name="connsiteX12" fmla="*/ 5866667 w 5866667"/>
                <a:gd name="connsiteY12" fmla="*/ 172323 h 1033920"/>
                <a:gd name="connsiteX13" fmla="*/ 5866667 w 5866667"/>
                <a:gd name="connsiteY13" fmla="*/ 861597 h 1033920"/>
                <a:gd name="connsiteX14" fmla="*/ 5694344 w 5866667"/>
                <a:gd name="connsiteY14" fmla="*/ 1033920 h 1033920"/>
                <a:gd name="connsiteX15" fmla="*/ 172323 w 5866667"/>
                <a:gd name="connsiteY15" fmla="*/ 1033920 h 1033920"/>
                <a:gd name="connsiteX16" fmla="*/ 0 w 5866667"/>
                <a:gd name="connsiteY16" fmla="*/ 861597 h 1033920"/>
                <a:gd name="connsiteX17" fmla="*/ 0 w 5866667"/>
                <a:gd name="connsiteY17" fmla="*/ 172323 h 1033920"/>
                <a:gd name="connsiteX18" fmla="*/ 172323 w 5866667"/>
                <a:gd name="connsiteY18" fmla="*/ 0 h 10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6667" h="1033920">
                  <a:moveTo>
                    <a:pt x="5624525" y="107583"/>
                  </a:moveTo>
                  <a:cubicBezTo>
                    <a:pt x="5556738" y="107583"/>
                    <a:pt x="5501785" y="162536"/>
                    <a:pt x="5501785" y="230323"/>
                  </a:cubicBezTo>
                  <a:cubicBezTo>
                    <a:pt x="5501785" y="298110"/>
                    <a:pt x="5556738" y="353063"/>
                    <a:pt x="5624525" y="353063"/>
                  </a:cubicBezTo>
                  <a:cubicBezTo>
                    <a:pt x="5692312" y="353063"/>
                    <a:pt x="5747265" y="298110"/>
                    <a:pt x="5747265" y="230323"/>
                  </a:cubicBezTo>
                  <a:cubicBezTo>
                    <a:pt x="5747265" y="162536"/>
                    <a:pt x="5692312" y="107583"/>
                    <a:pt x="5624525" y="107583"/>
                  </a:cubicBezTo>
                  <a:close/>
                  <a:moveTo>
                    <a:pt x="254666" y="107583"/>
                  </a:moveTo>
                  <a:cubicBezTo>
                    <a:pt x="186879" y="107583"/>
                    <a:pt x="131926" y="162536"/>
                    <a:pt x="131926" y="230323"/>
                  </a:cubicBezTo>
                  <a:cubicBezTo>
                    <a:pt x="131926" y="298110"/>
                    <a:pt x="186879" y="353063"/>
                    <a:pt x="254666" y="353063"/>
                  </a:cubicBezTo>
                  <a:cubicBezTo>
                    <a:pt x="322453" y="353063"/>
                    <a:pt x="377406" y="298110"/>
                    <a:pt x="377406" y="230323"/>
                  </a:cubicBezTo>
                  <a:cubicBezTo>
                    <a:pt x="377406" y="162536"/>
                    <a:pt x="322453" y="107583"/>
                    <a:pt x="254666" y="107583"/>
                  </a:cubicBezTo>
                  <a:close/>
                  <a:moveTo>
                    <a:pt x="172323" y="0"/>
                  </a:moveTo>
                  <a:lnTo>
                    <a:pt x="5694344" y="0"/>
                  </a:lnTo>
                  <a:cubicBezTo>
                    <a:pt x="5789515" y="0"/>
                    <a:pt x="5866667" y="77152"/>
                    <a:pt x="5866667" y="172323"/>
                  </a:cubicBezTo>
                  <a:lnTo>
                    <a:pt x="5866667" y="861597"/>
                  </a:lnTo>
                  <a:cubicBezTo>
                    <a:pt x="5866667" y="956768"/>
                    <a:pt x="5789515" y="1033920"/>
                    <a:pt x="5694344" y="1033920"/>
                  </a:cubicBezTo>
                  <a:lnTo>
                    <a:pt x="172323" y="1033920"/>
                  </a:lnTo>
                  <a:cubicBezTo>
                    <a:pt x="77152" y="1033920"/>
                    <a:pt x="0" y="956768"/>
                    <a:pt x="0" y="861597"/>
                  </a:cubicBezTo>
                  <a:lnTo>
                    <a:pt x="0" y="172323"/>
                  </a:lnTo>
                  <a:cubicBezTo>
                    <a:pt x="0" y="77152"/>
                    <a:pt x="77152" y="0"/>
                    <a:pt x="172323" y="0"/>
                  </a:cubicBezTo>
                  <a:close/>
                </a:path>
              </a:pathLst>
            </a:custGeom>
            <a:solidFill>
              <a:schemeClr val="bg1"/>
            </a:solidFill>
            <a:ln w="38100">
              <a:solidFill>
                <a:schemeClr val="accent4">
                  <a:lumMod val="75000"/>
                </a:schemeClr>
              </a:solid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31" name="Straight Connector 30">
              <a:extLst>
                <a:ext uri="{FF2B5EF4-FFF2-40B4-BE49-F238E27FC236}">
                  <a16:creationId xmlns:a16="http://schemas.microsoft.com/office/drawing/2014/main" id="{F0613CA5-853F-4E7B-9C72-A237B94B60A4}"/>
                </a:ext>
              </a:extLst>
            </p:cNvPr>
            <p:cNvCxnSpPr/>
            <p:nvPr/>
          </p:nvCxnSpPr>
          <p:spPr>
            <a:xfrm flipV="1">
              <a:off x="9233415"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762FC82-5F39-42E5-AC73-F9D4E786CFCE}"/>
                </a:ext>
              </a:extLst>
            </p:cNvPr>
            <p:cNvCxnSpPr/>
            <p:nvPr/>
          </p:nvCxnSpPr>
          <p:spPr>
            <a:xfrm flipV="1">
              <a:off x="3854802"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67BA6C43-EA1F-4062-B423-D3ABDDC9660E}"/>
              </a:ext>
            </a:extLst>
          </p:cNvPr>
          <p:cNvSpPr txBox="1"/>
          <p:nvPr/>
        </p:nvSpPr>
        <p:spPr>
          <a:xfrm>
            <a:off x="2877869" y="519275"/>
            <a:ext cx="63359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solidFill>
                  <a:srgbClr val="C00000"/>
                </a:solidFill>
                <a:uLnTx/>
                <a:uFillTx/>
                <a:latin typeface="Times New Roman" panose="02020603050405020304" pitchFamily="18" charset="0"/>
                <a:cs typeface="Times New Roman" panose="02020603050405020304" pitchFamily="18" charset="0"/>
              </a:rPr>
              <a:t>Luyện</a:t>
            </a:r>
            <a:r>
              <a:rPr kumimoji="0" lang="en-US" sz="4800" b="1" i="0" u="none" strike="noStrike" kern="1200" cap="none" spc="0" normalizeH="0" baseline="0" noProof="0" dirty="0">
                <a:solidFill>
                  <a:srgbClr val="C00000"/>
                </a:solidFill>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solidFill>
                  <a:srgbClr val="C00000"/>
                </a:solidFill>
                <a:uLnTx/>
                <a:uFillTx/>
                <a:latin typeface="Times New Roman" panose="02020603050405020304" pitchFamily="18" charset="0"/>
                <a:cs typeface="Times New Roman" panose="02020603050405020304" pitchFamily="18" charset="0"/>
              </a:rPr>
              <a:t>đọc</a:t>
            </a:r>
            <a:r>
              <a:rPr kumimoji="0" lang="en-US" sz="4800" b="1" i="0" u="none" strike="noStrike" kern="1200" cap="none" spc="0" normalizeH="0" baseline="0" noProof="0" dirty="0">
                <a:solidFill>
                  <a:srgbClr val="C00000"/>
                </a:solidFill>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solidFill>
                  <a:srgbClr val="C00000"/>
                </a:solidFill>
                <a:uLnTx/>
                <a:uFillTx/>
                <a:latin typeface="Times New Roman" panose="02020603050405020304" pitchFamily="18" charset="0"/>
                <a:cs typeface="Times New Roman" panose="02020603050405020304" pitchFamily="18" charset="0"/>
              </a:rPr>
              <a:t>toàn</a:t>
            </a:r>
            <a:r>
              <a:rPr kumimoji="0" lang="en-US" sz="4800" b="1" i="0" u="none" strike="noStrike" kern="1200" cap="none" spc="0" normalizeH="0" noProof="0" dirty="0">
                <a:solidFill>
                  <a:srgbClr val="C00000"/>
                </a:solidFill>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solidFill>
                  <a:srgbClr val="C00000"/>
                </a:solidFill>
                <a:uLnTx/>
                <a:uFillTx/>
                <a:latin typeface="Times New Roman" panose="02020603050405020304" pitchFamily="18" charset="0"/>
                <a:cs typeface="Times New Roman" panose="02020603050405020304" pitchFamily="18" charset="0"/>
              </a:rPr>
              <a:t>bài</a:t>
            </a:r>
            <a:endParaRPr kumimoji="0" lang="en-US" sz="4800" b="1" i="0" u="none" strike="noStrike" kern="1200" cap="none" spc="0" normalizeH="0" baseline="0" noProof="0" dirty="0">
              <a:solidFill>
                <a:srgbClr val="C00000"/>
              </a:solidFill>
              <a:uLnTx/>
              <a:uFillTx/>
              <a:latin typeface="Times New Roman" panose="02020603050405020304" pitchFamily="18" charset="0"/>
              <a:cs typeface="Times New Roman" panose="02020603050405020304" pitchFamily="18" charset="0"/>
            </a:endParaRPr>
          </a:p>
        </p:txBody>
      </p:sp>
      <p:pic>
        <p:nvPicPr>
          <p:cNvPr id="34" name="图片 2">
            <a:extLst>
              <a:ext uri="{FF2B5EF4-FFF2-40B4-BE49-F238E27FC236}">
                <a16:creationId xmlns:a16="http://schemas.microsoft.com/office/drawing/2014/main" id="{E6DDD86A-0B9D-4CC6-AC0E-85E0C63A72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144408" y="143157"/>
            <a:ext cx="4107961" cy="2905407"/>
          </a:xfrm>
          <a:prstGeom prst="rect">
            <a:avLst/>
          </a:prstGeom>
        </p:spPr>
      </p:pic>
      <p:grpSp>
        <p:nvGrpSpPr>
          <p:cNvPr id="35" name="Group 34">
            <a:extLst>
              <a:ext uri="{FF2B5EF4-FFF2-40B4-BE49-F238E27FC236}">
                <a16:creationId xmlns:a16="http://schemas.microsoft.com/office/drawing/2014/main" id="{5D5804B7-1AF8-4A42-B3B9-56DE9F30DAD2}"/>
              </a:ext>
            </a:extLst>
          </p:cNvPr>
          <p:cNvGrpSpPr/>
          <p:nvPr/>
        </p:nvGrpSpPr>
        <p:grpSpPr>
          <a:xfrm>
            <a:off x="2155564" y="3500578"/>
            <a:ext cx="7780535" cy="2905407"/>
            <a:chOff x="7118" y="5282"/>
            <a:chExt cx="11878" cy="4191"/>
          </a:xfrm>
        </p:grpSpPr>
        <p:sp>
          <p:nvSpPr>
            <p:cNvPr id="36" name="Rounded Rectangle 11">
              <a:extLst>
                <a:ext uri="{FF2B5EF4-FFF2-40B4-BE49-F238E27FC236}">
                  <a16:creationId xmlns:a16="http://schemas.microsoft.com/office/drawing/2014/main" id="{1D15C415-D604-498F-B5D3-3BF4663F87D8}"/>
                </a:ext>
              </a:extLst>
            </p:cNvPr>
            <p:cNvSpPr/>
            <p:nvPr/>
          </p:nvSpPr>
          <p:spPr>
            <a:xfrm>
              <a:off x="7244" y="6041"/>
              <a:ext cx="11752" cy="343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37" name="Rounded Rectangle 8">
              <a:extLst>
                <a:ext uri="{FF2B5EF4-FFF2-40B4-BE49-F238E27FC236}">
                  <a16:creationId xmlns:a16="http://schemas.microsoft.com/office/drawing/2014/main" id="{E7DE16D3-9710-4660-A61F-D376AFED5B8E}"/>
                </a:ext>
              </a:extLst>
            </p:cNvPr>
            <p:cNvSpPr/>
            <p:nvPr/>
          </p:nvSpPr>
          <p:spPr>
            <a:xfrm>
              <a:off x="7243" y="5870"/>
              <a:ext cx="11613" cy="3455"/>
            </a:xfrm>
            <a:prstGeom prst="roundRect">
              <a:avLst/>
            </a:prstGeom>
            <a:solidFill>
              <a:srgbClr val="FFF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pic>
          <p:nvPicPr>
            <p:cNvPr id="38" name="Picture 37">
              <a:extLst>
                <a:ext uri="{FF2B5EF4-FFF2-40B4-BE49-F238E27FC236}">
                  <a16:creationId xmlns:a16="http://schemas.microsoft.com/office/drawing/2014/main" id="{13929630-6F94-4E2D-9E08-0F1AA8D56E5C}"/>
                </a:ext>
              </a:extLst>
            </p:cNvPr>
            <p:cNvPicPr>
              <a:picLocks noChangeAspect="1"/>
            </p:cNvPicPr>
            <p:nvPr/>
          </p:nvPicPr>
          <p:blipFill>
            <a:blip r:embed="rId14"/>
            <a:stretch>
              <a:fillRect/>
            </a:stretch>
          </p:blipFill>
          <p:spPr>
            <a:xfrm>
              <a:off x="7118" y="5282"/>
              <a:ext cx="11737" cy="4176"/>
            </a:xfrm>
            <a:prstGeom prst="rect">
              <a:avLst/>
            </a:prstGeom>
          </p:spPr>
        </p:pic>
      </p:grpSp>
    </p:spTree>
    <p:extLst>
      <p:ext uri="{BB962C8B-B14F-4D97-AF65-F5344CB8AC3E}">
        <p14:creationId xmlns:p14="http://schemas.microsoft.com/office/powerpoint/2010/main" val="3705190685"/>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50000">
                                          <p:cBhvr additive="base">
                                            <p:cTn id="7" dur="75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8" dur="750" fill="hold"/>
                                            <p:tgtEl>
                                              <p:spTgt spid="29"/>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2" fill="hold">
                                <p:stCondLst>
                                  <p:cond delay="750"/>
                                </p:stCondLst>
                                <p:childTnLst>
                                  <p:par>
                                    <p:cTn id="13" presetID="17" presetClass="entr" presetSubtype="1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ppt_x"/>
                                              </p:val>
                                            </p:tav>
                                            <p:tav tm="100000">
                                              <p:val>
                                                <p:strVal val="#ppt_x"/>
                                              </p:val>
                                            </p:tav>
                                          </p:tavLst>
                                        </p:anim>
                                        <p:anim calcmode="lin" valueType="num">
                                          <p:cBhvr additive="base">
                                            <p:cTn id="8" dur="750" fill="hold"/>
                                            <p:tgtEl>
                                              <p:spTgt spid="29"/>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2" fill="hold">
                                <p:stCondLst>
                                  <p:cond delay="750"/>
                                </p:stCondLst>
                                <p:childTnLst>
                                  <p:par>
                                    <p:cTn id="13" presetID="17" presetClass="entr" presetSubtype="1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2637" y="-457200"/>
            <a:ext cx="13011150" cy="7315200"/>
          </a:xfrm>
          <a:prstGeom prst="rect">
            <a:avLst/>
          </a:prstGeom>
        </p:spPr>
      </p:pic>
      <p:sp>
        <p:nvSpPr>
          <p:cNvPr id="5" name="Rounded Rectangle 7">
            <a:extLst>
              <a:ext uri="{FF2B5EF4-FFF2-40B4-BE49-F238E27FC236}">
                <a16:creationId xmlns:a16="http://schemas.microsoft.com/office/drawing/2014/main" id="{9AC01C41-E6BC-4801-B24A-95E172FB890D}"/>
              </a:ext>
            </a:extLst>
          </p:cNvPr>
          <p:cNvSpPr/>
          <p:nvPr/>
        </p:nvSpPr>
        <p:spPr>
          <a:xfrm>
            <a:off x="5485670" y="3056709"/>
            <a:ext cx="6389955" cy="1735011"/>
          </a:xfrm>
          <a:prstGeom prst="roundRect">
            <a:avLst/>
          </a:prstGeom>
          <a:solidFill>
            <a:srgbClr val="CF2665">
              <a:alpha val="63000"/>
            </a:srgbClr>
          </a:solidFill>
          <a:ln w="57150">
            <a:solidFill>
              <a:srgbClr val="F3F6F0"/>
            </a:solidFill>
          </a:ln>
          <a:effectLst>
            <a:outerShdw blurRad="165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2852BE2-8FB1-F5FD-F249-8A5622EF0696}"/>
              </a:ext>
            </a:extLst>
          </p:cNvPr>
          <p:cNvPicPr>
            <a:picLocks noChangeAspect="1"/>
          </p:cNvPicPr>
          <p:nvPr/>
        </p:nvPicPr>
        <p:blipFill>
          <a:blip r:embed="rId3"/>
          <a:stretch>
            <a:fillRect/>
          </a:stretch>
        </p:blipFill>
        <p:spPr>
          <a:xfrm>
            <a:off x="5060571" y="2411240"/>
            <a:ext cx="6303810" cy="3206774"/>
          </a:xfrm>
          <a:prstGeom prst="rect">
            <a:avLst/>
          </a:prstGeom>
        </p:spPr>
      </p:pic>
    </p:spTree>
    <p:extLst>
      <p:ext uri="{BB962C8B-B14F-4D97-AF65-F5344CB8AC3E}">
        <p14:creationId xmlns:p14="http://schemas.microsoft.com/office/powerpoint/2010/main" val="152861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553</Words>
  <Application>Microsoft Office PowerPoint</Application>
  <PresentationFormat>Widescreen</PresentationFormat>
  <Paragraphs>33</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#9Slide05 HLT AphroditeSlimPro</vt:lpstr>
      <vt:lpstr>Arial</vt:lpstr>
      <vt:lpstr>Calibri</vt:lpstr>
      <vt:lpstr>Calibri Light</vt:lpstr>
      <vt:lpstr>Cambria</vt:lpstr>
      <vt:lpstr>Times New Roman</vt:lpstr>
      <vt:lpstr>UVF Slim Tony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cp:revision>
  <dcterms:created xsi:type="dcterms:W3CDTF">2024-12-11T01:34:11Z</dcterms:created>
  <dcterms:modified xsi:type="dcterms:W3CDTF">2024-12-11T02:15:53Z</dcterms:modified>
</cp:coreProperties>
</file>