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14" r:id="rId3"/>
  </p:sldMasterIdLst>
  <p:notesMasterIdLst>
    <p:notesMasterId r:id="rId33"/>
  </p:notesMasterIdLst>
  <p:sldIdLst>
    <p:sldId id="261" r:id="rId4"/>
    <p:sldId id="334" r:id="rId5"/>
    <p:sldId id="264" r:id="rId6"/>
    <p:sldId id="307" r:id="rId7"/>
    <p:sldId id="349" r:id="rId8"/>
    <p:sldId id="262" r:id="rId9"/>
    <p:sldId id="288" r:id="rId10"/>
    <p:sldId id="298" r:id="rId11"/>
    <p:sldId id="335" r:id="rId12"/>
    <p:sldId id="336" r:id="rId13"/>
    <p:sldId id="337" r:id="rId14"/>
    <p:sldId id="312" r:id="rId15"/>
    <p:sldId id="314" r:id="rId16"/>
    <p:sldId id="338" r:id="rId17"/>
    <p:sldId id="339" r:id="rId18"/>
    <p:sldId id="340" r:id="rId19"/>
    <p:sldId id="341" r:id="rId20"/>
    <p:sldId id="325" r:id="rId21"/>
    <p:sldId id="342" r:id="rId22"/>
    <p:sldId id="303" r:id="rId23"/>
    <p:sldId id="343" r:id="rId24"/>
    <p:sldId id="344" r:id="rId25"/>
    <p:sldId id="345" r:id="rId26"/>
    <p:sldId id="346" r:id="rId27"/>
    <p:sldId id="301" r:id="rId28"/>
    <p:sldId id="300" r:id="rId29"/>
    <p:sldId id="297" r:id="rId30"/>
    <p:sldId id="347" r:id="rId31"/>
    <p:sldId id="2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5FEC3-76B7-4FE6-A32C-0810534D93E7}"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E7024-B9C3-412F-B0BA-3631671E4EFA}" type="slidenum">
              <a:rPr lang="en-US" smtClean="0"/>
              <a:t>‹#›</a:t>
            </a:fld>
            <a:endParaRPr lang="en-US"/>
          </a:p>
        </p:txBody>
      </p:sp>
    </p:spTree>
    <p:extLst>
      <p:ext uri="{BB962C8B-B14F-4D97-AF65-F5344CB8AC3E}">
        <p14:creationId xmlns:p14="http://schemas.microsoft.com/office/powerpoint/2010/main" val="39504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33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5812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0105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95357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80042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41060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35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Đúng rồi, để cây tươi tốt chúng ta cần chăm sóc, nhưng chăm sóc như thế nào, cần những điều kiện gì thì chúng ta cùng tìm hiểu bài học hôm nay qua bài: Thực vật cần gì để sống?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613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4862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97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731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840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308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974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8060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053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79242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75957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036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2973776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148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659053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927512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274563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728570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575247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57952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2591700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296340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665222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413232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16260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60974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3515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530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9609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54703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2024/12/12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0010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48734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0836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7328121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image" Target="../media/image34.emf"/><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0.png"/><Relationship Id="rId11" Type="http://schemas.openxmlformats.org/officeDocument/2006/relationships/image" Target="../media/image33.emf"/><Relationship Id="rId5" Type="http://schemas.openxmlformats.org/officeDocument/2006/relationships/image" Target="../media/image29.png"/><Relationship Id="rId10" Type="http://schemas.openxmlformats.org/officeDocument/2006/relationships/image" Target="../media/image32.gif"/><Relationship Id="rId4" Type="http://schemas.openxmlformats.org/officeDocument/2006/relationships/image" Target="../media/image28.jp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jp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0.png"/><Relationship Id="rId10" Type="http://schemas.openxmlformats.org/officeDocument/2006/relationships/image" Target="../media/image42.png"/><Relationship Id="rId4" Type="http://schemas.openxmlformats.org/officeDocument/2006/relationships/image" Target="../media/image29.png"/><Relationship Id="rId9" Type="http://schemas.openxmlformats.org/officeDocument/2006/relationships/image" Target="../media/image32.gif"/></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6.emf"/></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381000" y="-209550"/>
            <a:ext cx="11410950" cy="7477125"/>
          </a:xfrm>
          <a:prstGeom prst="rect">
            <a:avLst/>
          </a:prstGeom>
        </p:spPr>
      </p:pic>
      <p:pic>
        <p:nvPicPr>
          <p:cNvPr id="10" name="Picture 9">
            <a:extLst>
              <a:ext uri="{FF2B5EF4-FFF2-40B4-BE49-F238E27FC236}">
                <a16:creationId xmlns:a16="http://schemas.microsoft.com/office/drawing/2014/main" id="{68FA366F-308C-2612-CFF8-CBF361FFC1EE}"/>
              </a:ext>
            </a:extLst>
          </p:cNvPr>
          <p:cNvPicPr>
            <a:picLocks noChangeAspect="1"/>
          </p:cNvPicPr>
          <p:nvPr/>
        </p:nvPicPr>
        <p:blipFill>
          <a:blip r:embed="rId5"/>
          <a:stretch>
            <a:fillRect/>
          </a:stretch>
        </p:blipFill>
        <p:spPr>
          <a:xfrm>
            <a:off x="5124450" y="1751419"/>
            <a:ext cx="2359257" cy="833723"/>
          </a:xfrm>
          <a:prstGeom prst="rect">
            <a:avLst/>
          </a:prstGeom>
        </p:spPr>
      </p:pic>
      <p:pic>
        <p:nvPicPr>
          <p:cNvPr id="5" name="Picture 4">
            <a:extLst>
              <a:ext uri="{FF2B5EF4-FFF2-40B4-BE49-F238E27FC236}">
                <a16:creationId xmlns:a16="http://schemas.microsoft.com/office/drawing/2014/main" id="{608AC0F5-9495-C6CE-B5E7-D2AB722A2D67}"/>
              </a:ext>
            </a:extLst>
          </p:cNvPr>
          <p:cNvPicPr>
            <a:picLocks noChangeAspect="1"/>
          </p:cNvPicPr>
          <p:nvPr/>
        </p:nvPicPr>
        <p:blipFill>
          <a:blip r:embed="rId6"/>
          <a:stretch>
            <a:fillRect/>
          </a:stretch>
        </p:blipFill>
        <p:spPr>
          <a:xfrm>
            <a:off x="1463399" y="2684450"/>
            <a:ext cx="9303302" cy="1755800"/>
          </a:xfrm>
          <a:prstGeom prst="rect">
            <a:avLst/>
          </a:prstGeom>
        </p:spPr>
      </p:pic>
    </p:spTree>
    <p:extLst>
      <p:ext uri="{BB962C8B-B14F-4D97-AF65-F5344CB8AC3E}">
        <p14:creationId xmlns:p14="http://schemas.microsoft.com/office/powerpoint/2010/main" val="3630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5" name="Picture 4">
            <a:extLst>
              <a:ext uri="{FF2B5EF4-FFF2-40B4-BE49-F238E27FC236}">
                <a16:creationId xmlns:a16="http://schemas.microsoft.com/office/drawing/2014/main" id="{C044131E-2BC8-FFD4-ECC4-AE8041CD48DA}"/>
              </a:ext>
            </a:extLst>
          </p:cNvPr>
          <p:cNvPicPr>
            <a:picLocks noChangeAspect="1"/>
          </p:cNvPicPr>
          <p:nvPr/>
        </p:nvPicPr>
        <p:blipFill>
          <a:blip r:embed="rId3"/>
          <a:stretch>
            <a:fillRect/>
          </a:stretch>
        </p:blipFill>
        <p:spPr>
          <a:xfrm>
            <a:off x="1771650" y="781050"/>
            <a:ext cx="7867650" cy="3143250"/>
          </a:xfrm>
          <a:prstGeom prst="rect">
            <a:avLst/>
          </a:prstGeom>
        </p:spPr>
      </p:pic>
      <p:pic>
        <p:nvPicPr>
          <p:cNvPr id="8" name="Picture 7">
            <a:extLst>
              <a:ext uri="{FF2B5EF4-FFF2-40B4-BE49-F238E27FC236}">
                <a16:creationId xmlns:a16="http://schemas.microsoft.com/office/drawing/2014/main" id="{6377DFB4-A592-DE4B-C7BF-06EFD7534C7B}"/>
              </a:ext>
            </a:extLst>
          </p:cNvPr>
          <p:cNvPicPr>
            <a:picLocks noChangeAspect="1"/>
          </p:cNvPicPr>
          <p:nvPr/>
        </p:nvPicPr>
        <p:blipFill>
          <a:blip r:embed="rId4"/>
          <a:stretch>
            <a:fillRect/>
          </a:stretch>
        </p:blipFill>
        <p:spPr>
          <a:xfrm>
            <a:off x="1319212" y="4238625"/>
            <a:ext cx="4219575" cy="1123950"/>
          </a:xfrm>
          <a:prstGeom prst="rect">
            <a:avLst/>
          </a:prstGeom>
        </p:spPr>
      </p:pic>
      <p:pic>
        <p:nvPicPr>
          <p:cNvPr id="12" name="Picture 11">
            <a:extLst>
              <a:ext uri="{FF2B5EF4-FFF2-40B4-BE49-F238E27FC236}">
                <a16:creationId xmlns:a16="http://schemas.microsoft.com/office/drawing/2014/main" id="{831C9CB0-609E-6722-B06C-F737F8DD22C8}"/>
              </a:ext>
            </a:extLst>
          </p:cNvPr>
          <p:cNvPicPr>
            <a:picLocks noChangeAspect="1"/>
          </p:cNvPicPr>
          <p:nvPr/>
        </p:nvPicPr>
        <p:blipFill>
          <a:blip r:embed="rId5"/>
          <a:stretch>
            <a:fillRect/>
          </a:stretch>
        </p:blipFill>
        <p:spPr>
          <a:xfrm>
            <a:off x="5781675" y="4210050"/>
            <a:ext cx="4210050" cy="1162050"/>
          </a:xfrm>
          <a:prstGeom prst="rect">
            <a:avLst/>
          </a:prstGeom>
        </p:spPr>
      </p:pic>
    </p:spTree>
    <p:extLst>
      <p:ext uri="{BB962C8B-B14F-4D97-AF65-F5344CB8AC3E}">
        <p14:creationId xmlns:p14="http://schemas.microsoft.com/office/powerpoint/2010/main" val="983067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571500" y="313255"/>
            <a:ext cx="111537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3: Sau 2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tuần</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quan</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đậu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chậu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quả</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như</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592409CE-7207-7FEF-54C0-9754C6946FD3}"/>
              </a:ext>
            </a:extLst>
          </p:cNvPr>
          <p:cNvPicPr>
            <a:picLocks noChangeAspect="1"/>
          </p:cNvPicPr>
          <p:nvPr/>
        </p:nvPicPr>
        <p:blipFill>
          <a:blip r:embed="rId3"/>
          <a:stretch>
            <a:fillRect/>
          </a:stretch>
        </p:blipFill>
        <p:spPr>
          <a:xfrm>
            <a:off x="809625" y="1557337"/>
            <a:ext cx="10477500" cy="4092459"/>
          </a:xfrm>
          <a:prstGeom prst="rect">
            <a:avLst/>
          </a:prstGeom>
        </p:spPr>
      </p:pic>
    </p:spTree>
    <p:extLst>
      <p:ext uri="{BB962C8B-B14F-4D97-AF65-F5344CB8AC3E}">
        <p14:creationId xmlns:p14="http://schemas.microsoft.com/office/powerpoint/2010/main" val="3837273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799"/>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50D8BA5-D95E-D0E5-199F-BBAD93785551}"/>
              </a:ext>
            </a:extLst>
          </p:cNvPr>
          <p:cNvGrpSpPr/>
          <p:nvPr/>
        </p:nvGrpSpPr>
        <p:grpSpPr>
          <a:xfrm>
            <a:off x="2000250" y="575355"/>
            <a:ext cx="7924585" cy="6044053"/>
            <a:chOff x="6749376" y="1450487"/>
            <a:chExt cx="6648321" cy="5070651"/>
          </a:xfrm>
        </p:grpSpPr>
        <p:sp>
          <p:nvSpPr>
            <p:cNvPr id="4" name="Rectangle: Rounded Corners 3">
              <a:extLst>
                <a:ext uri="{FF2B5EF4-FFF2-40B4-BE49-F238E27FC236}">
                  <a16:creationId xmlns:a16="http://schemas.microsoft.com/office/drawing/2014/main" id="{7353DCE3-91C4-189E-AB4D-5375B1D00855}"/>
                </a:ext>
              </a:extLst>
            </p:cNvPr>
            <p:cNvSpPr/>
            <p:nvPr/>
          </p:nvSpPr>
          <p:spPr>
            <a:xfrm>
              <a:off x="6749376" y="1450487"/>
              <a:ext cx="6648321" cy="2724998"/>
            </a:xfrm>
            <a:custGeom>
              <a:avLst/>
              <a:gdLst>
                <a:gd name="connsiteX0" fmla="*/ 0 w 6648321"/>
                <a:gd name="connsiteY0" fmla="*/ 454175 h 2724998"/>
                <a:gd name="connsiteX1" fmla="*/ 454175 w 6648321"/>
                <a:gd name="connsiteY1" fmla="*/ 0 h 2724998"/>
                <a:gd name="connsiteX2" fmla="*/ 6194146 w 6648321"/>
                <a:gd name="connsiteY2" fmla="*/ 0 h 2724998"/>
                <a:gd name="connsiteX3" fmla="*/ 6648321 w 6648321"/>
                <a:gd name="connsiteY3" fmla="*/ 454175 h 2724998"/>
                <a:gd name="connsiteX4" fmla="*/ 6648321 w 6648321"/>
                <a:gd name="connsiteY4" fmla="*/ 2270823 h 2724998"/>
                <a:gd name="connsiteX5" fmla="*/ 6194146 w 6648321"/>
                <a:gd name="connsiteY5" fmla="*/ 2724998 h 2724998"/>
                <a:gd name="connsiteX6" fmla="*/ 454175 w 6648321"/>
                <a:gd name="connsiteY6" fmla="*/ 2724998 h 2724998"/>
                <a:gd name="connsiteX7" fmla="*/ 0 w 6648321"/>
                <a:gd name="connsiteY7" fmla="*/ 2270823 h 2724998"/>
                <a:gd name="connsiteX8" fmla="*/ 0 w 6648321"/>
                <a:gd name="connsiteY8" fmla="*/ 454175 h 272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321" h="2724998" fill="none" extrusionOk="0">
                  <a:moveTo>
                    <a:pt x="0" y="454175"/>
                  </a:moveTo>
                  <a:cubicBezTo>
                    <a:pt x="1822" y="252659"/>
                    <a:pt x="210714" y="12374"/>
                    <a:pt x="454175" y="0"/>
                  </a:cubicBezTo>
                  <a:cubicBezTo>
                    <a:pt x="1538669" y="72427"/>
                    <a:pt x="3979241" y="61419"/>
                    <a:pt x="6194146" y="0"/>
                  </a:cubicBezTo>
                  <a:cubicBezTo>
                    <a:pt x="6443818" y="-7999"/>
                    <a:pt x="6629508" y="197651"/>
                    <a:pt x="6648321" y="454175"/>
                  </a:cubicBezTo>
                  <a:cubicBezTo>
                    <a:pt x="6655536" y="851661"/>
                    <a:pt x="6550617" y="1388606"/>
                    <a:pt x="6648321" y="2270823"/>
                  </a:cubicBezTo>
                  <a:cubicBezTo>
                    <a:pt x="6656812" y="2478562"/>
                    <a:pt x="6431798" y="2710221"/>
                    <a:pt x="6194146" y="2724998"/>
                  </a:cubicBezTo>
                  <a:cubicBezTo>
                    <a:pt x="3507165" y="2754825"/>
                    <a:pt x="1842189" y="2645692"/>
                    <a:pt x="454175" y="2724998"/>
                  </a:cubicBezTo>
                  <a:cubicBezTo>
                    <a:pt x="232384" y="2721715"/>
                    <a:pt x="-25852" y="2526769"/>
                    <a:pt x="0" y="2270823"/>
                  </a:cubicBezTo>
                  <a:cubicBezTo>
                    <a:pt x="112750" y="1842436"/>
                    <a:pt x="-37861" y="860948"/>
                    <a:pt x="0" y="454175"/>
                  </a:cubicBezTo>
                  <a:close/>
                </a:path>
                <a:path w="6648321" h="2724998" stroke="0" extrusionOk="0">
                  <a:moveTo>
                    <a:pt x="0" y="454175"/>
                  </a:moveTo>
                  <a:cubicBezTo>
                    <a:pt x="10819" y="206290"/>
                    <a:pt x="212982" y="20087"/>
                    <a:pt x="454175" y="0"/>
                  </a:cubicBezTo>
                  <a:cubicBezTo>
                    <a:pt x="2320046" y="123000"/>
                    <a:pt x="4149644" y="-96860"/>
                    <a:pt x="6194146" y="0"/>
                  </a:cubicBezTo>
                  <a:cubicBezTo>
                    <a:pt x="6405779" y="-29877"/>
                    <a:pt x="6655252" y="189369"/>
                    <a:pt x="6648321" y="454175"/>
                  </a:cubicBezTo>
                  <a:cubicBezTo>
                    <a:pt x="6803036" y="711186"/>
                    <a:pt x="6662688" y="1737233"/>
                    <a:pt x="6648321" y="2270823"/>
                  </a:cubicBezTo>
                  <a:cubicBezTo>
                    <a:pt x="6633808" y="2526915"/>
                    <a:pt x="6421430" y="2721144"/>
                    <a:pt x="6194146" y="2724998"/>
                  </a:cubicBezTo>
                  <a:cubicBezTo>
                    <a:pt x="4365218" y="2564291"/>
                    <a:pt x="2887323" y="2764665"/>
                    <a:pt x="454175" y="2724998"/>
                  </a:cubicBezTo>
                  <a:cubicBezTo>
                    <a:pt x="170186" y="2718302"/>
                    <a:pt x="-3973" y="2519857"/>
                    <a:pt x="0" y="2270823"/>
                  </a:cubicBezTo>
                  <a:cubicBezTo>
                    <a:pt x="-128569" y="1471805"/>
                    <a:pt x="-53439" y="1056309"/>
                    <a:pt x="0" y="454175"/>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i="0" dirty="0">
                  <a:solidFill>
                    <a:srgbClr val="002060"/>
                  </a:solidFill>
                  <a:effectLst/>
                  <a:latin typeface="Calibri" panose="020F0502020204030204" pitchFamily="34" charset="0"/>
                  <a:cs typeface="Calibri" panose="020F0502020204030204" pitchFamily="34" charset="0"/>
                </a:rPr>
                <a:t>2. So sánh dự đoán của em với kết quả thí nghiệm ở bước 3 và giải thích kết quả thí nghiệm.</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24243620-2511-44B6-821D-D6777F6E1CA3}"/>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5CA552C4-ACEE-AB25-D787-BED9709F8342}"/>
                  </a:ext>
                </a:extLst>
              </p:cNvPr>
              <p:cNvPicPr>
                <a:picLocks noChangeAspect="1"/>
              </p:cNvPicPr>
              <p:nvPr/>
            </p:nvPicPr>
            <p:blipFill>
              <a:blip r:embed="rId11"/>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A64E2021-6433-9601-31A9-4B40041E1564}"/>
                  </a:ext>
                </a:extLst>
              </p:cNvPr>
              <p:cNvPicPr>
                <a:picLocks noChangeAspect="1"/>
              </p:cNvPicPr>
              <p:nvPr/>
            </p:nvPicPr>
            <p:blipFill>
              <a:blip r:embed="rId12"/>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219156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370066" y="2108342"/>
            <a:ext cx="6021833" cy="3101833"/>
          </a:xfrm>
          <a:custGeom>
            <a:avLst/>
            <a:gdLst>
              <a:gd name="connsiteX0" fmla="*/ 0 w 6021833"/>
              <a:gd name="connsiteY0" fmla="*/ 516983 h 3101833"/>
              <a:gd name="connsiteX1" fmla="*/ 516983 w 6021833"/>
              <a:gd name="connsiteY1" fmla="*/ 0 h 3101833"/>
              <a:gd name="connsiteX2" fmla="*/ 5504850 w 6021833"/>
              <a:gd name="connsiteY2" fmla="*/ 0 h 3101833"/>
              <a:gd name="connsiteX3" fmla="*/ 6021833 w 6021833"/>
              <a:gd name="connsiteY3" fmla="*/ 516983 h 3101833"/>
              <a:gd name="connsiteX4" fmla="*/ 6021833 w 6021833"/>
              <a:gd name="connsiteY4" fmla="*/ 2584850 h 3101833"/>
              <a:gd name="connsiteX5" fmla="*/ 5504850 w 6021833"/>
              <a:gd name="connsiteY5" fmla="*/ 3101833 h 3101833"/>
              <a:gd name="connsiteX6" fmla="*/ 516983 w 6021833"/>
              <a:gd name="connsiteY6" fmla="*/ 3101833 h 3101833"/>
              <a:gd name="connsiteX7" fmla="*/ 0 w 6021833"/>
              <a:gd name="connsiteY7" fmla="*/ 2584850 h 3101833"/>
              <a:gd name="connsiteX8" fmla="*/ 0 w 6021833"/>
              <a:gd name="connsiteY8" fmla="*/ 516983 h 310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1833" h="3101833" fill="none" extrusionOk="0">
                <a:moveTo>
                  <a:pt x="0" y="516983"/>
                </a:moveTo>
                <a:cubicBezTo>
                  <a:pt x="-1565" y="282726"/>
                  <a:pt x="255322" y="-48140"/>
                  <a:pt x="516983" y="0"/>
                </a:cubicBezTo>
                <a:cubicBezTo>
                  <a:pt x="2978475" y="29483"/>
                  <a:pt x="3798927" y="4220"/>
                  <a:pt x="5504850" y="0"/>
                </a:cubicBezTo>
                <a:cubicBezTo>
                  <a:pt x="5815646" y="9521"/>
                  <a:pt x="6019388" y="234634"/>
                  <a:pt x="6021833" y="516983"/>
                </a:cubicBezTo>
                <a:cubicBezTo>
                  <a:pt x="6005891" y="1326116"/>
                  <a:pt x="5922009" y="1978062"/>
                  <a:pt x="6021833" y="2584850"/>
                </a:cubicBezTo>
                <a:cubicBezTo>
                  <a:pt x="6070105" y="2896349"/>
                  <a:pt x="5819161" y="3127751"/>
                  <a:pt x="5504850" y="3101833"/>
                </a:cubicBezTo>
                <a:cubicBezTo>
                  <a:pt x="4434064" y="3135961"/>
                  <a:pt x="1745795" y="2979041"/>
                  <a:pt x="516983" y="3101833"/>
                </a:cubicBezTo>
                <a:cubicBezTo>
                  <a:pt x="229884" y="3104976"/>
                  <a:pt x="-13337" y="2892600"/>
                  <a:pt x="0" y="2584850"/>
                </a:cubicBezTo>
                <a:cubicBezTo>
                  <a:pt x="-162483" y="2360575"/>
                  <a:pt x="12474" y="1383746"/>
                  <a:pt x="0" y="516983"/>
                </a:cubicBezTo>
                <a:close/>
              </a:path>
              <a:path w="6021833" h="3101833" stroke="0" extrusionOk="0">
                <a:moveTo>
                  <a:pt x="0" y="516983"/>
                </a:moveTo>
                <a:cubicBezTo>
                  <a:pt x="-20673" y="266649"/>
                  <a:pt x="243263" y="6377"/>
                  <a:pt x="516983" y="0"/>
                </a:cubicBezTo>
                <a:cubicBezTo>
                  <a:pt x="1926595" y="-40312"/>
                  <a:pt x="4030666" y="-70188"/>
                  <a:pt x="5504850" y="0"/>
                </a:cubicBezTo>
                <a:cubicBezTo>
                  <a:pt x="5769668" y="-1948"/>
                  <a:pt x="6046041" y="184465"/>
                  <a:pt x="6021833" y="516983"/>
                </a:cubicBezTo>
                <a:cubicBezTo>
                  <a:pt x="6059440" y="1128540"/>
                  <a:pt x="6045910" y="2132721"/>
                  <a:pt x="6021833" y="2584850"/>
                </a:cubicBezTo>
                <a:cubicBezTo>
                  <a:pt x="6020962" y="2880775"/>
                  <a:pt x="5783857" y="3101929"/>
                  <a:pt x="5504850" y="3101833"/>
                </a:cubicBezTo>
                <a:cubicBezTo>
                  <a:pt x="3550923" y="3119184"/>
                  <a:pt x="2979438" y="3225179"/>
                  <a:pt x="516983" y="3101833"/>
                </a:cubicBezTo>
                <a:cubicBezTo>
                  <a:pt x="235458" y="3085005"/>
                  <a:pt x="24403" y="2900848"/>
                  <a:pt x="0" y="2584850"/>
                </a:cubicBezTo>
                <a:cubicBezTo>
                  <a:pt x="6107" y="1721504"/>
                  <a:pt x="-133487" y="1306775"/>
                  <a:pt x="0" y="516983"/>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 Cây ở chậu A: </a:t>
            </a:r>
            <a:r>
              <a:rPr lang="vi-VN" sz="4400" kern="0" dirty="0">
                <a:solidFill>
                  <a:srgbClr val="002060"/>
                </a:solidFill>
                <a:latin typeface="Calibri" panose="020F0502020204030204" pitchFamily="34" charset="0"/>
                <a:cs typeface="Calibri" panose="020F0502020204030204" pitchFamily="34" charset="0"/>
              </a:rPr>
              <a:t>Được cung cấp đầy đủ ánh sáng và nước nên phát triển tốt nhất. </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r>
              <a:rPr lang="en-US" sz="4000" i="1" dirty="0" err="1">
                <a:solidFill>
                  <a:srgbClr val="002060"/>
                </a:solidFill>
              </a:rPr>
              <a:t>Giải</a:t>
            </a:r>
            <a:r>
              <a:rPr lang="en-US" sz="4000" i="1" dirty="0">
                <a:solidFill>
                  <a:srgbClr val="002060"/>
                </a:solidFill>
              </a:rPr>
              <a:t> </a:t>
            </a:r>
            <a:r>
              <a:rPr lang="en-US" sz="4000" i="1" dirty="0" err="1">
                <a:solidFill>
                  <a:srgbClr val="002060"/>
                </a:solidFill>
              </a:rPr>
              <a:t>thích</a:t>
            </a:r>
            <a:r>
              <a:rPr lang="en-US" sz="4000" i="1" dirty="0">
                <a:solidFill>
                  <a:srgbClr val="002060"/>
                </a:solidFill>
              </a:rPr>
              <a:t> </a:t>
            </a:r>
            <a:r>
              <a:rPr lang="en-US" sz="4000" i="1" dirty="0" err="1">
                <a:solidFill>
                  <a:srgbClr val="002060"/>
                </a:solidFill>
              </a:rPr>
              <a:t>kết</a:t>
            </a:r>
            <a:r>
              <a:rPr lang="en-US" sz="4000" i="1" dirty="0">
                <a:solidFill>
                  <a:srgbClr val="002060"/>
                </a:solidFill>
              </a:rPr>
              <a:t> </a:t>
            </a:r>
            <a:r>
              <a:rPr lang="en-US" sz="4000" i="1" dirty="0" err="1">
                <a:solidFill>
                  <a:srgbClr val="002060"/>
                </a:solidFill>
              </a:rPr>
              <a:t>quả</a:t>
            </a:r>
            <a:r>
              <a:rPr lang="en-US" sz="4000" i="1" dirty="0">
                <a:solidFill>
                  <a:srgbClr val="002060"/>
                </a:solidFill>
              </a:rPr>
              <a:t> </a:t>
            </a:r>
            <a:r>
              <a:rPr lang="en-US" sz="4000" i="1" dirty="0" err="1">
                <a:solidFill>
                  <a:srgbClr val="002060"/>
                </a:solidFill>
              </a:rPr>
              <a:t>thí</a:t>
            </a:r>
            <a:r>
              <a:rPr lang="en-US" sz="4000" i="1" dirty="0">
                <a:solidFill>
                  <a:srgbClr val="002060"/>
                </a:solidFill>
              </a:rPr>
              <a:t> </a:t>
            </a:r>
            <a:r>
              <a:rPr lang="en-US" sz="4000" i="1" dirty="0" err="1">
                <a:solidFill>
                  <a:srgbClr val="002060"/>
                </a:solidFill>
              </a:rPr>
              <a:t>nghiệm</a:t>
            </a:r>
            <a:endParaRPr lang="en-US" sz="4000" i="1" dirty="0">
              <a:solidFill>
                <a:srgbClr val="002060"/>
              </a:solidFill>
            </a:endParaRPr>
          </a:p>
        </p:txBody>
      </p:sp>
      <p:pic>
        <p:nvPicPr>
          <p:cNvPr id="8" name="Picture 7">
            <a:extLst>
              <a:ext uri="{FF2B5EF4-FFF2-40B4-BE49-F238E27FC236}">
                <a16:creationId xmlns:a16="http://schemas.microsoft.com/office/drawing/2014/main" id="{4A06D34F-D052-2505-D165-EF656C5931BD}"/>
              </a:ext>
            </a:extLst>
          </p:cNvPr>
          <p:cNvPicPr>
            <a:picLocks noChangeAspect="1"/>
          </p:cNvPicPr>
          <p:nvPr/>
        </p:nvPicPr>
        <p:blipFill>
          <a:blip r:embed="rId4"/>
          <a:stretch>
            <a:fillRect/>
          </a:stretch>
        </p:blipFill>
        <p:spPr>
          <a:xfrm>
            <a:off x="1571624" y="1600418"/>
            <a:ext cx="3095625" cy="4052669"/>
          </a:xfrm>
          <a:prstGeom prst="rect">
            <a:avLst/>
          </a:prstGeom>
        </p:spPr>
      </p:pic>
    </p:spTree>
    <p:extLst>
      <p:ext uri="{BB962C8B-B14F-4D97-AF65-F5344CB8AC3E}">
        <p14:creationId xmlns:p14="http://schemas.microsoft.com/office/powerpoint/2010/main" val="3038298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95876" y="1752600"/>
            <a:ext cx="6600824" cy="3886200"/>
          </a:xfrm>
          <a:custGeom>
            <a:avLst/>
            <a:gdLst>
              <a:gd name="connsiteX0" fmla="*/ 0 w 6600824"/>
              <a:gd name="connsiteY0" fmla="*/ 647713 h 3886200"/>
              <a:gd name="connsiteX1" fmla="*/ 647713 w 6600824"/>
              <a:gd name="connsiteY1" fmla="*/ 0 h 3886200"/>
              <a:gd name="connsiteX2" fmla="*/ 5953111 w 6600824"/>
              <a:gd name="connsiteY2" fmla="*/ 0 h 3886200"/>
              <a:gd name="connsiteX3" fmla="*/ 6600824 w 6600824"/>
              <a:gd name="connsiteY3" fmla="*/ 647713 h 3886200"/>
              <a:gd name="connsiteX4" fmla="*/ 6600824 w 6600824"/>
              <a:gd name="connsiteY4" fmla="*/ 3238487 h 3886200"/>
              <a:gd name="connsiteX5" fmla="*/ 5953111 w 6600824"/>
              <a:gd name="connsiteY5" fmla="*/ 3886200 h 3886200"/>
              <a:gd name="connsiteX6" fmla="*/ 647713 w 6600824"/>
              <a:gd name="connsiteY6" fmla="*/ 3886200 h 3886200"/>
              <a:gd name="connsiteX7" fmla="*/ 0 w 6600824"/>
              <a:gd name="connsiteY7" fmla="*/ 3238487 h 3886200"/>
              <a:gd name="connsiteX8" fmla="*/ 0 w 6600824"/>
              <a:gd name="connsiteY8" fmla="*/ 647713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824" h="3886200" fill="none" extrusionOk="0">
                <a:moveTo>
                  <a:pt x="0" y="647713"/>
                </a:moveTo>
                <a:cubicBezTo>
                  <a:pt x="-141" y="294615"/>
                  <a:pt x="299423" y="-19030"/>
                  <a:pt x="647713" y="0"/>
                </a:cubicBezTo>
                <a:cubicBezTo>
                  <a:pt x="2981842" y="29483"/>
                  <a:pt x="3453233" y="4220"/>
                  <a:pt x="5953111" y="0"/>
                </a:cubicBezTo>
                <a:cubicBezTo>
                  <a:pt x="6352360" y="15644"/>
                  <a:pt x="6583677" y="312242"/>
                  <a:pt x="6600824" y="647713"/>
                </a:cubicBezTo>
                <a:cubicBezTo>
                  <a:pt x="6584882" y="978443"/>
                  <a:pt x="6501000" y="2693977"/>
                  <a:pt x="6600824" y="3238487"/>
                </a:cubicBezTo>
                <a:cubicBezTo>
                  <a:pt x="6618267" y="3605596"/>
                  <a:pt x="6329872" y="3903340"/>
                  <a:pt x="5953111" y="3886200"/>
                </a:cubicBezTo>
                <a:cubicBezTo>
                  <a:pt x="5126042" y="3920328"/>
                  <a:pt x="1913990" y="3763408"/>
                  <a:pt x="647713" y="3886200"/>
                </a:cubicBezTo>
                <a:cubicBezTo>
                  <a:pt x="280011" y="3906085"/>
                  <a:pt x="-26694" y="3640701"/>
                  <a:pt x="0" y="3238487"/>
                </a:cubicBezTo>
                <a:cubicBezTo>
                  <a:pt x="-162483" y="2482703"/>
                  <a:pt x="12474" y="1109371"/>
                  <a:pt x="0" y="647713"/>
                </a:cubicBezTo>
                <a:close/>
              </a:path>
              <a:path w="6600824" h="3886200" stroke="0" extrusionOk="0">
                <a:moveTo>
                  <a:pt x="0" y="647713"/>
                </a:moveTo>
                <a:cubicBezTo>
                  <a:pt x="-21295" y="326237"/>
                  <a:pt x="334806" y="24214"/>
                  <a:pt x="647713" y="0"/>
                </a:cubicBezTo>
                <a:cubicBezTo>
                  <a:pt x="2586214" y="-40312"/>
                  <a:pt x="4155461" y="-70188"/>
                  <a:pt x="5953111" y="0"/>
                </a:cubicBezTo>
                <a:cubicBezTo>
                  <a:pt x="6264309" y="-4378"/>
                  <a:pt x="6614311" y="263808"/>
                  <a:pt x="6600824" y="647713"/>
                </a:cubicBezTo>
                <a:cubicBezTo>
                  <a:pt x="6638431" y="1170242"/>
                  <a:pt x="6624901" y="2905481"/>
                  <a:pt x="6600824" y="3238487"/>
                </a:cubicBezTo>
                <a:cubicBezTo>
                  <a:pt x="6596511" y="3647709"/>
                  <a:pt x="6291379" y="3886486"/>
                  <a:pt x="5953111" y="3886200"/>
                </a:cubicBezTo>
                <a:cubicBezTo>
                  <a:pt x="5052940" y="3903551"/>
                  <a:pt x="1449018" y="4009546"/>
                  <a:pt x="647713" y="3886200"/>
                </a:cubicBezTo>
                <a:cubicBezTo>
                  <a:pt x="299818" y="3844826"/>
                  <a:pt x="25622" y="3628207"/>
                  <a:pt x="0" y="3238487"/>
                </a:cubicBezTo>
                <a:cubicBezTo>
                  <a:pt x="6107" y="2141054"/>
                  <a:pt x="-133487" y="1203198"/>
                  <a:pt x="0" y="647713"/>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3600" b="1" kern="0" dirty="0">
                <a:solidFill>
                  <a:srgbClr val="002060"/>
                </a:solidFill>
                <a:latin typeface="Calibri" panose="020F0502020204030204" pitchFamily="34" charset="0"/>
                <a:cs typeface="Calibri" panose="020F0502020204030204" pitchFamily="34" charset="0"/>
              </a:rPr>
              <a:t>Cây ở chậu B: </a:t>
            </a:r>
            <a:r>
              <a:rPr lang="vi-VN" sz="3600" kern="0" dirty="0">
                <a:solidFill>
                  <a:srgbClr val="002060"/>
                </a:solidFill>
                <a:latin typeface="Calibri" panose="020F0502020204030204" pitchFamily="34" charset="0"/>
                <a:cs typeface="Calibri" panose="020F0502020204030204" pitchFamily="34" charset="0"/>
              </a:rPr>
              <a:t>Do bị bôi một lớp keo trong suốt lên hai mặt lá của tất cả các lá cây nhằm ngăn cản sự trao đổi khí của lá nên quá trình quang hợp, hô hấp của cây sẽ bị giảm đi. </a:t>
            </a:r>
            <a:endParaRPr kumimoji="0" lang="vi-VN" sz="36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21E7328-4E8F-0B50-8FEF-64B47156EDAB}"/>
              </a:ext>
            </a:extLst>
          </p:cNvPr>
          <p:cNvPicPr>
            <a:picLocks noChangeAspect="1"/>
          </p:cNvPicPr>
          <p:nvPr/>
        </p:nvPicPr>
        <p:blipFill>
          <a:blip r:embed="rId4"/>
          <a:stretch>
            <a:fillRect/>
          </a:stretch>
        </p:blipFill>
        <p:spPr>
          <a:xfrm>
            <a:off x="1014412" y="1590676"/>
            <a:ext cx="3782643" cy="3967162"/>
          </a:xfrm>
          <a:prstGeom prst="rect">
            <a:avLst/>
          </a:prstGeom>
        </p:spPr>
      </p:pic>
    </p:spTree>
    <p:extLst>
      <p:ext uri="{BB962C8B-B14F-4D97-AF65-F5344CB8AC3E}">
        <p14:creationId xmlns:p14="http://schemas.microsoft.com/office/powerpoint/2010/main" val="39586564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29201" y="2266950"/>
            <a:ext cx="6600824" cy="2781300"/>
          </a:xfrm>
          <a:custGeom>
            <a:avLst/>
            <a:gdLst>
              <a:gd name="connsiteX0" fmla="*/ 0 w 6600824"/>
              <a:gd name="connsiteY0" fmla="*/ 463559 h 2781300"/>
              <a:gd name="connsiteX1" fmla="*/ 463559 w 6600824"/>
              <a:gd name="connsiteY1" fmla="*/ 0 h 2781300"/>
              <a:gd name="connsiteX2" fmla="*/ 6137265 w 6600824"/>
              <a:gd name="connsiteY2" fmla="*/ 0 h 2781300"/>
              <a:gd name="connsiteX3" fmla="*/ 6600824 w 6600824"/>
              <a:gd name="connsiteY3" fmla="*/ 463559 h 2781300"/>
              <a:gd name="connsiteX4" fmla="*/ 6600824 w 6600824"/>
              <a:gd name="connsiteY4" fmla="*/ 2317741 h 2781300"/>
              <a:gd name="connsiteX5" fmla="*/ 6137265 w 6600824"/>
              <a:gd name="connsiteY5" fmla="*/ 2781300 h 2781300"/>
              <a:gd name="connsiteX6" fmla="*/ 463559 w 6600824"/>
              <a:gd name="connsiteY6" fmla="*/ 2781300 h 2781300"/>
              <a:gd name="connsiteX7" fmla="*/ 0 w 6600824"/>
              <a:gd name="connsiteY7" fmla="*/ 2317741 h 2781300"/>
              <a:gd name="connsiteX8" fmla="*/ 0 w 6600824"/>
              <a:gd name="connsiteY8" fmla="*/ 463559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824" h="2781300" fill="none" extrusionOk="0">
                <a:moveTo>
                  <a:pt x="0" y="463559"/>
                </a:moveTo>
                <a:cubicBezTo>
                  <a:pt x="-709" y="230764"/>
                  <a:pt x="220886" y="-26922"/>
                  <a:pt x="463559" y="0"/>
                </a:cubicBezTo>
                <a:cubicBezTo>
                  <a:pt x="1968425" y="29483"/>
                  <a:pt x="3912855" y="4220"/>
                  <a:pt x="6137265" y="0"/>
                </a:cubicBezTo>
                <a:cubicBezTo>
                  <a:pt x="6420890" y="10400"/>
                  <a:pt x="6575412" y="240519"/>
                  <a:pt x="6600824" y="463559"/>
                </a:cubicBezTo>
                <a:cubicBezTo>
                  <a:pt x="6734100" y="1115611"/>
                  <a:pt x="6484571" y="2070059"/>
                  <a:pt x="6600824" y="2317741"/>
                </a:cubicBezTo>
                <a:cubicBezTo>
                  <a:pt x="6609243" y="2578289"/>
                  <a:pt x="6416206" y="2801937"/>
                  <a:pt x="6137265" y="2781300"/>
                </a:cubicBezTo>
                <a:cubicBezTo>
                  <a:pt x="3378962" y="2815428"/>
                  <a:pt x="3036086" y="2658508"/>
                  <a:pt x="463559" y="2781300"/>
                </a:cubicBezTo>
                <a:cubicBezTo>
                  <a:pt x="192445" y="2811381"/>
                  <a:pt x="-25503" y="2616264"/>
                  <a:pt x="0" y="2317741"/>
                </a:cubicBezTo>
                <a:cubicBezTo>
                  <a:pt x="45159" y="2095614"/>
                  <a:pt x="-113438" y="1157111"/>
                  <a:pt x="0" y="463559"/>
                </a:cubicBezTo>
                <a:close/>
              </a:path>
              <a:path w="6600824" h="2781300" stroke="0" extrusionOk="0">
                <a:moveTo>
                  <a:pt x="0" y="463559"/>
                </a:moveTo>
                <a:cubicBezTo>
                  <a:pt x="-18491" y="239016"/>
                  <a:pt x="223243" y="8483"/>
                  <a:pt x="463559" y="0"/>
                </a:cubicBezTo>
                <a:cubicBezTo>
                  <a:pt x="2512841" y="-40312"/>
                  <a:pt x="5362676" y="-70188"/>
                  <a:pt x="6137265" y="0"/>
                </a:cubicBezTo>
                <a:cubicBezTo>
                  <a:pt x="6377198" y="-1513"/>
                  <a:pt x="6607886" y="193832"/>
                  <a:pt x="6600824" y="463559"/>
                </a:cubicBezTo>
                <a:cubicBezTo>
                  <a:pt x="6608050" y="687968"/>
                  <a:pt x="6596332" y="1794033"/>
                  <a:pt x="6600824" y="2317741"/>
                </a:cubicBezTo>
                <a:cubicBezTo>
                  <a:pt x="6599543" y="2589055"/>
                  <a:pt x="6372027" y="2781612"/>
                  <a:pt x="6137265" y="2781300"/>
                </a:cubicBezTo>
                <a:cubicBezTo>
                  <a:pt x="4792830" y="2798651"/>
                  <a:pt x="2076378" y="2904646"/>
                  <a:pt x="463559" y="2781300"/>
                </a:cubicBezTo>
                <a:cubicBezTo>
                  <a:pt x="213052" y="2758102"/>
                  <a:pt x="16768" y="2594700"/>
                  <a:pt x="0" y="2317741"/>
                </a:cubicBezTo>
                <a:cubicBezTo>
                  <a:pt x="-133619" y="1538647"/>
                  <a:pt x="26542" y="1037825"/>
                  <a:pt x="0" y="463559"/>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800" b="1" kern="0" dirty="0">
                <a:solidFill>
                  <a:srgbClr val="002060"/>
                </a:solidFill>
                <a:latin typeface="Calibri" panose="020F0502020204030204" pitchFamily="34" charset="0"/>
                <a:cs typeface="Calibri" panose="020F0502020204030204" pitchFamily="34" charset="0"/>
              </a:rPr>
              <a:t> Cây ở chậu C: </a:t>
            </a:r>
            <a:r>
              <a:rPr lang="vi-VN" sz="4800" kern="0" dirty="0">
                <a:solidFill>
                  <a:srgbClr val="002060"/>
                </a:solidFill>
                <a:latin typeface="Calibri" panose="020F0502020204030204" pitchFamily="34" charset="0"/>
                <a:cs typeface="Calibri" panose="020F0502020204030204" pitchFamily="34" charset="0"/>
              </a:rPr>
              <a:t>Cây không được cung cấp đủ lượng nước.</a:t>
            </a:r>
            <a:endParaRPr kumimoji="0" lang="vi-VN" sz="48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7FDAE040-8EAF-F76D-1F23-7AD1EBB38304}"/>
              </a:ext>
            </a:extLst>
          </p:cNvPr>
          <p:cNvPicPr>
            <a:picLocks noChangeAspect="1"/>
          </p:cNvPicPr>
          <p:nvPr/>
        </p:nvPicPr>
        <p:blipFill>
          <a:blip r:embed="rId4"/>
          <a:stretch>
            <a:fillRect/>
          </a:stretch>
        </p:blipFill>
        <p:spPr>
          <a:xfrm>
            <a:off x="1223962" y="1413014"/>
            <a:ext cx="3233738" cy="4359136"/>
          </a:xfrm>
          <a:prstGeom prst="rect">
            <a:avLst/>
          </a:prstGeom>
        </p:spPr>
      </p:pic>
    </p:spTree>
    <p:extLst>
      <p:ext uri="{BB962C8B-B14F-4D97-AF65-F5344CB8AC3E}">
        <p14:creationId xmlns:p14="http://schemas.microsoft.com/office/powerpoint/2010/main" val="29567411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4924425" y="2266950"/>
            <a:ext cx="6705600" cy="2895600"/>
          </a:xfrm>
          <a:custGeom>
            <a:avLst/>
            <a:gdLst>
              <a:gd name="connsiteX0" fmla="*/ 0 w 6705600"/>
              <a:gd name="connsiteY0" fmla="*/ 482610 h 2895600"/>
              <a:gd name="connsiteX1" fmla="*/ 482610 w 6705600"/>
              <a:gd name="connsiteY1" fmla="*/ 0 h 2895600"/>
              <a:gd name="connsiteX2" fmla="*/ 6222990 w 6705600"/>
              <a:gd name="connsiteY2" fmla="*/ 0 h 2895600"/>
              <a:gd name="connsiteX3" fmla="*/ 6705600 w 6705600"/>
              <a:gd name="connsiteY3" fmla="*/ 482610 h 2895600"/>
              <a:gd name="connsiteX4" fmla="*/ 6705600 w 6705600"/>
              <a:gd name="connsiteY4" fmla="*/ 2412990 h 2895600"/>
              <a:gd name="connsiteX5" fmla="*/ 6222990 w 6705600"/>
              <a:gd name="connsiteY5" fmla="*/ 2895600 h 2895600"/>
              <a:gd name="connsiteX6" fmla="*/ 482610 w 6705600"/>
              <a:gd name="connsiteY6" fmla="*/ 2895600 h 2895600"/>
              <a:gd name="connsiteX7" fmla="*/ 0 w 6705600"/>
              <a:gd name="connsiteY7" fmla="*/ 2412990 h 2895600"/>
              <a:gd name="connsiteX8" fmla="*/ 0 w 6705600"/>
              <a:gd name="connsiteY8" fmla="*/ 48261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600" h="2895600" fill="none" extrusionOk="0">
                <a:moveTo>
                  <a:pt x="0" y="482610"/>
                </a:moveTo>
                <a:cubicBezTo>
                  <a:pt x="-1453" y="263655"/>
                  <a:pt x="236751" y="-41720"/>
                  <a:pt x="482610" y="0"/>
                </a:cubicBezTo>
                <a:cubicBezTo>
                  <a:pt x="1355645" y="29483"/>
                  <a:pt x="3628808" y="4220"/>
                  <a:pt x="6222990" y="0"/>
                </a:cubicBezTo>
                <a:cubicBezTo>
                  <a:pt x="6498569" y="3406"/>
                  <a:pt x="6673300" y="257989"/>
                  <a:pt x="6705600" y="482610"/>
                </a:cubicBezTo>
                <a:cubicBezTo>
                  <a:pt x="6689658" y="1214647"/>
                  <a:pt x="6605776" y="2056436"/>
                  <a:pt x="6705600" y="2412990"/>
                </a:cubicBezTo>
                <a:cubicBezTo>
                  <a:pt x="6742929" y="2699617"/>
                  <a:pt x="6494501" y="2900077"/>
                  <a:pt x="6222990" y="2895600"/>
                </a:cubicBezTo>
                <a:cubicBezTo>
                  <a:pt x="5491040" y="2929728"/>
                  <a:pt x="1879068" y="2772808"/>
                  <a:pt x="482610" y="2895600"/>
                </a:cubicBezTo>
                <a:cubicBezTo>
                  <a:pt x="196754" y="2934092"/>
                  <a:pt x="-22068" y="2716308"/>
                  <a:pt x="0" y="2412990"/>
                </a:cubicBezTo>
                <a:cubicBezTo>
                  <a:pt x="-162483" y="1967103"/>
                  <a:pt x="12474" y="878234"/>
                  <a:pt x="0" y="482610"/>
                </a:cubicBezTo>
                <a:close/>
              </a:path>
              <a:path w="6705600" h="2895600" stroke="0" extrusionOk="0">
                <a:moveTo>
                  <a:pt x="0" y="482610"/>
                </a:moveTo>
                <a:cubicBezTo>
                  <a:pt x="-25546" y="259554"/>
                  <a:pt x="246047" y="16195"/>
                  <a:pt x="482610" y="0"/>
                </a:cubicBezTo>
                <a:cubicBezTo>
                  <a:pt x="1310762" y="-40312"/>
                  <a:pt x="3919575" y="-70188"/>
                  <a:pt x="6222990" y="0"/>
                </a:cubicBezTo>
                <a:cubicBezTo>
                  <a:pt x="6483823" y="-537"/>
                  <a:pt x="6720374" y="187391"/>
                  <a:pt x="6705600" y="482610"/>
                </a:cubicBezTo>
                <a:cubicBezTo>
                  <a:pt x="6743207" y="1101651"/>
                  <a:pt x="6729677" y="1698986"/>
                  <a:pt x="6705600" y="2412990"/>
                </a:cubicBezTo>
                <a:cubicBezTo>
                  <a:pt x="6701680" y="2726337"/>
                  <a:pt x="6455608" y="2896099"/>
                  <a:pt x="6222990" y="2895600"/>
                </a:cubicBezTo>
                <a:cubicBezTo>
                  <a:pt x="4207139" y="2912951"/>
                  <a:pt x="2026646" y="3018946"/>
                  <a:pt x="482610" y="2895600"/>
                </a:cubicBezTo>
                <a:cubicBezTo>
                  <a:pt x="217059" y="2891445"/>
                  <a:pt x="11405" y="2693771"/>
                  <a:pt x="0" y="2412990"/>
                </a:cubicBezTo>
                <a:cubicBezTo>
                  <a:pt x="6107" y="1625440"/>
                  <a:pt x="-133487" y="1033022"/>
                  <a:pt x="0" y="482610"/>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Cây ở chậu D: </a:t>
            </a:r>
            <a:r>
              <a:rPr lang="vi-VN" sz="4400" kern="0" dirty="0">
                <a:solidFill>
                  <a:srgbClr val="002060"/>
                </a:solidFill>
                <a:latin typeface="Calibri" panose="020F0502020204030204" pitchFamily="34" charset="0"/>
                <a:cs typeface="Calibri" panose="020F0502020204030204" pitchFamily="34" charset="0"/>
              </a:rPr>
              <a:t>Cây bị thiếu ánh sáng nên bị còi và luôn có xu hướng phát triển vươn ra phía có ánh sáng. </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9F306CA-956C-6B5E-D1F4-180F50B2EAB4}"/>
              </a:ext>
            </a:extLst>
          </p:cNvPr>
          <p:cNvPicPr>
            <a:picLocks noChangeAspect="1"/>
          </p:cNvPicPr>
          <p:nvPr/>
        </p:nvPicPr>
        <p:blipFill>
          <a:blip r:embed="rId4"/>
          <a:stretch>
            <a:fillRect/>
          </a:stretch>
        </p:blipFill>
        <p:spPr>
          <a:xfrm>
            <a:off x="595312" y="1771650"/>
            <a:ext cx="4207722" cy="3676650"/>
          </a:xfrm>
          <a:prstGeom prst="rect">
            <a:avLst/>
          </a:prstGeom>
        </p:spPr>
      </p:pic>
    </p:spTree>
    <p:extLst>
      <p:ext uri="{BB962C8B-B14F-4D97-AF65-F5344CB8AC3E}">
        <p14:creationId xmlns:p14="http://schemas.microsoft.com/office/powerpoint/2010/main" val="2238281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4886325" y="2647950"/>
            <a:ext cx="6705600" cy="2028825"/>
          </a:xfrm>
          <a:custGeom>
            <a:avLst/>
            <a:gdLst>
              <a:gd name="connsiteX0" fmla="*/ 0 w 6705600"/>
              <a:gd name="connsiteY0" fmla="*/ 338144 h 2028825"/>
              <a:gd name="connsiteX1" fmla="*/ 338144 w 6705600"/>
              <a:gd name="connsiteY1" fmla="*/ 0 h 2028825"/>
              <a:gd name="connsiteX2" fmla="*/ 6367456 w 6705600"/>
              <a:gd name="connsiteY2" fmla="*/ 0 h 2028825"/>
              <a:gd name="connsiteX3" fmla="*/ 6705600 w 6705600"/>
              <a:gd name="connsiteY3" fmla="*/ 338144 h 2028825"/>
              <a:gd name="connsiteX4" fmla="*/ 6705600 w 6705600"/>
              <a:gd name="connsiteY4" fmla="*/ 1690681 h 2028825"/>
              <a:gd name="connsiteX5" fmla="*/ 6367456 w 6705600"/>
              <a:gd name="connsiteY5" fmla="*/ 2028825 h 2028825"/>
              <a:gd name="connsiteX6" fmla="*/ 338144 w 6705600"/>
              <a:gd name="connsiteY6" fmla="*/ 2028825 h 2028825"/>
              <a:gd name="connsiteX7" fmla="*/ 0 w 6705600"/>
              <a:gd name="connsiteY7" fmla="*/ 1690681 h 2028825"/>
              <a:gd name="connsiteX8" fmla="*/ 0 w 6705600"/>
              <a:gd name="connsiteY8" fmla="*/ 338144 h 202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600" h="2028825" fill="none" extrusionOk="0">
                <a:moveTo>
                  <a:pt x="0" y="338144"/>
                </a:moveTo>
                <a:cubicBezTo>
                  <a:pt x="-299" y="161185"/>
                  <a:pt x="167134" y="-31760"/>
                  <a:pt x="338144" y="0"/>
                </a:cubicBezTo>
                <a:cubicBezTo>
                  <a:pt x="1229571" y="29483"/>
                  <a:pt x="3830948" y="4220"/>
                  <a:pt x="6367456" y="0"/>
                </a:cubicBezTo>
                <a:cubicBezTo>
                  <a:pt x="6561512" y="2752"/>
                  <a:pt x="6685959" y="176880"/>
                  <a:pt x="6705600" y="338144"/>
                </a:cubicBezTo>
                <a:cubicBezTo>
                  <a:pt x="6657783" y="588462"/>
                  <a:pt x="6719402" y="1238873"/>
                  <a:pt x="6705600" y="1690681"/>
                </a:cubicBezTo>
                <a:cubicBezTo>
                  <a:pt x="6713042" y="1881438"/>
                  <a:pt x="6579190" y="2051315"/>
                  <a:pt x="6367456" y="2028825"/>
                </a:cubicBezTo>
                <a:cubicBezTo>
                  <a:pt x="3861368" y="2062953"/>
                  <a:pt x="1680578" y="1906033"/>
                  <a:pt x="338144" y="2028825"/>
                </a:cubicBezTo>
                <a:cubicBezTo>
                  <a:pt x="137826" y="2055856"/>
                  <a:pt x="-11121" y="1895969"/>
                  <a:pt x="0" y="1690681"/>
                </a:cubicBezTo>
                <a:cubicBezTo>
                  <a:pt x="118542" y="1223891"/>
                  <a:pt x="-117791" y="517350"/>
                  <a:pt x="0" y="338144"/>
                </a:cubicBezTo>
                <a:close/>
              </a:path>
              <a:path w="6705600" h="2028825" stroke="0" extrusionOk="0">
                <a:moveTo>
                  <a:pt x="0" y="338144"/>
                </a:moveTo>
                <a:cubicBezTo>
                  <a:pt x="-7474" y="164113"/>
                  <a:pt x="176387" y="13505"/>
                  <a:pt x="338144" y="0"/>
                </a:cubicBezTo>
                <a:cubicBezTo>
                  <a:pt x="1230597" y="-40312"/>
                  <a:pt x="5739286" y="-70188"/>
                  <a:pt x="6367456" y="0"/>
                </a:cubicBezTo>
                <a:cubicBezTo>
                  <a:pt x="6540654" y="-1275"/>
                  <a:pt x="6711735" y="139482"/>
                  <a:pt x="6705600" y="338144"/>
                </a:cubicBezTo>
                <a:cubicBezTo>
                  <a:pt x="6634781" y="735117"/>
                  <a:pt x="6771760" y="1305866"/>
                  <a:pt x="6705600" y="1690681"/>
                </a:cubicBezTo>
                <a:cubicBezTo>
                  <a:pt x="6702734" y="1911654"/>
                  <a:pt x="6530269" y="2029177"/>
                  <a:pt x="6367456" y="2028825"/>
                </a:cubicBezTo>
                <a:cubicBezTo>
                  <a:pt x="5200233" y="2046176"/>
                  <a:pt x="2742686" y="2152171"/>
                  <a:pt x="338144" y="2028825"/>
                </a:cubicBezTo>
                <a:cubicBezTo>
                  <a:pt x="157856" y="2001610"/>
                  <a:pt x="20915" y="1903554"/>
                  <a:pt x="0" y="1690681"/>
                </a:cubicBezTo>
                <a:cubicBezTo>
                  <a:pt x="113732" y="1533953"/>
                  <a:pt x="-33675" y="687827"/>
                  <a:pt x="0" y="338144"/>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Cây ở chậu E: </a:t>
            </a:r>
            <a:r>
              <a:rPr lang="vi-VN" sz="4400" kern="0" dirty="0">
                <a:solidFill>
                  <a:srgbClr val="002060"/>
                </a:solidFill>
                <a:latin typeface="Calibri" panose="020F0502020204030204" pitchFamily="34" charset="0"/>
                <a:cs typeface="Calibri" panose="020F0502020204030204" pitchFamily="34" charset="0"/>
              </a:rPr>
              <a:t>Cây bị thiếu chất dinh dưỡng.</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4D4178B-F135-CA87-8C22-9E90B256FF4C}"/>
              </a:ext>
            </a:extLst>
          </p:cNvPr>
          <p:cNvPicPr>
            <a:picLocks noChangeAspect="1"/>
          </p:cNvPicPr>
          <p:nvPr/>
        </p:nvPicPr>
        <p:blipFill>
          <a:blip r:embed="rId4"/>
          <a:stretch>
            <a:fillRect/>
          </a:stretch>
        </p:blipFill>
        <p:spPr>
          <a:xfrm>
            <a:off x="657224" y="2000250"/>
            <a:ext cx="3908051" cy="3429000"/>
          </a:xfrm>
          <a:prstGeom prst="rect">
            <a:avLst/>
          </a:prstGeom>
        </p:spPr>
      </p:pic>
    </p:spTree>
    <p:extLst>
      <p:ext uri="{BB962C8B-B14F-4D97-AF65-F5344CB8AC3E}">
        <p14:creationId xmlns:p14="http://schemas.microsoft.com/office/powerpoint/2010/main" val="26984941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4493" y="-1447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4" name="Picture 3">
            <a:extLst>
              <a:ext uri="{FF2B5EF4-FFF2-40B4-BE49-F238E27FC236}">
                <a16:creationId xmlns:a16="http://schemas.microsoft.com/office/drawing/2014/main" id="{70160B6F-7BA6-7888-CB8F-180427B58C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5" name="Rounded Rectangle 21">
            <a:extLst>
              <a:ext uri="{FF2B5EF4-FFF2-40B4-BE49-F238E27FC236}">
                <a16:creationId xmlns:a16="http://schemas.microsoft.com/office/drawing/2014/main" id="{02B5EF1C-F471-2FBA-E31A-0791C92243CD}"/>
              </a:ext>
            </a:extLst>
          </p:cNvPr>
          <p:cNvSpPr/>
          <p:nvPr/>
        </p:nvSpPr>
        <p:spPr>
          <a:xfrm>
            <a:off x="2251752" y="592584"/>
            <a:ext cx="8620019" cy="1474342"/>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002060"/>
                </a:solidFill>
                <a:latin typeface="Cambria" panose="02040503050406030204" pitchFamily="18" charset="0"/>
                <a:ea typeface="Cambria" panose="02040503050406030204" pitchFamily="18" charset="0"/>
              </a:rPr>
              <a:t>1. </a:t>
            </a:r>
            <a:r>
              <a:rPr lang="vi-VN" sz="4000" b="1" dirty="0">
                <a:solidFill>
                  <a:srgbClr val="002060"/>
                </a:solidFill>
                <a:latin typeface="Cambria" panose="02040503050406030204" pitchFamily="18" charset="0"/>
                <a:ea typeface="Cambria" panose="02040503050406030204" pitchFamily="18" charset="0"/>
              </a:rPr>
              <a:t>Nêu các yếu tố cần cho sự sống và phát triển của thực vật.</a:t>
            </a:r>
          </a:p>
        </p:txBody>
      </p:sp>
      <p:sp>
        <p:nvSpPr>
          <p:cNvPr id="6" name="TextBox 5">
            <a:extLst>
              <a:ext uri="{FF2B5EF4-FFF2-40B4-BE49-F238E27FC236}">
                <a16:creationId xmlns:a16="http://schemas.microsoft.com/office/drawing/2014/main" id="{00578DAD-9347-A999-0488-F6434D5F275B}"/>
              </a:ext>
            </a:extLst>
          </p:cNvPr>
          <p:cNvSpPr txBox="1"/>
          <p:nvPr/>
        </p:nvSpPr>
        <p:spPr>
          <a:xfrm>
            <a:off x="2912927" y="2765978"/>
            <a:ext cx="8117023" cy="1569660"/>
          </a:xfrm>
          <a:custGeom>
            <a:avLst/>
            <a:gdLst>
              <a:gd name="connsiteX0" fmla="*/ 0 w 8117023"/>
              <a:gd name="connsiteY0" fmla="*/ 0 h 1569660"/>
              <a:gd name="connsiteX1" fmla="*/ 8117023 w 8117023"/>
              <a:gd name="connsiteY1" fmla="*/ 0 h 1569660"/>
              <a:gd name="connsiteX2" fmla="*/ 8117023 w 8117023"/>
              <a:gd name="connsiteY2" fmla="*/ 1569660 h 1569660"/>
              <a:gd name="connsiteX3" fmla="*/ 0 w 8117023"/>
              <a:gd name="connsiteY3" fmla="*/ 1569660 h 1569660"/>
              <a:gd name="connsiteX4" fmla="*/ 0 w 8117023"/>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7023" h="1569660" fill="none" extrusionOk="0">
                <a:moveTo>
                  <a:pt x="0" y="0"/>
                </a:moveTo>
                <a:cubicBezTo>
                  <a:pt x="1267714" y="5222"/>
                  <a:pt x="6523470" y="24918"/>
                  <a:pt x="8117023" y="0"/>
                </a:cubicBezTo>
                <a:cubicBezTo>
                  <a:pt x="8214584" y="257633"/>
                  <a:pt x="8068632" y="890565"/>
                  <a:pt x="8117023" y="1569660"/>
                </a:cubicBezTo>
                <a:cubicBezTo>
                  <a:pt x="6824236" y="1404899"/>
                  <a:pt x="2727596" y="1687810"/>
                  <a:pt x="0" y="1569660"/>
                </a:cubicBezTo>
                <a:cubicBezTo>
                  <a:pt x="-74708" y="1232144"/>
                  <a:pt x="128259" y="683735"/>
                  <a:pt x="0" y="0"/>
                </a:cubicBezTo>
                <a:close/>
              </a:path>
              <a:path w="8117023" h="1569660" stroke="0" extrusionOk="0">
                <a:moveTo>
                  <a:pt x="0" y="0"/>
                </a:moveTo>
                <a:cubicBezTo>
                  <a:pt x="3153130" y="11849"/>
                  <a:pt x="4565728" y="-161459"/>
                  <a:pt x="8117023" y="0"/>
                </a:cubicBezTo>
                <a:cubicBezTo>
                  <a:pt x="8091135" y="662121"/>
                  <a:pt x="8186435" y="1402874"/>
                  <a:pt x="8117023" y="1569660"/>
                </a:cubicBezTo>
                <a:cubicBezTo>
                  <a:pt x="5320872" y="1423800"/>
                  <a:pt x="3504417"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Các yếu tố cần cho sự sống và phát triển của thực vật: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ánh sáng, không khí, nước, khoáng chất và nhiệt độ thích hợp.</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F48BAF77-8A82-BA89-6B4F-B7D481B5B1B2}"/>
              </a:ext>
            </a:extLst>
          </p:cNvPr>
          <p:cNvSpPr/>
          <p:nvPr/>
        </p:nvSpPr>
        <p:spPr>
          <a:xfrm>
            <a:off x="2326662" y="2083330"/>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52473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4493" y="-1447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4" name="Picture 3">
            <a:extLst>
              <a:ext uri="{FF2B5EF4-FFF2-40B4-BE49-F238E27FC236}">
                <a16:creationId xmlns:a16="http://schemas.microsoft.com/office/drawing/2014/main" id="{70160B6F-7BA6-7888-CB8F-180427B58C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5" name="Rounded Rectangle 21">
            <a:extLst>
              <a:ext uri="{FF2B5EF4-FFF2-40B4-BE49-F238E27FC236}">
                <a16:creationId xmlns:a16="http://schemas.microsoft.com/office/drawing/2014/main" id="{02B5EF1C-F471-2FBA-E31A-0791C92243CD}"/>
              </a:ext>
            </a:extLst>
          </p:cNvPr>
          <p:cNvSpPr/>
          <p:nvPr/>
        </p:nvSpPr>
        <p:spPr>
          <a:xfrm>
            <a:off x="2185077" y="1630809"/>
            <a:ext cx="8620019" cy="1474342"/>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002060"/>
                </a:solidFill>
                <a:latin typeface="Cambria" panose="02040503050406030204" pitchFamily="18" charset="0"/>
                <a:ea typeface="Cambria" panose="02040503050406030204" pitchFamily="18" charset="0"/>
              </a:rPr>
              <a:t>2. Theo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còn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yếu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nào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sự</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sống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phát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thực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vật</a:t>
            </a:r>
            <a:r>
              <a:rPr lang="en-US" sz="4000" b="1" dirty="0">
                <a:solidFill>
                  <a:srgbClr val="00206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91974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8" name="Picture 7">
            <a:extLst>
              <a:ext uri="{FF2B5EF4-FFF2-40B4-BE49-F238E27FC236}">
                <a16:creationId xmlns:a16="http://schemas.microsoft.com/office/drawing/2014/main" id="{374849C8-BC4C-E07C-5692-3B986D1E4D62}"/>
              </a:ext>
            </a:extLst>
          </p:cNvPr>
          <p:cNvPicPr>
            <a:picLocks noChangeAspect="1"/>
          </p:cNvPicPr>
          <p:nvPr/>
        </p:nvPicPr>
        <p:blipFill>
          <a:blip r:embed="rId5"/>
          <a:stretch>
            <a:fillRect/>
          </a:stretch>
        </p:blipFill>
        <p:spPr>
          <a:xfrm>
            <a:off x="5415311" y="3224333"/>
            <a:ext cx="5133277" cy="1609483"/>
          </a:xfrm>
          <a:prstGeom prst="rect">
            <a:avLst/>
          </a:prstGeom>
        </p:spPr>
      </p:pic>
    </p:spTree>
    <p:extLst>
      <p:ext uri="{BB962C8B-B14F-4D97-AF65-F5344CB8AC3E}">
        <p14:creationId xmlns:p14="http://schemas.microsoft.com/office/powerpoint/2010/main" val="3823137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3322998"/>
            <a:ext cx="1533525" cy="3535001"/>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3C67E6-44CB-A584-8337-BA269F425A06}"/>
              </a:ext>
            </a:extLst>
          </p:cNvPr>
          <p:cNvSpPr txBox="1"/>
          <p:nvPr/>
        </p:nvSpPr>
        <p:spPr>
          <a:xfrm>
            <a:off x="895351" y="1321192"/>
            <a:ext cx="9746858" cy="4524315"/>
          </a:xfrm>
          <a:prstGeom prst="rect">
            <a:avLst/>
          </a:prstGeom>
          <a:noFill/>
        </p:spPr>
        <p:txBody>
          <a:bodyPr wrap="square" rtlCol="0">
            <a:spAutoFit/>
          </a:bodyPr>
          <a:lstStyle/>
          <a:p>
            <a:pPr lvl="0" algn="just"/>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Thực vật cần có đủ nước, chất khoáng, không khí và ánh sáng thì mới sống và phát triển bình thường được.</a:t>
            </a:r>
            <a:endParaRPr lang="en-US" sz="3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Đất có ảnh hưởng rất lớn đến đời sống của cây.</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Đất cung cấp nước và các chất dinh dưỡng cho cây.</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Ánh sáng, không khí giúp cây quang hợp, thực hiện các quá trình tổng hợp chất hữu cơ, quá trình trao đổi chất, trao đổi khí giúp cây sống, sinh trưởng và phát triển bình thường.</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Thiếu một trong các điều kiện trên cây sẽ bị chết.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4755F94-6A6D-D1F7-7430-3F4D97036B13}"/>
              </a:ext>
            </a:extLst>
          </p:cNvPr>
          <p:cNvPicPr>
            <a:picLocks noChangeAspect="1"/>
          </p:cNvPicPr>
          <p:nvPr/>
        </p:nvPicPr>
        <p:blipFill>
          <a:blip r:embed="rId10"/>
          <a:stretch>
            <a:fillRect/>
          </a:stretch>
        </p:blipFill>
        <p:spPr>
          <a:xfrm>
            <a:off x="3827724" y="230835"/>
            <a:ext cx="4212701" cy="1176630"/>
          </a:xfrm>
          <a:prstGeom prst="rect">
            <a:avLst/>
          </a:prstGeom>
        </p:spPr>
      </p:pic>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 presetClass="entr" presetSubtype="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750" fill="hold"/>
                                        <p:tgtEl>
                                          <p:spTgt spid="26"/>
                                        </p:tgtEl>
                                        <p:attrNameLst>
                                          <p:attrName>ppt_x</p:attrName>
                                        </p:attrNameLst>
                                      </p:cBhvr>
                                      <p:tavLst>
                                        <p:tav tm="0">
                                          <p:val>
                                            <p:strVal val="1+#ppt_w/2"/>
                                          </p:val>
                                        </p:tav>
                                        <p:tav tm="100000">
                                          <p:val>
                                            <p:strVal val="#ppt_x"/>
                                          </p:val>
                                        </p:tav>
                                      </p:tavLst>
                                    </p:anim>
                                    <p:anim calcmode="lin" valueType="num">
                                      <p:cBhvr additive="base">
                                        <p:cTn id="17"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1266824" y="313255"/>
            <a:ext cx="10458449"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Nêu ảnh hưởng của nhiệt độ môi trường đến sự phát triển của cây mạ ở hình 8 và hình 9.</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BCC118EA-E28C-E821-845C-5F9484C10C88}"/>
              </a:ext>
            </a:extLst>
          </p:cNvPr>
          <p:cNvPicPr>
            <a:picLocks noChangeAspect="1"/>
          </p:cNvPicPr>
          <p:nvPr/>
        </p:nvPicPr>
        <p:blipFill>
          <a:blip r:embed="rId3"/>
          <a:stretch>
            <a:fillRect/>
          </a:stretch>
        </p:blipFill>
        <p:spPr>
          <a:xfrm>
            <a:off x="576262" y="381000"/>
            <a:ext cx="709613" cy="679797"/>
          </a:xfrm>
          <a:prstGeom prst="rect">
            <a:avLst/>
          </a:prstGeom>
        </p:spPr>
      </p:pic>
      <p:pic>
        <p:nvPicPr>
          <p:cNvPr id="9" name="Picture 8">
            <a:extLst>
              <a:ext uri="{FF2B5EF4-FFF2-40B4-BE49-F238E27FC236}">
                <a16:creationId xmlns:a16="http://schemas.microsoft.com/office/drawing/2014/main" id="{DEB8C46D-37CB-58D4-6CF9-E97A9E4D3211}"/>
              </a:ext>
            </a:extLst>
          </p:cNvPr>
          <p:cNvPicPr>
            <a:picLocks noChangeAspect="1"/>
          </p:cNvPicPr>
          <p:nvPr/>
        </p:nvPicPr>
        <p:blipFill>
          <a:blip r:embed="rId4"/>
          <a:stretch>
            <a:fillRect/>
          </a:stretch>
        </p:blipFill>
        <p:spPr>
          <a:xfrm>
            <a:off x="657225" y="1566390"/>
            <a:ext cx="10858500" cy="4094732"/>
          </a:xfrm>
          <a:prstGeom prst="rect">
            <a:avLst/>
          </a:prstGeom>
        </p:spPr>
      </p:pic>
    </p:spTree>
    <p:extLst>
      <p:ext uri="{BB962C8B-B14F-4D97-AF65-F5344CB8AC3E}">
        <p14:creationId xmlns:p14="http://schemas.microsoft.com/office/powerpoint/2010/main" val="2096408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E9893214-0BC9-5563-C1AC-01CBF6A9AE1C}"/>
              </a:ext>
            </a:extLst>
          </p:cNvPr>
          <p:cNvPicPr>
            <a:picLocks noChangeAspect="1"/>
          </p:cNvPicPr>
          <p:nvPr/>
        </p:nvPicPr>
        <p:blipFill>
          <a:blip r:embed="rId3"/>
          <a:stretch>
            <a:fillRect/>
          </a:stretch>
        </p:blipFill>
        <p:spPr>
          <a:xfrm>
            <a:off x="761999" y="1881187"/>
            <a:ext cx="4962847" cy="3633787"/>
          </a:xfrm>
          <a:prstGeom prst="rect">
            <a:avLst/>
          </a:prstGeom>
        </p:spPr>
      </p:pic>
      <p:pic>
        <p:nvPicPr>
          <p:cNvPr id="8" name="Picture 7">
            <a:extLst>
              <a:ext uri="{FF2B5EF4-FFF2-40B4-BE49-F238E27FC236}">
                <a16:creationId xmlns:a16="http://schemas.microsoft.com/office/drawing/2014/main" id="{BBBA79DB-7ECD-A06F-4781-19DB5B906C90}"/>
              </a:ext>
            </a:extLst>
          </p:cNvPr>
          <p:cNvPicPr>
            <a:picLocks noChangeAspect="1"/>
          </p:cNvPicPr>
          <p:nvPr/>
        </p:nvPicPr>
        <p:blipFill>
          <a:blip r:embed="rId4"/>
          <a:stretch>
            <a:fillRect/>
          </a:stretch>
        </p:blipFill>
        <p:spPr>
          <a:xfrm>
            <a:off x="2545896" y="455342"/>
            <a:ext cx="7010400" cy="943704"/>
          </a:xfrm>
          <a:prstGeom prst="rect">
            <a:avLst/>
          </a:prstGeom>
        </p:spPr>
      </p:pic>
      <p:sp>
        <p:nvSpPr>
          <p:cNvPr id="10" name="Rectangle: Rounded Corners 9">
            <a:extLst>
              <a:ext uri="{FF2B5EF4-FFF2-40B4-BE49-F238E27FC236}">
                <a16:creationId xmlns:a16="http://schemas.microsoft.com/office/drawing/2014/main" id="{465303EE-990C-B33C-4496-BDC13F908F92}"/>
              </a:ext>
            </a:extLst>
          </p:cNvPr>
          <p:cNvSpPr/>
          <p:nvPr/>
        </p:nvSpPr>
        <p:spPr>
          <a:xfrm>
            <a:off x="5987315" y="2416178"/>
            <a:ext cx="5698670" cy="1944067"/>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en-US" sz="4000" b="1" kern="0" dirty="0">
                <a:solidFill>
                  <a:srgbClr val="002060"/>
                </a:solidFill>
                <a:cs typeface="Arial" panose="020B0604020202020204" pitchFamily="34" charset="0"/>
                <a:sym typeface="Arial"/>
              </a:rPr>
              <a:t>Ở </a:t>
            </a:r>
            <a:r>
              <a:rPr lang="en-US" sz="4000" b="1" kern="0" dirty="0" err="1">
                <a:solidFill>
                  <a:srgbClr val="002060"/>
                </a:solidFill>
                <a:cs typeface="Arial" panose="020B0604020202020204" pitchFamily="34" charset="0"/>
                <a:sym typeface="Arial"/>
              </a:rPr>
              <a:t>nhiệt</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độ</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thấp</a:t>
            </a:r>
            <a:r>
              <a:rPr lang="en-US" sz="4000" b="1" kern="0" dirty="0">
                <a:solidFill>
                  <a:srgbClr val="002060"/>
                </a:solidFill>
                <a:cs typeface="Arial" panose="020B0604020202020204" pitchFamily="34" charset="0"/>
                <a:sym typeface="Arial"/>
              </a:rPr>
              <a:t> 5 </a:t>
            </a:r>
            <a:r>
              <a:rPr lang="en-US" sz="4000" b="1" kern="0" dirty="0" err="1">
                <a:solidFill>
                  <a:srgbClr val="002060"/>
                </a:solidFill>
                <a:cs typeface="Arial" panose="020B0604020202020204" pitchFamily="34" charset="0"/>
                <a:sym typeface="Arial"/>
              </a:rPr>
              <a:t>độ</a:t>
            </a:r>
            <a:r>
              <a:rPr lang="en-US" sz="4000" b="1" kern="0" dirty="0">
                <a:solidFill>
                  <a:srgbClr val="002060"/>
                </a:solidFill>
                <a:cs typeface="Arial" panose="020B0604020202020204" pitchFamily="34" charset="0"/>
                <a:sym typeface="Arial"/>
              </a:rPr>
              <a:t> C, </a:t>
            </a:r>
            <a:r>
              <a:rPr lang="en-US" sz="4000" b="1" kern="0" dirty="0" err="1">
                <a:solidFill>
                  <a:srgbClr val="002060"/>
                </a:solidFill>
                <a:cs typeface="Arial" panose="020B0604020202020204" pitchFamily="34" charset="0"/>
                <a:sym typeface="Arial"/>
              </a:rPr>
              <a:t>cây</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mạ</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bị</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héo</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khô</a:t>
            </a:r>
            <a:r>
              <a:rPr lang="en-US" sz="4000" b="1" kern="0" dirty="0">
                <a:solidFill>
                  <a:srgbClr val="002060"/>
                </a:solidFill>
                <a:cs typeface="Arial" panose="020B0604020202020204" pitchFamily="34" charset="0"/>
                <a:sym typeface="Arial"/>
              </a:rPr>
              <a:t>.</a:t>
            </a:r>
            <a:endParaRPr kumimoji="0" lang="en-US" sz="4000" b="1" i="0" u="none" strike="noStrike" kern="0" cap="none" spc="0" normalizeH="0" baseline="0" noProof="0" dirty="0">
              <a:ln>
                <a:noFill/>
              </a:ln>
              <a:solidFill>
                <a:srgbClr val="002060"/>
              </a:solidFill>
              <a:effectLst/>
              <a:uLnTx/>
              <a:uFillTx/>
              <a:cs typeface="Arial" panose="020B0604020202020204" pitchFamily="34" charset="0"/>
              <a:sym typeface="Arial"/>
            </a:endParaRPr>
          </a:p>
        </p:txBody>
      </p:sp>
    </p:spTree>
    <p:extLst>
      <p:ext uri="{BB962C8B-B14F-4D97-AF65-F5344CB8AC3E}">
        <p14:creationId xmlns:p14="http://schemas.microsoft.com/office/powerpoint/2010/main" val="4065990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8" name="Picture 7">
            <a:extLst>
              <a:ext uri="{FF2B5EF4-FFF2-40B4-BE49-F238E27FC236}">
                <a16:creationId xmlns:a16="http://schemas.microsoft.com/office/drawing/2014/main" id="{BBBA79DB-7ECD-A06F-4781-19DB5B906C90}"/>
              </a:ext>
            </a:extLst>
          </p:cNvPr>
          <p:cNvPicPr>
            <a:picLocks noChangeAspect="1"/>
          </p:cNvPicPr>
          <p:nvPr/>
        </p:nvPicPr>
        <p:blipFill>
          <a:blip r:embed="rId3"/>
          <a:stretch>
            <a:fillRect/>
          </a:stretch>
        </p:blipFill>
        <p:spPr>
          <a:xfrm>
            <a:off x="2555421" y="388667"/>
            <a:ext cx="7010400" cy="943704"/>
          </a:xfrm>
          <a:prstGeom prst="rect">
            <a:avLst/>
          </a:prstGeom>
        </p:spPr>
      </p:pic>
      <p:sp>
        <p:nvSpPr>
          <p:cNvPr id="10" name="Rectangle: Rounded Corners 9">
            <a:extLst>
              <a:ext uri="{FF2B5EF4-FFF2-40B4-BE49-F238E27FC236}">
                <a16:creationId xmlns:a16="http://schemas.microsoft.com/office/drawing/2014/main" id="{465303EE-990C-B33C-4496-BDC13F908F92}"/>
              </a:ext>
            </a:extLst>
          </p:cNvPr>
          <p:cNvSpPr/>
          <p:nvPr/>
        </p:nvSpPr>
        <p:spPr>
          <a:xfrm>
            <a:off x="5987315" y="2416178"/>
            <a:ext cx="5698670" cy="1944067"/>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000" b="1" kern="0" dirty="0">
                <a:solidFill>
                  <a:srgbClr val="002060"/>
                </a:solidFill>
                <a:latin typeface="Calibri"/>
                <a:cs typeface="Arial" panose="020B0604020202020204" pitchFamily="34" charset="0"/>
                <a:sym typeface="Arial"/>
              </a:rPr>
              <a:t>Ở nhiệt độ thích hợp 20 độ C, cây mạ phát triển tươi tốt. </a:t>
            </a:r>
            <a:endParaRPr kumimoji="0" lang="en-US" sz="4000" b="1" i="0" u="none" strike="noStrike" kern="0" cap="none" spc="0" normalizeH="0" baseline="0" noProof="0" dirty="0">
              <a:ln>
                <a:noFill/>
              </a:ln>
              <a:solidFill>
                <a:srgbClr val="002060"/>
              </a:solidFill>
              <a:effectLst/>
              <a:uLnTx/>
              <a:uFillTx/>
              <a:latin typeface="Calibri"/>
              <a:ea typeface="+mn-ea"/>
              <a:cs typeface="Arial" panose="020B0604020202020204" pitchFamily="34" charset="0"/>
              <a:sym typeface="Arial"/>
            </a:endParaRPr>
          </a:p>
        </p:txBody>
      </p:sp>
      <p:pic>
        <p:nvPicPr>
          <p:cNvPr id="5" name="Picture 4">
            <a:extLst>
              <a:ext uri="{FF2B5EF4-FFF2-40B4-BE49-F238E27FC236}">
                <a16:creationId xmlns:a16="http://schemas.microsoft.com/office/drawing/2014/main" id="{84560571-8E0A-D4CB-61FC-8849600AD6FA}"/>
              </a:ext>
            </a:extLst>
          </p:cNvPr>
          <p:cNvPicPr>
            <a:picLocks noChangeAspect="1"/>
          </p:cNvPicPr>
          <p:nvPr/>
        </p:nvPicPr>
        <p:blipFill>
          <a:blip r:embed="rId4"/>
          <a:stretch>
            <a:fillRect/>
          </a:stretch>
        </p:blipFill>
        <p:spPr>
          <a:xfrm>
            <a:off x="638175" y="1909763"/>
            <a:ext cx="5034274" cy="3748088"/>
          </a:xfrm>
          <a:prstGeom prst="rect">
            <a:avLst/>
          </a:prstGeom>
        </p:spPr>
      </p:pic>
    </p:spTree>
    <p:extLst>
      <p:ext uri="{BB962C8B-B14F-4D97-AF65-F5344CB8AC3E}">
        <p14:creationId xmlns:p14="http://schemas.microsoft.com/office/powerpoint/2010/main" val="2854993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8" name="Picture 7">
            <a:extLst>
              <a:ext uri="{FF2B5EF4-FFF2-40B4-BE49-F238E27FC236}">
                <a16:creationId xmlns:a16="http://schemas.microsoft.com/office/drawing/2014/main" id="{F83FA1E4-81E8-32E1-4498-0C1B4358C95E}"/>
              </a:ext>
            </a:extLst>
          </p:cNvPr>
          <p:cNvPicPr>
            <a:picLocks noChangeAspect="1"/>
          </p:cNvPicPr>
          <p:nvPr/>
        </p:nvPicPr>
        <p:blipFill>
          <a:blip r:embed="rId5"/>
          <a:stretch>
            <a:fillRect/>
          </a:stretch>
        </p:blipFill>
        <p:spPr>
          <a:xfrm>
            <a:off x="5453411" y="3389306"/>
            <a:ext cx="5133277" cy="1603387"/>
          </a:xfrm>
          <a:prstGeom prst="rect">
            <a:avLst/>
          </a:prstGeom>
        </p:spPr>
      </p:pic>
    </p:spTree>
    <p:extLst>
      <p:ext uri="{BB962C8B-B14F-4D97-AF65-F5344CB8AC3E}">
        <p14:creationId xmlns:p14="http://schemas.microsoft.com/office/powerpoint/2010/main" val="312228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3414646" y="2431617"/>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34" y="2103482"/>
            <a:ext cx="4892040" cy="488336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1869" y="3672692"/>
            <a:ext cx="3185308" cy="318530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8432" y="4152984"/>
            <a:ext cx="2864835" cy="286483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9120" y="2196583"/>
            <a:ext cx="2438115" cy="243811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1600" y="-852105"/>
            <a:ext cx="3489960" cy="3489960"/>
          </a:xfrm>
          <a:prstGeom prst="rect">
            <a:avLst/>
          </a:prstGeom>
        </p:spPr>
      </p:pic>
      <p:pic>
        <p:nvPicPr>
          <p:cNvPr id="2" name="Picture 1">
            <a:extLst>
              <a:ext uri="{FF2B5EF4-FFF2-40B4-BE49-F238E27FC236}">
                <a16:creationId xmlns:a16="http://schemas.microsoft.com/office/drawing/2014/main" id="{3BF93CD8-4476-57B7-8DFC-1979ED64708E}"/>
              </a:ext>
            </a:extLst>
          </p:cNvPr>
          <p:cNvPicPr>
            <a:picLocks noChangeAspect="1"/>
          </p:cNvPicPr>
          <p:nvPr/>
        </p:nvPicPr>
        <p:blipFill>
          <a:blip r:embed="rId8"/>
          <a:stretch>
            <a:fillRect/>
          </a:stretch>
        </p:blipFill>
        <p:spPr>
          <a:xfrm>
            <a:off x="779500" y="339759"/>
            <a:ext cx="9394750" cy="2139881"/>
          </a:xfrm>
          <a:prstGeom prst="rect">
            <a:avLst/>
          </a:prstGeom>
        </p:spPr>
      </p:pic>
    </p:spTree>
    <p:extLst>
      <p:ext uri="{BB962C8B-B14F-4D97-AF65-F5344CB8AC3E}">
        <p14:creationId xmlns:p14="http://schemas.microsoft.com/office/powerpoint/2010/main" val="465149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1057" y="5985273"/>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sp>
        <p:nvSpPr>
          <p:cNvPr id="18" name="Rounded Rectangle 17"/>
          <p:cNvSpPr/>
          <p:nvPr/>
        </p:nvSpPr>
        <p:spPr>
          <a:xfrm>
            <a:off x="1611876" y="3022922"/>
            <a:ext cx="4391788"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en-US"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A. </a:t>
            </a: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Đủ nước, ánh sáng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19" name="Rounded Rectangle 18"/>
          <p:cNvSpPr/>
          <p:nvPr/>
        </p:nvSpPr>
        <p:spPr>
          <a:xfrm>
            <a:off x="3107301" y="4612127"/>
            <a:ext cx="6141473"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 Đủ nước, ánh sáng, không khí và chất khoáng.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grpSp>
        <p:nvGrpSpPr>
          <p:cNvPr id="20" name="Group 19"/>
          <p:cNvGrpSpPr/>
          <p:nvPr/>
        </p:nvGrpSpPr>
        <p:grpSpPr>
          <a:xfrm>
            <a:off x="605309" y="60587"/>
            <a:ext cx="10329534" cy="2635309"/>
            <a:chOff x="447707" y="0"/>
            <a:chExt cx="10329534" cy="2635309"/>
          </a:xfrm>
        </p:grpSpPr>
        <p:grpSp>
          <p:nvGrpSpPr>
            <p:cNvPr id="21" name="Group 20"/>
            <p:cNvGrpSpPr/>
            <p:nvPr/>
          </p:nvGrpSpPr>
          <p:grpSpPr>
            <a:xfrm>
              <a:off x="1646829" y="773141"/>
              <a:ext cx="9130412" cy="1364807"/>
              <a:chOff x="1646829" y="773141"/>
              <a:chExt cx="9130412" cy="1364807"/>
            </a:xfrm>
          </p:grpSpPr>
          <p:sp>
            <p:nvSpPr>
              <p:cNvPr id="23" name="Rounded Rectangle 22"/>
              <p:cNvSpPr/>
              <p:nvPr/>
            </p:nvSpPr>
            <p:spPr>
              <a:xfrm>
                <a:off x="1646829" y="773141"/>
                <a:ext cx="9130412" cy="1364807"/>
              </a:xfrm>
              <a:prstGeom prst="roundRect">
                <a:avLst/>
              </a:prstGeom>
              <a:solidFill>
                <a:srgbClr val="0064D2">
                  <a:lumMod val="20000"/>
                  <a:lumOff val="80000"/>
                </a:srgbClr>
              </a:solidFill>
              <a:ln w="57150" cap="flat" cmpd="sng" algn="ctr">
                <a:solidFill>
                  <a:srgbClr val="0064D2">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24" name="Text Box 7"/>
              <p:cNvSpPr txBox="1"/>
              <p:nvPr/>
            </p:nvSpPr>
            <p:spPr>
              <a:xfrm>
                <a:off x="2957748" y="919623"/>
                <a:ext cx="70916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Thực vật cần những yếu tố nào để sống và phát triển bình thường?</a:t>
                </a:r>
              </a:p>
            </p:txBody>
          </p:sp>
        </p:grpSp>
        <p:pic>
          <p:nvPicPr>
            <p:cNvPr id="22" name="Picture 21"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6296" b="67778"/>
            <a:stretch/>
          </p:blipFill>
          <p:spPr>
            <a:xfrm>
              <a:off x="447707" y="0"/>
              <a:ext cx="2756473" cy="2635309"/>
            </a:xfrm>
            <a:prstGeom prst="rect">
              <a:avLst/>
            </a:prstGeom>
          </p:spPr>
        </p:pic>
      </p:grpSp>
      <p:sp>
        <p:nvSpPr>
          <p:cNvPr id="26" name="Rounded Rectangle 25"/>
          <p:cNvSpPr/>
          <p:nvPr/>
        </p:nvSpPr>
        <p:spPr>
          <a:xfrm>
            <a:off x="6661190" y="3022922"/>
            <a:ext cx="4391788"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B. Đủ nước, ánh sáng và không khí</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5313" y="3775409"/>
            <a:ext cx="3185308" cy="3185308"/>
          </a:xfrm>
          <a:prstGeom prst="rect">
            <a:avLst/>
          </a:prstGeom>
        </p:spPr>
      </p:pic>
    </p:spTree>
    <p:extLst>
      <p:ext uri="{BB962C8B-B14F-4D97-AF65-F5344CB8AC3E}">
        <p14:creationId xmlns:p14="http://schemas.microsoft.com/office/powerpoint/2010/main" val="2008682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grpId="1"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21" presetClass="emph" presetSubtype="0" repeatCount="2000" fill="hold" grpId="0" nodeType="clickEffect">
                                  <p:stCondLst>
                                    <p:cond delay="0"/>
                                  </p:stCondLst>
                                  <p:childTnLst>
                                    <p:animClr clrSpc="hsl" dir="cw">
                                      <p:cBhvr override="childStyle">
                                        <p:cTn id="39" dur="500" fill="hold"/>
                                        <p:tgtEl>
                                          <p:spTgt spid="19"/>
                                        </p:tgtEl>
                                        <p:attrNameLst>
                                          <p:attrName>style.color</p:attrName>
                                        </p:attrNameLst>
                                      </p:cBhvr>
                                      <p:by>
                                        <p:hsl h="7200000" s="0" l="0"/>
                                      </p:by>
                                    </p:animClr>
                                    <p:animClr clrSpc="hsl" dir="cw">
                                      <p:cBhvr>
                                        <p:cTn id="40" dur="500" fill="hold"/>
                                        <p:tgtEl>
                                          <p:spTgt spid="19"/>
                                        </p:tgtEl>
                                        <p:attrNameLst>
                                          <p:attrName>fillcolor</p:attrName>
                                        </p:attrNameLst>
                                      </p:cBhvr>
                                      <p:by>
                                        <p:hsl h="7200000" s="0" l="0"/>
                                      </p:by>
                                    </p:animClr>
                                    <p:animClr clrSpc="hsl" dir="cw">
                                      <p:cBhvr>
                                        <p:cTn id="41" dur="500" fill="hold"/>
                                        <p:tgtEl>
                                          <p:spTgt spid="19"/>
                                        </p:tgtEl>
                                        <p:attrNameLst>
                                          <p:attrName>stroke.color</p:attrName>
                                        </p:attrNameLst>
                                      </p:cBhvr>
                                      <p:by>
                                        <p:hsl h="7200000" s="0" l="0"/>
                                      </p:by>
                                    </p:animClr>
                                    <p:set>
                                      <p:cBhvr>
                                        <p:cTn id="42" dur="500" fill="hold"/>
                                        <p:tgtEl>
                                          <p:spTgt spid="19"/>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19"/>
                  </p:tgtEl>
                </p:cond>
              </p:nextCondLst>
            </p:seq>
          </p:childTnLst>
        </p:cTn>
      </p:par>
    </p:tnLst>
    <p:bldLst>
      <p:bldP spid="18" grpId="0" animBg="1"/>
      <p:bldP spid="19" grpId="0" animBg="1"/>
      <p:bldP spid="19" grpId="1"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529" y="5013875"/>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sp>
        <p:nvSpPr>
          <p:cNvPr id="72" name="Rounded Rectangle 71"/>
          <p:cNvSpPr/>
          <p:nvPr/>
        </p:nvSpPr>
        <p:spPr>
          <a:xfrm>
            <a:off x="1611876" y="3022922"/>
            <a:ext cx="4391788" cy="1163638"/>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A. </a:t>
            </a:r>
            <a:r>
              <a:rPr kumimoji="0" lang="en-GB" sz="3200" b="0"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Cây</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cần</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nước</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73" name="Rounded Rectangle 72"/>
          <p:cNvSpPr/>
          <p:nvPr/>
        </p:nvSpPr>
        <p:spPr>
          <a:xfrm>
            <a:off x="6661190" y="4660874"/>
            <a:ext cx="4391788" cy="1425601"/>
          </a:xfrm>
          <a:prstGeom prst="roundRect">
            <a:avLst/>
          </a:prstGeom>
          <a:solidFill>
            <a:srgbClr val="FFB7D4"/>
          </a:solidFill>
          <a:ln w="38100" cap="flat" cmpd="sng" algn="ctr">
            <a:solidFill>
              <a:srgbClr val="FF0066"/>
            </a:solidFill>
            <a:prstDash val="solid"/>
            <a:miter lim="800000"/>
          </a:ln>
          <a:effectLst/>
        </p:spPr>
        <p:txBody>
          <a:bodyPr rtlCol="0" anchor="ctr"/>
          <a:lstStyle/>
          <a:p>
            <a:pPr lvl="0">
              <a:buClr>
                <a:srgbClr val="000000"/>
              </a:buClr>
              <a:defRPr/>
            </a:pP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D.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Cây</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cần</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ánh</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sáng</a:t>
            </a:r>
            <a:endPar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endParaRPr>
          </a:p>
        </p:txBody>
      </p:sp>
      <p:grpSp>
        <p:nvGrpSpPr>
          <p:cNvPr id="75" name="Group 74"/>
          <p:cNvGrpSpPr/>
          <p:nvPr/>
        </p:nvGrpSpPr>
        <p:grpSpPr>
          <a:xfrm>
            <a:off x="1804431" y="428626"/>
            <a:ext cx="9130412" cy="1692816"/>
            <a:chOff x="1646829" y="773141"/>
            <a:chExt cx="9130412" cy="1364807"/>
          </a:xfrm>
          <a:solidFill>
            <a:srgbClr val="FFB7D4"/>
          </a:solidFill>
        </p:grpSpPr>
        <p:sp>
          <p:nvSpPr>
            <p:cNvPr id="77" name="Rounded Rectangle 76"/>
            <p:cNvSpPr/>
            <p:nvPr/>
          </p:nvSpPr>
          <p:spPr>
            <a:xfrm>
              <a:off x="1646829" y="773141"/>
              <a:ext cx="9130412" cy="1364807"/>
            </a:xfrm>
            <a:prstGeom prst="roundRect">
              <a:avLst/>
            </a:prstGeom>
            <a:grp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78" name="Text Box 7"/>
            <p:cNvSpPr txBox="1"/>
            <p:nvPr/>
          </p:nvSpPr>
          <p:spPr>
            <a:xfrm>
              <a:off x="2414621" y="827633"/>
              <a:ext cx="7952902" cy="126551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Thí nghiệm đặt cây đậu được trồng trong đất có đủ chất khoáng vào trong phòng tối, rồi tưới nước thường xuyên nhằm chứng minh điều gì?</a:t>
              </a:r>
              <a:endParaRPr kumimoji="0" lang="en-US" sz="3200" b="0" i="0" u="none" strike="noStrike" kern="0" cap="none" spc="0" normalizeH="0" baseline="0" noProof="0" dirty="0">
                <a:ln>
                  <a:noFill/>
                </a:ln>
                <a:solidFill>
                  <a:srgbClr val="000000"/>
                </a:solidFill>
                <a:effectLst/>
                <a:uLnTx/>
                <a:uFillTx/>
                <a:latin typeface="Arial Black" panose="020B0A04020102020204" pitchFamily="34" charset="0"/>
                <a:ea typeface="Dongle" charset="-127"/>
                <a:cs typeface="Times New Roman" panose="02020603050405020304" charset="0"/>
                <a:sym typeface="Arial" panose="020B0604020202020204"/>
              </a:endParaRPr>
            </a:p>
          </p:txBody>
        </p:sp>
      </p:grpSp>
      <p:sp>
        <p:nvSpPr>
          <p:cNvPr id="79" name="Rounded Rectangle 78"/>
          <p:cNvSpPr/>
          <p:nvPr/>
        </p:nvSpPr>
        <p:spPr>
          <a:xfrm>
            <a:off x="6661190" y="3022922"/>
            <a:ext cx="4391788" cy="1163638"/>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B. </a:t>
            </a:r>
            <a:r>
              <a:rPr kumimoji="0" lang="en-GB" sz="3200" b="0"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Cây</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cần</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chất</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khoáng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80" name="Rounded Rectangle 79"/>
          <p:cNvSpPr/>
          <p:nvPr/>
        </p:nvSpPr>
        <p:spPr>
          <a:xfrm>
            <a:off x="1316601" y="4698168"/>
            <a:ext cx="4388874" cy="1397832"/>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 </a:t>
            </a:r>
            <a:r>
              <a:rPr kumimoji="0" lang="en-US"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Cây</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cần</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không</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khí</a:t>
            </a:r>
            <a:endParaRPr kumimoji="0" lang="en-GB" sz="3200" b="0" i="0" u="none" strike="noStrike" kern="0" cap="none" spc="0" normalizeH="0" baseline="0" noProof="0" dirty="0">
              <a:ln>
                <a:noFill/>
              </a:ln>
              <a:solidFill>
                <a:prstClr val="black">
                  <a:lumMod val="95000"/>
                  <a:lumOff val="5000"/>
                </a:prstClr>
              </a:solidFill>
              <a:effectLst/>
              <a:uLnTx/>
              <a:uFillTx/>
              <a:latin typeface="等线 Light" panose="020F0302020204030204"/>
              <a:ea typeface="微软雅黑"/>
              <a:cs typeface="Times New Roman" panose="02020603050405020304" pitchFamily="18" charset="0"/>
              <a:sym typeface="Arial" panose="020B0604020202020204"/>
            </a:endParaRPr>
          </a:p>
        </p:txBody>
      </p:sp>
      <p:pic>
        <p:nvPicPr>
          <p:cNvPr id="81" name="Picture 80"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148" t="2990" r="33148" b="64788"/>
          <a:stretch/>
        </p:blipFill>
        <p:spPr>
          <a:xfrm>
            <a:off x="149252" y="339614"/>
            <a:ext cx="2448803" cy="2247900"/>
          </a:xfrm>
          <a:prstGeom prst="rect">
            <a:avLst/>
          </a:prstGeom>
          <a:noFill/>
        </p:spPr>
      </p:pic>
      <p:pic>
        <p:nvPicPr>
          <p:cNvPr id="82" name="Picture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596" y="3539480"/>
            <a:ext cx="3185308" cy="3185308"/>
          </a:xfrm>
          <a:prstGeom prst="rect">
            <a:avLst/>
          </a:prstGeom>
        </p:spPr>
      </p:pic>
    </p:spTree>
    <p:extLst>
      <p:ext uri="{BB962C8B-B14F-4D97-AF65-F5344CB8AC3E}">
        <p14:creationId xmlns:p14="http://schemas.microsoft.com/office/powerpoint/2010/main" val="1252439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additive="base">
                                        <p:cTn id="18" dur="500" fill="hold"/>
                                        <p:tgtEl>
                                          <p:spTgt spid="72"/>
                                        </p:tgtEl>
                                        <p:attrNameLst>
                                          <p:attrName>ppt_x</p:attrName>
                                        </p:attrNameLst>
                                      </p:cBhvr>
                                      <p:tavLst>
                                        <p:tav tm="0">
                                          <p:val>
                                            <p:strVal val="#ppt_x"/>
                                          </p:val>
                                        </p:tav>
                                        <p:tav tm="100000">
                                          <p:val>
                                            <p:strVal val="#ppt_x"/>
                                          </p:val>
                                        </p:tav>
                                      </p:tavLst>
                                    </p:anim>
                                    <p:anim calcmode="lin" valueType="num">
                                      <p:cBhvr additive="base">
                                        <p:cTn id="19" dur="500" fill="hold"/>
                                        <p:tgtEl>
                                          <p:spTgt spid="7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79"/>
                                        </p:tgtEl>
                                        <p:attrNameLst>
                                          <p:attrName>style.visibility</p:attrName>
                                        </p:attrNameLst>
                                      </p:cBhvr>
                                      <p:to>
                                        <p:strVal val="visible"/>
                                      </p:to>
                                    </p:set>
                                    <p:anim calcmode="lin" valueType="num">
                                      <p:cBhvr additive="base">
                                        <p:cTn id="23" dur="500" fill="hold"/>
                                        <p:tgtEl>
                                          <p:spTgt spid="79"/>
                                        </p:tgtEl>
                                        <p:attrNameLst>
                                          <p:attrName>ppt_x</p:attrName>
                                        </p:attrNameLst>
                                      </p:cBhvr>
                                      <p:tavLst>
                                        <p:tav tm="0">
                                          <p:val>
                                            <p:strVal val="#ppt_x"/>
                                          </p:val>
                                        </p:tav>
                                        <p:tav tm="100000">
                                          <p:val>
                                            <p:strVal val="#ppt_x"/>
                                          </p:val>
                                        </p:tav>
                                      </p:tavLst>
                                    </p:anim>
                                    <p:anim calcmode="lin" valueType="num">
                                      <p:cBhvr additive="base">
                                        <p:cTn id="24" dur="500" fill="hold"/>
                                        <p:tgtEl>
                                          <p:spTgt spid="79"/>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80"/>
                                        </p:tgtEl>
                                        <p:attrNameLst>
                                          <p:attrName>style.visibility</p:attrName>
                                        </p:attrNameLst>
                                      </p:cBhvr>
                                      <p:to>
                                        <p:strVal val="visible"/>
                                      </p:to>
                                    </p:set>
                                    <p:anim calcmode="lin" valueType="num">
                                      <p:cBhvr additive="base">
                                        <p:cTn id="28" dur="500" fill="hold"/>
                                        <p:tgtEl>
                                          <p:spTgt spid="80"/>
                                        </p:tgtEl>
                                        <p:attrNameLst>
                                          <p:attrName>ppt_x</p:attrName>
                                        </p:attrNameLst>
                                      </p:cBhvr>
                                      <p:tavLst>
                                        <p:tav tm="0">
                                          <p:val>
                                            <p:strVal val="#ppt_x"/>
                                          </p:val>
                                        </p:tav>
                                        <p:tav tm="100000">
                                          <p:val>
                                            <p:strVal val="#ppt_x"/>
                                          </p:val>
                                        </p:tav>
                                      </p:tavLst>
                                    </p:anim>
                                    <p:anim calcmode="lin" valueType="num">
                                      <p:cBhvr additive="base">
                                        <p:cTn id="29" dur="500" fill="hold"/>
                                        <p:tgtEl>
                                          <p:spTgt spid="80"/>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grpId="1" nodeType="after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additive="base">
                                        <p:cTn id="33" dur="500" fill="hold"/>
                                        <p:tgtEl>
                                          <p:spTgt spid="73"/>
                                        </p:tgtEl>
                                        <p:attrNameLst>
                                          <p:attrName>ppt_x</p:attrName>
                                        </p:attrNameLst>
                                      </p:cBhvr>
                                      <p:tavLst>
                                        <p:tav tm="0">
                                          <p:val>
                                            <p:strVal val="#ppt_x"/>
                                          </p:val>
                                        </p:tav>
                                        <p:tav tm="100000">
                                          <p:val>
                                            <p:strVal val="#ppt_x"/>
                                          </p:val>
                                        </p:tav>
                                      </p:tavLst>
                                    </p:anim>
                                    <p:anim calcmode="lin" valueType="num">
                                      <p:cBhvr additive="base">
                                        <p:cTn id="3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3"/>
                    </p:tgtEl>
                  </p:cond>
                </p:stCondLst>
                <p:endSync evt="end" delay="0">
                  <p:rtn val="all"/>
                </p:endSync>
                <p:childTnLst>
                  <p:par>
                    <p:cTn id="36" fill="hold">
                      <p:stCondLst>
                        <p:cond delay="0"/>
                      </p:stCondLst>
                      <p:childTnLst>
                        <p:par>
                          <p:cTn id="37" fill="hold">
                            <p:stCondLst>
                              <p:cond delay="0"/>
                            </p:stCondLst>
                            <p:childTnLst>
                              <p:par>
                                <p:cTn id="38" presetID="21" presetClass="emph" presetSubtype="0" repeatCount="2000" fill="hold" grpId="0" nodeType="clickEffect">
                                  <p:stCondLst>
                                    <p:cond delay="0"/>
                                  </p:stCondLst>
                                  <p:childTnLst>
                                    <p:animClr clrSpc="hsl" dir="cw">
                                      <p:cBhvr override="childStyle">
                                        <p:cTn id="39" dur="500" fill="hold"/>
                                        <p:tgtEl>
                                          <p:spTgt spid="73"/>
                                        </p:tgtEl>
                                        <p:attrNameLst>
                                          <p:attrName>style.color</p:attrName>
                                        </p:attrNameLst>
                                      </p:cBhvr>
                                      <p:by>
                                        <p:hsl h="7200000" s="0" l="0"/>
                                      </p:by>
                                    </p:animClr>
                                    <p:animClr clrSpc="hsl" dir="cw">
                                      <p:cBhvr>
                                        <p:cTn id="40" dur="500" fill="hold"/>
                                        <p:tgtEl>
                                          <p:spTgt spid="73"/>
                                        </p:tgtEl>
                                        <p:attrNameLst>
                                          <p:attrName>fillcolor</p:attrName>
                                        </p:attrNameLst>
                                      </p:cBhvr>
                                      <p:by>
                                        <p:hsl h="7200000" s="0" l="0"/>
                                      </p:by>
                                    </p:animClr>
                                    <p:animClr clrSpc="hsl" dir="cw">
                                      <p:cBhvr>
                                        <p:cTn id="41" dur="500" fill="hold"/>
                                        <p:tgtEl>
                                          <p:spTgt spid="73"/>
                                        </p:tgtEl>
                                        <p:attrNameLst>
                                          <p:attrName>stroke.color</p:attrName>
                                        </p:attrNameLst>
                                      </p:cBhvr>
                                      <p:by>
                                        <p:hsl h="7200000" s="0" l="0"/>
                                      </p:by>
                                    </p:animClr>
                                    <p:set>
                                      <p:cBhvr>
                                        <p:cTn id="42" dur="500" fill="hold"/>
                                        <p:tgtEl>
                                          <p:spTgt spid="73"/>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73"/>
                  </p:tgtEl>
                </p:cond>
              </p:nextCondLst>
            </p:seq>
          </p:childTnLst>
        </p:cTn>
      </p:par>
    </p:tnLst>
    <p:bldLst>
      <p:bldP spid="72" grpId="0" animBg="1"/>
      <p:bldP spid="73" grpId="0" animBg="1"/>
      <p:bldP spid="73" grpId="1" animBg="1"/>
      <p:bldP spid="79" grpId="0" animBg="1"/>
      <p:bldP spid="8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1057" y="5775875"/>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grpSp>
        <p:nvGrpSpPr>
          <p:cNvPr id="11" name="组合 61"/>
          <p:cNvGrpSpPr/>
          <p:nvPr/>
        </p:nvGrpSpPr>
        <p:grpSpPr>
          <a:xfrm>
            <a:off x="9559814" y="648052"/>
            <a:ext cx="1919787" cy="2423165"/>
            <a:chOff x="6690716" y="708698"/>
            <a:chExt cx="1919787" cy="2423165"/>
          </a:xfrm>
        </p:grpSpPr>
        <p:sp>
          <p:nvSpPr>
            <p:cNvPr id="12"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3"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16" name="图片 84"/>
          <p:cNvPicPr>
            <a:picLocks noChangeAspect="1"/>
          </p:cNvPicPr>
          <p:nvPr/>
        </p:nvPicPr>
        <p:blipFill>
          <a:blip r:embed="rId5"/>
          <a:stretch>
            <a:fillRect/>
          </a:stretch>
        </p:blipFill>
        <p:spPr>
          <a:xfrm>
            <a:off x="11052978" y="-72"/>
            <a:ext cx="1139022" cy="1292507"/>
          </a:xfrm>
          <a:prstGeom prst="rect">
            <a:avLst/>
          </a:prstGeom>
        </p:spPr>
      </p:pic>
      <p:sp>
        <p:nvSpPr>
          <p:cNvPr id="18" name="Rounded Rectangle 17"/>
          <p:cNvSpPr/>
          <p:nvPr/>
        </p:nvSpPr>
        <p:spPr>
          <a:xfrm>
            <a:off x="2150055" y="3044353"/>
            <a:ext cx="8598923" cy="1995989"/>
          </a:xfrm>
          <a:prstGeom prst="roundRect">
            <a:avLst/>
          </a:prstGeom>
          <a:solidFill>
            <a:srgbClr val="FFD347"/>
          </a:solidFill>
          <a:ln w="381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Times New Roman" panose="02020603050405020304" pitchFamily="18" charset="0"/>
              </a:rPr>
              <a:t>Ánh</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sáng</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không</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khí</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nhiệt</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độ</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thích</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hợp</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nước</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chất</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khoáng</a:t>
            </a:r>
            <a:r>
              <a:rPr lang="en-US" sz="4000" dirty="0">
                <a:solidFill>
                  <a:srgbClr val="FF0000"/>
                </a:solidFill>
                <a:latin typeface="Times New Roman" panose="02020603050405020304" pitchFamily="18" charset="0"/>
              </a:rPr>
              <a:t>.</a:t>
            </a:r>
            <a:endPar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ndParaRPr>
          </a:p>
        </p:txBody>
      </p:sp>
      <p:grpSp>
        <p:nvGrpSpPr>
          <p:cNvPr id="19" name="Group 18"/>
          <p:cNvGrpSpPr/>
          <p:nvPr/>
        </p:nvGrpSpPr>
        <p:grpSpPr>
          <a:xfrm>
            <a:off x="1804431" y="854290"/>
            <a:ext cx="9130412" cy="1392456"/>
            <a:chOff x="1646829" y="773141"/>
            <a:chExt cx="9130412" cy="1392456"/>
          </a:xfrm>
          <a:solidFill>
            <a:srgbClr val="FFD347"/>
          </a:solidFill>
        </p:grpSpPr>
        <p:sp>
          <p:nvSpPr>
            <p:cNvPr id="20" name="Rounded Rectangle 19"/>
            <p:cNvSpPr/>
            <p:nvPr/>
          </p:nvSpPr>
          <p:spPr>
            <a:xfrm>
              <a:off x="1646829" y="773141"/>
              <a:ext cx="9130412" cy="1364807"/>
            </a:xfrm>
            <a:prstGeom prst="roundRect">
              <a:avLst/>
            </a:prstGeom>
            <a:grpFill/>
            <a:ln w="571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21" name="Text Box 7"/>
            <p:cNvSpPr txBox="1"/>
            <p:nvPr/>
          </p:nvSpPr>
          <p:spPr>
            <a:xfrm>
              <a:off x="2681321" y="965268"/>
              <a:ext cx="7091680" cy="1200329"/>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Để sống và phát triển, thực vật cần những yếu tố nào?</a:t>
              </a:r>
            </a:p>
          </p:txBody>
        </p:sp>
      </p:grpSp>
      <p:pic>
        <p:nvPicPr>
          <p:cNvPr id="25" name="Picture 24"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833" t="1979" r="1463" b="65799"/>
          <a:stretch/>
        </p:blipFill>
        <p:spPr>
          <a:xfrm>
            <a:off x="438692" y="0"/>
            <a:ext cx="2351252" cy="2247900"/>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411" y="3754410"/>
            <a:ext cx="3185308" cy="3185308"/>
          </a:xfrm>
          <a:prstGeom prst="rect">
            <a:avLst/>
          </a:prstGeom>
        </p:spPr>
      </p:pic>
    </p:spTree>
    <p:extLst>
      <p:ext uri="{BB962C8B-B14F-4D97-AF65-F5344CB8AC3E}">
        <p14:creationId xmlns:p14="http://schemas.microsoft.com/office/powerpoint/2010/main" val="313871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par>
                                <p:cTn id="15" presetID="2" presetClass="entr" presetSubtype="3"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1" presetClass="emph" presetSubtype="0" repeatCount="2000" fill="hold" grpId="0" nodeType="clickEffect">
                                  <p:stCondLst>
                                    <p:cond delay="0"/>
                                  </p:stCondLst>
                                  <p:childTnLst>
                                    <p:animClr clrSpc="hsl" dir="cw">
                                      <p:cBhvr override="childStyle">
                                        <p:cTn id="29" dur="500" fill="hold"/>
                                        <p:tgtEl>
                                          <p:spTgt spid="18"/>
                                        </p:tgtEl>
                                        <p:attrNameLst>
                                          <p:attrName>style.color</p:attrName>
                                        </p:attrNameLst>
                                      </p:cBhvr>
                                      <p:by>
                                        <p:hsl h="7200000" s="0" l="0"/>
                                      </p:by>
                                    </p:animClr>
                                    <p:animClr clrSpc="hsl" dir="cw">
                                      <p:cBhvr>
                                        <p:cTn id="30" dur="500" fill="hold"/>
                                        <p:tgtEl>
                                          <p:spTgt spid="18"/>
                                        </p:tgtEl>
                                        <p:attrNameLst>
                                          <p:attrName>fillcolor</p:attrName>
                                        </p:attrNameLst>
                                      </p:cBhvr>
                                      <p:by>
                                        <p:hsl h="7200000" s="0" l="0"/>
                                      </p:by>
                                    </p:animClr>
                                    <p:animClr clrSpc="hsl" dir="cw">
                                      <p:cBhvr>
                                        <p:cTn id="31" dur="500" fill="hold"/>
                                        <p:tgtEl>
                                          <p:spTgt spid="18"/>
                                        </p:tgtEl>
                                        <p:attrNameLst>
                                          <p:attrName>stroke.color</p:attrName>
                                        </p:attrNameLst>
                                      </p:cBhvr>
                                      <p:by>
                                        <p:hsl h="7200000" s="0" l="0"/>
                                      </p:by>
                                    </p:animClr>
                                    <p:set>
                                      <p:cBhvr>
                                        <p:cTn id="32" dur="500" fill="hold"/>
                                        <p:tgtEl>
                                          <p:spTgt spid="18"/>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18"/>
                  </p:tgtEl>
                </p:cond>
              </p:nextCondLst>
            </p:seq>
          </p:childTnLst>
        </p:cTn>
      </p:par>
    </p:tnLst>
    <p:bldLst>
      <p:bldP spid="18" grpId="0" animBg="1"/>
      <p:bldP spid="1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1295400" y="1150619"/>
            <a:ext cx="9860280" cy="4556761"/>
          </a:xfrm>
          <a:prstGeom prst="rect">
            <a:avLst/>
          </a:prstGeom>
        </p:spPr>
      </p:pic>
      <p:pic>
        <p:nvPicPr>
          <p:cNvPr id="4" name="Picture 3">
            <a:extLst>
              <a:ext uri="{FF2B5EF4-FFF2-40B4-BE49-F238E27FC236}">
                <a16:creationId xmlns:a16="http://schemas.microsoft.com/office/drawing/2014/main" id="{D16C931B-E492-4F03-8FA5-1AA74B37FDCC}"/>
              </a:ext>
            </a:extLst>
          </p:cNvPr>
          <p:cNvPicPr>
            <a:picLocks noChangeAspect="1"/>
          </p:cNvPicPr>
          <p:nvPr/>
        </p:nvPicPr>
        <p:blipFill>
          <a:blip r:embed="rId5"/>
          <a:stretch>
            <a:fillRect/>
          </a:stretch>
        </p:blipFill>
        <p:spPr>
          <a:xfrm>
            <a:off x="2990572" y="2402502"/>
            <a:ext cx="6401355" cy="1938696"/>
          </a:xfrm>
          <a:prstGeom prst="rect">
            <a:avLst/>
          </a:prstGeom>
        </p:spPr>
      </p:pic>
    </p:spTree>
    <p:extLst>
      <p:ext uri="{BB962C8B-B14F-4D97-AF65-F5344CB8AC3E}">
        <p14:creationId xmlns:p14="http://schemas.microsoft.com/office/powerpoint/2010/main" val="6135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4" name="Group 3">
            <a:extLst>
              <a:ext uri="{FF2B5EF4-FFF2-40B4-BE49-F238E27FC236}">
                <a16:creationId xmlns:a16="http://schemas.microsoft.com/office/drawing/2014/main" id="{62163E1F-D27D-F19D-D97E-337BFC3451F7}"/>
              </a:ext>
            </a:extLst>
          </p:cNvPr>
          <p:cNvGrpSpPr/>
          <p:nvPr/>
        </p:nvGrpSpPr>
        <p:grpSpPr>
          <a:xfrm>
            <a:off x="1114425" y="133350"/>
            <a:ext cx="10401300" cy="6962775"/>
            <a:chOff x="5251590" y="1051051"/>
            <a:chExt cx="6850999" cy="5983614"/>
          </a:xfrm>
        </p:grpSpPr>
        <p:grpSp>
          <p:nvGrpSpPr>
            <p:cNvPr id="5" name="Group 4">
              <a:extLst>
                <a:ext uri="{FF2B5EF4-FFF2-40B4-BE49-F238E27FC236}">
                  <a16:creationId xmlns:a16="http://schemas.microsoft.com/office/drawing/2014/main" id="{4359405D-864C-DBC1-1AEC-4323DB149AD3}"/>
                </a:ext>
              </a:extLst>
            </p:cNvPr>
            <p:cNvGrpSpPr/>
            <p:nvPr/>
          </p:nvGrpSpPr>
          <p:grpSpPr>
            <a:xfrm>
              <a:off x="5251590" y="1051051"/>
              <a:ext cx="6850999" cy="5983614"/>
              <a:chOff x="5190343" y="874386"/>
              <a:chExt cx="6850999" cy="5983614"/>
            </a:xfrm>
          </p:grpSpPr>
          <p:pic>
            <p:nvPicPr>
              <p:cNvPr id="8" name="Picture 7" descr="A picture containing text, clipart&#10;&#10;Description automatically generated">
                <a:extLst>
                  <a:ext uri="{FF2B5EF4-FFF2-40B4-BE49-F238E27FC236}">
                    <a16:creationId xmlns:a16="http://schemas.microsoft.com/office/drawing/2014/main" id="{616694EF-CCD4-A2FE-99F0-28FEF748304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5490" b="99265" l="10000" r="90000">
                            <a14:foregroundMark x1="34688" y1="96446" x2="34688" y2="96446"/>
                            <a14:foregroundMark x1="68438" y1="93995" x2="69688" y2="94853"/>
                            <a14:foregroundMark x1="70156" y1="94485" x2="70156" y2="94485"/>
                            <a14:foregroundMark x1="73906" y1="90441" x2="73750" y2="90196"/>
                            <a14:foregroundMark x1="71563" y1="85417" x2="72188" y2="87132"/>
                            <a14:foregroundMark x1="73594" y1="90809" x2="73438" y2="91912"/>
                            <a14:foregroundMark x1="73594" y1="92034" x2="72500" y2="93750"/>
                            <a14:foregroundMark x1="73750" y1="93382" x2="73281" y2="93995"/>
                            <a14:foregroundMark x1="73438" y1="94363" x2="73438" y2="94363"/>
                            <a14:foregroundMark x1="71563" y1="95098" x2="71563" y2="95098"/>
                            <a14:foregroundMark x1="25938" y1="93260" x2="25313" y2="91176"/>
                            <a14:foregroundMark x1="26094" y1="90441" x2="28125" y2="88480"/>
                            <a14:foregroundMark x1="27500" y1="87377" x2="28125" y2="87010"/>
                            <a14:foregroundMark x1="27969" y1="86029" x2="28750" y2="85907"/>
                            <a14:foregroundMark x1="29688" y1="83824" x2="31250" y2="83211"/>
                            <a14:foregroundMark x1="30156" y1="83456" x2="32031" y2="81618"/>
                            <a14:foregroundMark x1="33750" y1="80882" x2="37031" y2="79534"/>
                            <a14:foregroundMark x1="35000" y1="79167" x2="40000" y2="78799"/>
                            <a14:foregroundMark x1="39219" y1="77819" x2="42188" y2="77206"/>
                            <a14:foregroundMark x1="42813" y1="76838" x2="44844" y2="76838"/>
                            <a14:foregroundMark x1="45781" y1="75980" x2="45781" y2="75980"/>
                            <a14:foregroundMark x1="54063" y1="75735" x2="54063" y2="75735"/>
                            <a14:foregroundMark x1="56875" y1="77083" x2="58125" y2="77574"/>
                            <a14:foregroundMark x1="56563" y1="77083" x2="57813" y2="77328"/>
                            <a14:foregroundMark x1="58125" y1="77328" x2="58906" y2="77574"/>
                            <a14:foregroundMark x1="59375" y1="77574" x2="60156" y2="77819"/>
                            <a14:foregroundMark x1="60156" y1="77574" x2="61406" y2="78064"/>
                            <a14:foregroundMark x1="62031" y1="78186" x2="63438" y2="78922"/>
                            <a14:foregroundMark x1="63281" y1="78799" x2="64531" y2="79412"/>
                            <a14:foregroundMark x1="65000" y1="79657" x2="65938" y2="80392"/>
                            <a14:foregroundMark x1="67031" y1="95343" x2="65625" y2="96446"/>
                            <a14:foregroundMark x1="28906" y1="84436" x2="28906" y2="84436"/>
                            <a14:foregroundMark x1="28906" y1="84559" x2="26875" y2="90564"/>
                            <a14:foregroundMark x1="26563" y1="89216" x2="27031" y2="88235"/>
                            <a14:foregroundMark x1="27344" y1="87990" x2="27656" y2="86642"/>
                            <a14:foregroundMark x1="32031" y1="81005" x2="33750" y2="79902"/>
                            <a14:foregroundMark x1="35469" y1="79289" x2="37969" y2="78309"/>
                            <a14:foregroundMark x1="37813" y1="78309" x2="40156" y2="77696"/>
                            <a14:foregroundMark x1="54531" y1="76716" x2="56875" y2="76961"/>
                            <a14:foregroundMark x1="57813" y1="77083" x2="59375" y2="77451"/>
                            <a14:foregroundMark x1="61094" y1="78186" x2="63906" y2="79412"/>
                            <a14:foregroundMark x1="64531" y1="79289" x2="65781" y2="80147"/>
                            <a14:foregroundMark x1="65938" y1="80882" x2="66406" y2="81250"/>
                            <a14:foregroundMark x1="66406" y1="80270" x2="67188" y2="81005"/>
                            <a14:foregroundMark x1="66250" y1="80515" x2="68750" y2="82843"/>
                            <a14:foregroundMark x1="69063" y1="82353" x2="69844" y2="83211"/>
                            <a14:foregroundMark x1="68594" y1="81985" x2="69531" y2="82843"/>
                            <a14:foregroundMark x1="67656" y1="81005" x2="69219" y2="82108"/>
                            <a14:foregroundMark x1="70000" y1="83701" x2="71250" y2="85049"/>
                            <a14:foregroundMark x1="71719" y1="86520" x2="72656" y2="88235"/>
                            <a14:foregroundMark x1="72656" y1="87868" x2="73281" y2="89216"/>
                            <a14:foregroundMark x1="71250" y1="95343" x2="68125" y2="96569"/>
                            <a14:foregroundMark x1="67344" y1="96936" x2="68906" y2="96569"/>
                            <a14:foregroundMark x1="70156" y1="96201" x2="71406" y2="95711"/>
                            <a14:foregroundMark x1="71719" y1="95466" x2="72500" y2="94975"/>
                            <a14:foregroundMark x1="62500" y1="97672" x2="60313" y2="97917"/>
                            <a14:foregroundMark x1="62969" y1="97426" x2="65469" y2="97426"/>
                            <a14:foregroundMark x1="65313" y1="97426" x2="66563" y2="96936"/>
                            <a14:foregroundMark x1="52969" y1="98284" x2="48438" y2="98162"/>
                            <a14:foregroundMark x1="46719" y1="98039" x2="41406" y2="97549"/>
                            <a14:foregroundMark x1="37500" y1="97549" x2="36094" y2="97426"/>
                            <a14:foregroundMark x1="35781" y1="97426" x2="41719" y2="98039"/>
                            <a14:foregroundMark x1="43281" y1="98039" x2="45938" y2="98284"/>
                            <a14:foregroundMark x1="35156" y1="97426" x2="37656" y2="97917"/>
                            <a14:foregroundMark x1="34844" y1="97549" x2="31406" y2="96936"/>
                            <a14:foregroundMark x1="30781" y1="96691" x2="28438" y2="95833"/>
                            <a14:foregroundMark x1="26875" y1="95098" x2="25938" y2="94118"/>
                            <a14:foregroundMark x1="25938" y1="94240" x2="27969" y2="95221"/>
                            <a14:foregroundMark x1="56563" y1="98162" x2="58125" y2="98039"/>
                            <a14:foregroundMark x1="58906" y1="98039" x2="60000" y2="98039"/>
                            <a14:foregroundMark x1="54531" y1="98284" x2="56563" y2="98162"/>
                            <a14:foregroundMark x1="39063" y1="98039" x2="39063" y2="98039"/>
                            <a14:foregroundMark x1="38594" y1="98039" x2="38750" y2="98162"/>
                            <a14:foregroundMark x1="40781" y1="98162" x2="41094" y2="98162"/>
                            <a14:foregroundMark x1="74688" y1="91544" x2="74688" y2="91544"/>
                            <a14:foregroundMark x1="74219" y1="92892" x2="74219" y2="92892"/>
                            <a14:foregroundMark x1="47344" y1="98407" x2="47344" y2="98407"/>
                            <a14:backgroundMark x1="57471" y1="98897" x2="58210" y2="98897"/>
                            <a14:backgroundMark x1="57190" y1="99265" x2="57656" y2="99265"/>
                            <a14:backgroundMark x1="48594" y1="76593" x2="49063" y2="78186"/>
                            <a14:backgroundMark x1="48125" y1="76348" x2="49219" y2="78922"/>
                            <a14:backgroundMark x1="48438" y1="78186" x2="48594" y2="78676"/>
                            <a14:backgroundMark x1="48750" y1="79412" x2="48906" y2="79534"/>
                            <a14:backgroundMark x1="49063" y1="79534" x2="50313" y2="79902"/>
                            <a14:backgroundMark x1="49375" y1="79167" x2="49844" y2="79412"/>
                            <a14:backgroundMark x1="48906" y1="78922" x2="49375" y2="79167"/>
                            <a14:backgroundMark x1="48438" y1="78799" x2="48438" y2="78799"/>
                            <a14:backgroundMark x1="47500" y1="75735" x2="47813" y2="75735"/>
                            <a14:backgroundMark x1="47813" y1="75490" x2="48750" y2="75613"/>
                          </a14:backgroundRemoval>
                        </a14:imgEffect>
                      </a14:imgLayer>
                    </a14:imgProps>
                  </a:ext>
                  <a:ext uri="{28A0092B-C50C-407E-A947-70E740481C1C}">
                    <a14:useLocalDpi xmlns:a14="http://schemas.microsoft.com/office/drawing/2010/main" val="0"/>
                  </a:ext>
                </a:extLst>
              </a:blip>
              <a:srcRect l="22550" t="75153" r="22173"/>
              <a:stretch/>
            </p:blipFill>
            <p:spPr>
              <a:xfrm>
                <a:off x="7139338" y="5154033"/>
                <a:ext cx="2973277" cy="1703967"/>
              </a:xfrm>
              <a:prstGeom prst="rect">
                <a:avLst/>
              </a:prstGeom>
            </p:spPr>
          </p:pic>
          <p:sp>
            <p:nvSpPr>
              <p:cNvPr id="9" name="Rectangle: Rounded Corners 8">
                <a:extLst>
                  <a:ext uri="{FF2B5EF4-FFF2-40B4-BE49-F238E27FC236}">
                    <a16:creationId xmlns:a16="http://schemas.microsoft.com/office/drawing/2014/main" id="{C4501EC6-82F8-AE4D-D1AD-01A5E4ABDD28}"/>
                  </a:ext>
                </a:extLst>
              </p:cNvPr>
              <p:cNvSpPr/>
              <p:nvPr/>
            </p:nvSpPr>
            <p:spPr>
              <a:xfrm>
                <a:off x="5190343" y="874386"/>
                <a:ext cx="6850999" cy="4090596"/>
              </a:xfrm>
              <a:prstGeom prst="roundRect">
                <a:avLst>
                  <a:gd name="adj" fmla="val 4000"/>
                </a:avLst>
              </a:prstGeom>
              <a:solidFill>
                <a:srgbClr val="CF93B5"/>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2252142A-1DA2-AF4D-4039-1D93B61454B9}"/>
                  </a:ext>
                </a:extLst>
              </p:cNvPr>
              <p:cNvSpPr/>
              <p:nvPr/>
            </p:nvSpPr>
            <p:spPr>
              <a:xfrm>
                <a:off x="5582244" y="1119864"/>
                <a:ext cx="6067196" cy="3599637"/>
              </a:xfrm>
              <a:prstGeom prst="roundRect">
                <a:avLst>
                  <a:gd name="adj" fmla="val 0"/>
                </a:avLst>
              </a:prstGeom>
              <a:solidFill>
                <a:srgbClr val="C8C9DE"/>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Top Corners Rounded 10">
                <a:extLst>
                  <a:ext uri="{FF2B5EF4-FFF2-40B4-BE49-F238E27FC236}">
                    <a16:creationId xmlns:a16="http://schemas.microsoft.com/office/drawing/2014/main" id="{B735B9ED-342F-0886-DA7D-0DF6380B01D9}"/>
                  </a:ext>
                </a:extLst>
              </p:cNvPr>
              <p:cNvSpPr/>
              <p:nvPr/>
            </p:nvSpPr>
            <p:spPr>
              <a:xfrm rot="10800000">
                <a:off x="8380462" y="4964978"/>
                <a:ext cx="477196" cy="549748"/>
              </a:xfrm>
              <a:prstGeom prst="round2SameRect">
                <a:avLst>
                  <a:gd name="adj1" fmla="val 43333"/>
                  <a:gd name="adj2" fmla="val 0"/>
                </a:avLst>
              </a:prstGeom>
              <a:solidFill>
                <a:srgbClr val="2E71A5"/>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6" name="Rectangle: Rounded Corners 18">
              <a:extLst>
                <a:ext uri="{FF2B5EF4-FFF2-40B4-BE49-F238E27FC236}">
                  <a16:creationId xmlns:a16="http://schemas.microsoft.com/office/drawing/2014/main" id="{BA44DA3E-77AE-3506-884E-DE59DDDD2A6C}"/>
                </a:ext>
              </a:extLst>
            </p:cNvPr>
            <p:cNvSpPr/>
            <p:nvPr/>
          </p:nvSpPr>
          <p:spPr>
            <a:xfrm rot="21421545">
              <a:off x="5856173" y="1849964"/>
              <a:ext cx="401288" cy="2808075"/>
            </a:xfrm>
            <a:custGeom>
              <a:avLst/>
              <a:gdLst>
                <a:gd name="connsiteX0" fmla="*/ 0 w 297390"/>
                <a:gd name="connsiteY0" fmla="*/ 49566 h 2261420"/>
                <a:gd name="connsiteX1" fmla="*/ 49566 w 297390"/>
                <a:gd name="connsiteY1" fmla="*/ 0 h 2261420"/>
                <a:gd name="connsiteX2" fmla="*/ 247824 w 297390"/>
                <a:gd name="connsiteY2" fmla="*/ 0 h 2261420"/>
                <a:gd name="connsiteX3" fmla="*/ 297390 w 297390"/>
                <a:gd name="connsiteY3" fmla="*/ 49566 h 2261420"/>
                <a:gd name="connsiteX4" fmla="*/ 297390 w 297390"/>
                <a:gd name="connsiteY4" fmla="*/ 2211854 h 2261420"/>
                <a:gd name="connsiteX5" fmla="*/ 247824 w 297390"/>
                <a:gd name="connsiteY5" fmla="*/ 2261420 h 2261420"/>
                <a:gd name="connsiteX6" fmla="*/ 49566 w 297390"/>
                <a:gd name="connsiteY6" fmla="*/ 2261420 h 2261420"/>
                <a:gd name="connsiteX7" fmla="*/ 0 w 297390"/>
                <a:gd name="connsiteY7" fmla="*/ 2211854 h 2261420"/>
                <a:gd name="connsiteX8" fmla="*/ 0 w 297390"/>
                <a:gd name="connsiteY8" fmla="*/ 49566 h 2261420"/>
                <a:gd name="connsiteX0" fmla="*/ 127820 w 297390"/>
                <a:gd name="connsiteY0" fmla="*/ 8612 h 2289292"/>
                <a:gd name="connsiteX1" fmla="*/ 49566 w 297390"/>
                <a:gd name="connsiteY1" fmla="*/ 27872 h 2289292"/>
                <a:gd name="connsiteX2" fmla="*/ 247824 w 297390"/>
                <a:gd name="connsiteY2" fmla="*/ 27872 h 2289292"/>
                <a:gd name="connsiteX3" fmla="*/ 297390 w 297390"/>
                <a:gd name="connsiteY3" fmla="*/ 77438 h 2289292"/>
                <a:gd name="connsiteX4" fmla="*/ 297390 w 297390"/>
                <a:gd name="connsiteY4" fmla="*/ 2239726 h 2289292"/>
                <a:gd name="connsiteX5" fmla="*/ 247824 w 297390"/>
                <a:gd name="connsiteY5" fmla="*/ 2289292 h 2289292"/>
                <a:gd name="connsiteX6" fmla="*/ 49566 w 297390"/>
                <a:gd name="connsiteY6" fmla="*/ 2289292 h 2289292"/>
                <a:gd name="connsiteX7" fmla="*/ 0 w 297390"/>
                <a:gd name="connsiteY7" fmla="*/ 2239726 h 2289292"/>
                <a:gd name="connsiteX8" fmla="*/ 127820 w 297390"/>
                <a:gd name="connsiteY8" fmla="*/ 8612 h 2289292"/>
                <a:gd name="connsiteX0" fmla="*/ 135597 w 305167"/>
                <a:gd name="connsiteY0" fmla="*/ 8612 h 2289292"/>
                <a:gd name="connsiteX1" fmla="*/ 57343 w 305167"/>
                <a:gd name="connsiteY1" fmla="*/ 27872 h 2289292"/>
                <a:gd name="connsiteX2" fmla="*/ 255601 w 305167"/>
                <a:gd name="connsiteY2" fmla="*/ 27872 h 2289292"/>
                <a:gd name="connsiteX3" fmla="*/ 305167 w 305167"/>
                <a:gd name="connsiteY3" fmla="*/ 77438 h 2289292"/>
                <a:gd name="connsiteX4" fmla="*/ 305167 w 305167"/>
                <a:gd name="connsiteY4" fmla="*/ 2239726 h 2289292"/>
                <a:gd name="connsiteX5" fmla="*/ 255601 w 305167"/>
                <a:gd name="connsiteY5" fmla="*/ 2289292 h 2289292"/>
                <a:gd name="connsiteX6" fmla="*/ 57343 w 305167"/>
                <a:gd name="connsiteY6" fmla="*/ 2289292 h 2289292"/>
                <a:gd name="connsiteX7" fmla="*/ 7777 w 305167"/>
                <a:gd name="connsiteY7" fmla="*/ 2239726 h 2289292"/>
                <a:gd name="connsiteX8" fmla="*/ 135597 w 305167"/>
                <a:gd name="connsiteY8" fmla="*/ 8612 h 2289292"/>
                <a:gd name="connsiteX0" fmla="*/ 135597 w 305167"/>
                <a:gd name="connsiteY0" fmla="*/ 8612 h 2297605"/>
                <a:gd name="connsiteX1" fmla="*/ 57343 w 305167"/>
                <a:gd name="connsiteY1" fmla="*/ 27872 h 2297605"/>
                <a:gd name="connsiteX2" fmla="*/ 255601 w 305167"/>
                <a:gd name="connsiteY2" fmla="*/ 27872 h 2297605"/>
                <a:gd name="connsiteX3" fmla="*/ 305167 w 305167"/>
                <a:gd name="connsiteY3" fmla="*/ 77438 h 2297605"/>
                <a:gd name="connsiteX4" fmla="*/ 305167 w 305167"/>
                <a:gd name="connsiteY4" fmla="*/ 2239726 h 2297605"/>
                <a:gd name="connsiteX5" fmla="*/ 255601 w 305167"/>
                <a:gd name="connsiteY5" fmla="*/ 2289292 h 2297605"/>
                <a:gd name="connsiteX6" fmla="*/ 144626 w 305167"/>
                <a:gd name="connsiteY6" fmla="*/ 2297605 h 2297605"/>
                <a:gd name="connsiteX7" fmla="*/ 7777 w 305167"/>
                <a:gd name="connsiteY7" fmla="*/ 2239726 h 2297605"/>
                <a:gd name="connsiteX8" fmla="*/ 135597 w 305167"/>
                <a:gd name="connsiteY8" fmla="*/ 8612 h 2297605"/>
                <a:gd name="connsiteX0" fmla="*/ 118055 w 287625"/>
                <a:gd name="connsiteY0" fmla="*/ 8612 h 2297605"/>
                <a:gd name="connsiteX1" fmla="*/ 39801 w 287625"/>
                <a:gd name="connsiteY1" fmla="*/ 27872 h 2297605"/>
                <a:gd name="connsiteX2" fmla="*/ 238059 w 287625"/>
                <a:gd name="connsiteY2" fmla="*/ 27872 h 2297605"/>
                <a:gd name="connsiteX3" fmla="*/ 287625 w 287625"/>
                <a:gd name="connsiteY3" fmla="*/ 77438 h 2297605"/>
                <a:gd name="connsiteX4" fmla="*/ 287625 w 287625"/>
                <a:gd name="connsiteY4" fmla="*/ 2239726 h 2297605"/>
                <a:gd name="connsiteX5" fmla="*/ 238059 w 287625"/>
                <a:gd name="connsiteY5" fmla="*/ 2289292 h 2297605"/>
                <a:gd name="connsiteX6" fmla="*/ 127084 w 287625"/>
                <a:gd name="connsiteY6" fmla="*/ 2297605 h 2297605"/>
                <a:gd name="connsiteX7" fmla="*/ 19330 w 287625"/>
                <a:gd name="connsiteY7" fmla="*/ 2164911 h 2297605"/>
                <a:gd name="connsiteX8" fmla="*/ 118055 w 287625"/>
                <a:gd name="connsiteY8" fmla="*/ 8612 h 2297605"/>
                <a:gd name="connsiteX0" fmla="*/ 118055 w 395592"/>
                <a:gd name="connsiteY0" fmla="*/ 76336 h 2365329"/>
                <a:gd name="connsiteX1" fmla="*/ 39801 w 395592"/>
                <a:gd name="connsiteY1" fmla="*/ 95596 h 2365329"/>
                <a:gd name="connsiteX2" fmla="*/ 391845 w 395592"/>
                <a:gd name="connsiteY2" fmla="*/ 0 h 2365329"/>
                <a:gd name="connsiteX3" fmla="*/ 287625 w 395592"/>
                <a:gd name="connsiteY3" fmla="*/ 145162 h 2365329"/>
                <a:gd name="connsiteX4" fmla="*/ 287625 w 395592"/>
                <a:gd name="connsiteY4" fmla="*/ 2307450 h 2365329"/>
                <a:gd name="connsiteX5" fmla="*/ 238059 w 395592"/>
                <a:gd name="connsiteY5" fmla="*/ 2357016 h 2365329"/>
                <a:gd name="connsiteX6" fmla="*/ 127084 w 395592"/>
                <a:gd name="connsiteY6" fmla="*/ 2365329 h 2365329"/>
                <a:gd name="connsiteX7" fmla="*/ 19330 w 395592"/>
                <a:gd name="connsiteY7" fmla="*/ 2232635 h 2365329"/>
                <a:gd name="connsiteX8" fmla="*/ 118055 w 395592"/>
                <a:gd name="connsiteY8" fmla="*/ 76336 h 2365329"/>
                <a:gd name="connsiteX0" fmla="*/ 118055 w 406499"/>
                <a:gd name="connsiteY0" fmla="*/ 76336 h 2365329"/>
                <a:gd name="connsiteX1" fmla="*/ 39801 w 406499"/>
                <a:gd name="connsiteY1" fmla="*/ 95596 h 2365329"/>
                <a:gd name="connsiteX2" fmla="*/ 391845 w 406499"/>
                <a:gd name="connsiteY2" fmla="*/ 0 h 2365329"/>
                <a:gd name="connsiteX3" fmla="*/ 399847 w 406499"/>
                <a:gd name="connsiteY3" fmla="*/ 170100 h 2365329"/>
                <a:gd name="connsiteX4" fmla="*/ 287625 w 406499"/>
                <a:gd name="connsiteY4" fmla="*/ 2307450 h 2365329"/>
                <a:gd name="connsiteX5" fmla="*/ 238059 w 406499"/>
                <a:gd name="connsiteY5" fmla="*/ 2357016 h 2365329"/>
                <a:gd name="connsiteX6" fmla="*/ 127084 w 406499"/>
                <a:gd name="connsiteY6" fmla="*/ 2365329 h 2365329"/>
                <a:gd name="connsiteX7" fmla="*/ 19330 w 406499"/>
                <a:gd name="connsiteY7" fmla="*/ 2232635 h 2365329"/>
                <a:gd name="connsiteX8" fmla="*/ 118055 w 406499"/>
                <a:gd name="connsiteY8" fmla="*/ 76336 h 2365329"/>
                <a:gd name="connsiteX0" fmla="*/ 118055 w 399847"/>
                <a:gd name="connsiteY0" fmla="*/ 63867 h 2352860"/>
                <a:gd name="connsiteX1" fmla="*/ 39801 w 399847"/>
                <a:gd name="connsiteY1" fmla="*/ 83127 h 2352860"/>
                <a:gd name="connsiteX2" fmla="*/ 275467 w 399847"/>
                <a:gd name="connsiteY2" fmla="*/ 0 h 2352860"/>
                <a:gd name="connsiteX3" fmla="*/ 399847 w 399847"/>
                <a:gd name="connsiteY3" fmla="*/ 157631 h 2352860"/>
                <a:gd name="connsiteX4" fmla="*/ 287625 w 399847"/>
                <a:gd name="connsiteY4" fmla="*/ 2294981 h 2352860"/>
                <a:gd name="connsiteX5" fmla="*/ 238059 w 399847"/>
                <a:gd name="connsiteY5" fmla="*/ 2344547 h 2352860"/>
                <a:gd name="connsiteX6" fmla="*/ 127084 w 399847"/>
                <a:gd name="connsiteY6" fmla="*/ 2352860 h 2352860"/>
                <a:gd name="connsiteX7" fmla="*/ 19330 w 399847"/>
                <a:gd name="connsiteY7" fmla="*/ 2220166 h 2352860"/>
                <a:gd name="connsiteX8" fmla="*/ 118055 w 399847"/>
                <a:gd name="connsiteY8" fmla="*/ 63867 h 2352860"/>
                <a:gd name="connsiteX0" fmla="*/ 118055 w 399847"/>
                <a:gd name="connsiteY0" fmla="*/ 65678 h 2354671"/>
                <a:gd name="connsiteX1" fmla="*/ 39801 w 399847"/>
                <a:gd name="connsiteY1" fmla="*/ 84938 h 2354671"/>
                <a:gd name="connsiteX2" fmla="*/ 275467 w 399847"/>
                <a:gd name="connsiteY2" fmla="*/ 1811 h 2354671"/>
                <a:gd name="connsiteX3" fmla="*/ 399847 w 399847"/>
                <a:gd name="connsiteY3" fmla="*/ 159442 h 2354671"/>
                <a:gd name="connsiteX4" fmla="*/ 287625 w 399847"/>
                <a:gd name="connsiteY4" fmla="*/ 2296792 h 2354671"/>
                <a:gd name="connsiteX5" fmla="*/ 238059 w 399847"/>
                <a:gd name="connsiteY5" fmla="*/ 2346358 h 2354671"/>
                <a:gd name="connsiteX6" fmla="*/ 127084 w 399847"/>
                <a:gd name="connsiteY6" fmla="*/ 2354671 h 2354671"/>
                <a:gd name="connsiteX7" fmla="*/ 19330 w 399847"/>
                <a:gd name="connsiteY7" fmla="*/ 2221977 h 2354671"/>
                <a:gd name="connsiteX8" fmla="*/ 118055 w 399847"/>
                <a:gd name="connsiteY8" fmla="*/ 65678 h 2354671"/>
                <a:gd name="connsiteX0" fmla="*/ 118055 w 399847"/>
                <a:gd name="connsiteY0" fmla="*/ 73103 h 2362096"/>
                <a:gd name="connsiteX1" fmla="*/ 39801 w 399847"/>
                <a:gd name="connsiteY1" fmla="*/ 92363 h 2362096"/>
                <a:gd name="connsiteX2" fmla="*/ 275467 w 399847"/>
                <a:gd name="connsiteY2" fmla="*/ 9236 h 2362096"/>
                <a:gd name="connsiteX3" fmla="*/ 399847 w 399847"/>
                <a:gd name="connsiteY3" fmla="*/ 166867 h 2362096"/>
                <a:gd name="connsiteX4" fmla="*/ 287625 w 399847"/>
                <a:gd name="connsiteY4" fmla="*/ 2304217 h 2362096"/>
                <a:gd name="connsiteX5" fmla="*/ 238059 w 399847"/>
                <a:gd name="connsiteY5" fmla="*/ 2353783 h 2362096"/>
                <a:gd name="connsiteX6" fmla="*/ 127084 w 399847"/>
                <a:gd name="connsiteY6" fmla="*/ 2362096 h 2362096"/>
                <a:gd name="connsiteX7" fmla="*/ 19330 w 399847"/>
                <a:gd name="connsiteY7" fmla="*/ 2229402 h 2362096"/>
                <a:gd name="connsiteX8" fmla="*/ 118055 w 399847"/>
                <a:gd name="connsiteY8" fmla="*/ 73103 h 2362096"/>
                <a:gd name="connsiteX0" fmla="*/ 118055 w 399847"/>
                <a:gd name="connsiteY0" fmla="*/ 112348 h 2401341"/>
                <a:gd name="connsiteX1" fmla="*/ 39801 w 399847"/>
                <a:gd name="connsiteY1" fmla="*/ 131608 h 2401341"/>
                <a:gd name="connsiteX2" fmla="*/ 325343 w 399847"/>
                <a:gd name="connsiteY2" fmla="*/ 6917 h 2401341"/>
                <a:gd name="connsiteX3" fmla="*/ 399847 w 399847"/>
                <a:gd name="connsiteY3" fmla="*/ 206112 h 2401341"/>
                <a:gd name="connsiteX4" fmla="*/ 287625 w 399847"/>
                <a:gd name="connsiteY4" fmla="*/ 2343462 h 2401341"/>
                <a:gd name="connsiteX5" fmla="*/ 238059 w 399847"/>
                <a:gd name="connsiteY5" fmla="*/ 2393028 h 2401341"/>
                <a:gd name="connsiteX6" fmla="*/ 127084 w 399847"/>
                <a:gd name="connsiteY6" fmla="*/ 2401341 h 2401341"/>
                <a:gd name="connsiteX7" fmla="*/ 19330 w 399847"/>
                <a:gd name="connsiteY7" fmla="*/ 2268647 h 2401341"/>
                <a:gd name="connsiteX8" fmla="*/ 118055 w 399847"/>
                <a:gd name="connsiteY8" fmla="*/ 112348 h 240134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27084 w 399847"/>
                <a:gd name="connsiteY6" fmla="*/ 2401341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316720 w 399847"/>
                <a:gd name="connsiteY4" fmla="*/ 2351775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506477"/>
                <a:gd name="connsiteY0" fmla="*/ 112348 h 2513563"/>
                <a:gd name="connsiteX1" fmla="*/ 39801 w 506477"/>
                <a:gd name="connsiteY1" fmla="*/ 131608 h 2513563"/>
                <a:gd name="connsiteX2" fmla="*/ 325343 w 506477"/>
                <a:gd name="connsiteY2" fmla="*/ 6917 h 2513563"/>
                <a:gd name="connsiteX3" fmla="*/ 399847 w 506477"/>
                <a:gd name="connsiteY3" fmla="*/ 206112 h 2513563"/>
                <a:gd name="connsiteX4" fmla="*/ 316720 w 506477"/>
                <a:gd name="connsiteY4" fmla="*/ 2351775 h 2513563"/>
                <a:gd name="connsiteX5" fmla="*/ 504066 w 506477"/>
                <a:gd name="connsiteY5" fmla="*/ 2513563 h 2513563"/>
                <a:gd name="connsiteX6" fmla="*/ 131240 w 506477"/>
                <a:gd name="connsiteY6" fmla="*/ 2442905 h 2513563"/>
                <a:gd name="connsiteX7" fmla="*/ 19330 w 506477"/>
                <a:gd name="connsiteY7" fmla="*/ 2268647 h 2513563"/>
                <a:gd name="connsiteX8" fmla="*/ 118055 w 506477"/>
                <a:gd name="connsiteY8" fmla="*/ 112348 h 2513563"/>
                <a:gd name="connsiteX0" fmla="*/ 118055 w 506477"/>
                <a:gd name="connsiteY0" fmla="*/ 112348 h 2538120"/>
                <a:gd name="connsiteX1" fmla="*/ 39801 w 506477"/>
                <a:gd name="connsiteY1" fmla="*/ 131608 h 2538120"/>
                <a:gd name="connsiteX2" fmla="*/ 325343 w 506477"/>
                <a:gd name="connsiteY2" fmla="*/ 6917 h 2538120"/>
                <a:gd name="connsiteX3" fmla="*/ 399847 w 506477"/>
                <a:gd name="connsiteY3" fmla="*/ 206112 h 2538120"/>
                <a:gd name="connsiteX4" fmla="*/ 316720 w 506477"/>
                <a:gd name="connsiteY4" fmla="*/ 2351775 h 2538120"/>
                <a:gd name="connsiteX5" fmla="*/ 504066 w 506477"/>
                <a:gd name="connsiteY5" fmla="*/ 2513563 h 2538120"/>
                <a:gd name="connsiteX6" fmla="*/ 131240 w 506477"/>
                <a:gd name="connsiteY6" fmla="*/ 2442905 h 2538120"/>
                <a:gd name="connsiteX7" fmla="*/ 19330 w 506477"/>
                <a:gd name="connsiteY7" fmla="*/ 2268647 h 2538120"/>
                <a:gd name="connsiteX8" fmla="*/ 118055 w 506477"/>
                <a:gd name="connsiteY8" fmla="*/ 112348 h 2538120"/>
                <a:gd name="connsiteX0" fmla="*/ 118055 w 506477"/>
                <a:gd name="connsiteY0" fmla="*/ 112348 h 2551944"/>
                <a:gd name="connsiteX1" fmla="*/ 39801 w 506477"/>
                <a:gd name="connsiteY1" fmla="*/ 131608 h 2551944"/>
                <a:gd name="connsiteX2" fmla="*/ 325343 w 506477"/>
                <a:gd name="connsiteY2" fmla="*/ 6917 h 2551944"/>
                <a:gd name="connsiteX3" fmla="*/ 399847 w 506477"/>
                <a:gd name="connsiteY3" fmla="*/ 206112 h 2551944"/>
                <a:gd name="connsiteX4" fmla="*/ 316720 w 506477"/>
                <a:gd name="connsiteY4" fmla="*/ 2351775 h 2551944"/>
                <a:gd name="connsiteX5" fmla="*/ 504066 w 506477"/>
                <a:gd name="connsiteY5" fmla="*/ 2513563 h 2551944"/>
                <a:gd name="connsiteX6" fmla="*/ 131240 w 506477"/>
                <a:gd name="connsiteY6" fmla="*/ 2509407 h 2551944"/>
                <a:gd name="connsiteX7" fmla="*/ 19330 w 506477"/>
                <a:gd name="connsiteY7" fmla="*/ 2268647 h 2551944"/>
                <a:gd name="connsiteX8" fmla="*/ 118055 w 506477"/>
                <a:gd name="connsiteY8" fmla="*/ 112348 h 2551944"/>
                <a:gd name="connsiteX0" fmla="*/ 118055 w 506477"/>
                <a:gd name="connsiteY0" fmla="*/ 112348 h 2581966"/>
                <a:gd name="connsiteX1" fmla="*/ 39801 w 506477"/>
                <a:gd name="connsiteY1" fmla="*/ 131608 h 2581966"/>
                <a:gd name="connsiteX2" fmla="*/ 325343 w 506477"/>
                <a:gd name="connsiteY2" fmla="*/ 6917 h 2581966"/>
                <a:gd name="connsiteX3" fmla="*/ 399847 w 506477"/>
                <a:gd name="connsiteY3" fmla="*/ 206112 h 2581966"/>
                <a:gd name="connsiteX4" fmla="*/ 316720 w 506477"/>
                <a:gd name="connsiteY4" fmla="*/ 2351775 h 2581966"/>
                <a:gd name="connsiteX5" fmla="*/ 504066 w 506477"/>
                <a:gd name="connsiteY5" fmla="*/ 2513563 h 2581966"/>
                <a:gd name="connsiteX6" fmla="*/ 131240 w 506477"/>
                <a:gd name="connsiteY6" fmla="*/ 2509407 h 2581966"/>
                <a:gd name="connsiteX7" fmla="*/ 19330 w 506477"/>
                <a:gd name="connsiteY7" fmla="*/ 2268647 h 2581966"/>
                <a:gd name="connsiteX8" fmla="*/ 118055 w 506477"/>
                <a:gd name="connsiteY8" fmla="*/ 112348 h 2581966"/>
                <a:gd name="connsiteX0" fmla="*/ 118055 w 506477"/>
                <a:gd name="connsiteY0" fmla="*/ 112348 h 2610837"/>
                <a:gd name="connsiteX1" fmla="*/ 39801 w 506477"/>
                <a:gd name="connsiteY1" fmla="*/ 131608 h 2610837"/>
                <a:gd name="connsiteX2" fmla="*/ 325343 w 506477"/>
                <a:gd name="connsiteY2" fmla="*/ 6917 h 2610837"/>
                <a:gd name="connsiteX3" fmla="*/ 399847 w 506477"/>
                <a:gd name="connsiteY3" fmla="*/ 206112 h 2610837"/>
                <a:gd name="connsiteX4" fmla="*/ 316720 w 506477"/>
                <a:gd name="connsiteY4" fmla="*/ 2351775 h 2610837"/>
                <a:gd name="connsiteX5" fmla="*/ 504066 w 506477"/>
                <a:gd name="connsiteY5" fmla="*/ 2513563 h 2610837"/>
                <a:gd name="connsiteX6" fmla="*/ 110458 w 506477"/>
                <a:gd name="connsiteY6" fmla="*/ 2555127 h 2610837"/>
                <a:gd name="connsiteX7" fmla="*/ 19330 w 506477"/>
                <a:gd name="connsiteY7" fmla="*/ 2268647 h 2610837"/>
                <a:gd name="connsiteX8" fmla="*/ 118055 w 506477"/>
                <a:gd name="connsiteY8" fmla="*/ 112348 h 2610837"/>
                <a:gd name="connsiteX0" fmla="*/ 118055 w 507279"/>
                <a:gd name="connsiteY0" fmla="*/ 112348 h 2610837"/>
                <a:gd name="connsiteX1" fmla="*/ 39801 w 507279"/>
                <a:gd name="connsiteY1" fmla="*/ 131608 h 2610837"/>
                <a:gd name="connsiteX2" fmla="*/ 325343 w 507279"/>
                <a:gd name="connsiteY2" fmla="*/ 6917 h 2610837"/>
                <a:gd name="connsiteX3" fmla="*/ 399847 w 507279"/>
                <a:gd name="connsiteY3" fmla="*/ 206112 h 2610837"/>
                <a:gd name="connsiteX4" fmla="*/ 374909 w 507279"/>
                <a:gd name="connsiteY4" fmla="*/ 2306055 h 2610837"/>
                <a:gd name="connsiteX5" fmla="*/ 504066 w 507279"/>
                <a:gd name="connsiteY5" fmla="*/ 2513563 h 2610837"/>
                <a:gd name="connsiteX6" fmla="*/ 110458 w 507279"/>
                <a:gd name="connsiteY6" fmla="*/ 2555127 h 2610837"/>
                <a:gd name="connsiteX7" fmla="*/ 19330 w 507279"/>
                <a:gd name="connsiteY7" fmla="*/ 2268647 h 2610837"/>
                <a:gd name="connsiteX8" fmla="*/ 118055 w 507279"/>
                <a:gd name="connsiteY8" fmla="*/ 112348 h 2610837"/>
                <a:gd name="connsiteX0" fmla="*/ 118055 w 508152"/>
                <a:gd name="connsiteY0" fmla="*/ 112348 h 2610837"/>
                <a:gd name="connsiteX1" fmla="*/ 39801 w 508152"/>
                <a:gd name="connsiteY1" fmla="*/ 131608 h 2610837"/>
                <a:gd name="connsiteX2" fmla="*/ 325343 w 508152"/>
                <a:gd name="connsiteY2" fmla="*/ 6917 h 2610837"/>
                <a:gd name="connsiteX3" fmla="*/ 399847 w 508152"/>
                <a:gd name="connsiteY3" fmla="*/ 206112 h 2610837"/>
                <a:gd name="connsiteX4" fmla="*/ 412317 w 508152"/>
                <a:gd name="connsiteY4" fmla="*/ 2285273 h 2610837"/>
                <a:gd name="connsiteX5" fmla="*/ 504066 w 508152"/>
                <a:gd name="connsiteY5" fmla="*/ 2513563 h 2610837"/>
                <a:gd name="connsiteX6" fmla="*/ 110458 w 508152"/>
                <a:gd name="connsiteY6" fmla="*/ 2555127 h 2610837"/>
                <a:gd name="connsiteX7" fmla="*/ 19330 w 508152"/>
                <a:gd name="connsiteY7" fmla="*/ 2268647 h 2610837"/>
                <a:gd name="connsiteX8" fmla="*/ 118055 w 508152"/>
                <a:gd name="connsiteY8" fmla="*/ 112348 h 2610837"/>
                <a:gd name="connsiteX0" fmla="*/ 91479 w 545252"/>
                <a:gd name="connsiteY0" fmla="*/ 152759 h 2610837"/>
                <a:gd name="connsiteX1" fmla="*/ 76901 w 545252"/>
                <a:gd name="connsiteY1" fmla="*/ 131608 h 2610837"/>
                <a:gd name="connsiteX2" fmla="*/ 362443 w 545252"/>
                <a:gd name="connsiteY2" fmla="*/ 6917 h 2610837"/>
                <a:gd name="connsiteX3" fmla="*/ 436947 w 545252"/>
                <a:gd name="connsiteY3" fmla="*/ 206112 h 2610837"/>
                <a:gd name="connsiteX4" fmla="*/ 449417 w 545252"/>
                <a:gd name="connsiteY4" fmla="*/ 2285273 h 2610837"/>
                <a:gd name="connsiteX5" fmla="*/ 541166 w 545252"/>
                <a:gd name="connsiteY5" fmla="*/ 2513563 h 2610837"/>
                <a:gd name="connsiteX6" fmla="*/ 147558 w 545252"/>
                <a:gd name="connsiteY6" fmla="*/ 2555127 h 2610837"/>
                <a:gd name="connsiteX7" fmla="*/ 56430 w 545252"/>
                <a:gd name="connsiteY7" fmla="*/ 2268647 h 2610837"/>
                <a:gd name="connsiteX8" fmla="*/ 91479 w 545252"/>
                <a:gd name="connsiteY8" fmla="*/ 152759 h 2610837"/>
                <a:gd name="connsiteX0" fmla="*/ 91479 w 545252"/>
                <a:gd name="connsiteY0" fmla="*/ 154255 h 2612333"/>
                <a:gd name="connsiteX1" fmla="*/ 166366 w 545252"/>
                <a:gd name="connsiteY1" fmla="*/ 103704 h 2612333"/>
                <a:gd name="connsiteX2" fmla="*/ 362443 w 545252"/>
                <a:gd name="connsiteY2" fmla="*/ 8413 h 2612333"/>
                <a:gd name="connsiteX3" fmla="*/ 436947 w 545252"/>
                <a:gd name="connsiteY3" fmla="*/ 207608 h 2612333"/>
                <a:gd name="connsiteX4" fmla="*/ 449417 w 545252"/>
                <a:gd name="connsiteY4" fmla="*/ 2286769 h 2612333"/>
                <a:gd name="connsiteX5" fmla="*/ 541166 w 545252"/>
                <a:gd name="connsiteY5" fmla="*/ 2515059 h 2612333"/>
                <a:gd name="connsiteX6" fmla="*/ 147558 w 545252"/>
                <a:gd name="connsiteY6" fmla="*/ 2556623 h 2612333"/>
                <a:gd name="connsiteX7" fmla="*/ 56430 w 545252"/>
                <a:gd name="connsiteY7" fmla="*/ 2270143 h 2612333"/>
                <a:gd name="connsiteX8" fmla="*/ 91479 w 545252"/>
                <a:gd name="connsiteY8" fmla="*/ 154255 h 2612333"/>
                <a:gd name="connsiteX0" fmla="*/ 91479 w 545252"/>
                <a:gd name="connsiteY0" fmla="*/ 159122 h 2617200"/>
                <a:gd name="connsiteX1" fmla="*/ 123010 w 545252"/>
                <a:gd name="connsiteY1" fmla="*/ 58020 h 2617200"/>
                <a:gd name="connsiteX2" fmla="*/ 362443 w 545252"/>
                <a:gd name="connsiteY2" fmla="*/ 13280 h 2617200"/>
                <a:gd name="connsiteX3" fmla="*/ 436947 w 545252"/>
                <a:gd name="connsiteY3" fmla="*/ 212475 h 2617200"/>
                <a:gd name="connsiteX4" fmla="*/ 449417 w 545252"/>
                <a:gd name="connsiteY4" fmla="*/ 2291636 h 2617200"/>
                <a:gd name="connsiteX5" fmla="*/ 541166 w 545252"/>
                <a:gd name="connsiteY5" fmla="*/ 2519926 h 2617200"/>
                <a:gd name="connsiteX6" fmla="*/ 147558 w 545252"/>
                <a:gd name="connsiteY6" fmla="*/ 2561490 h 2617200"/>
                <a:gd name="connsiteX7" fmla="*/ 56430 w 545252"/>
                <a:gd name="connsiteY7" fmla="*/ 2275010 h 2617200"/>
                <a:gd name="connsiteX8" fmla="*/ 91479 w 545252"/>
                <a:gd name="connsiteY8" fmla="*/ 159122 h 2617200"/>
                <a:gd name="connsiteX0" fmla="*/ 78593 w 578126"/>
                <a:gd name="connsiteY0" fmla="*/ 162491 h 2617200"/>
                <a:gd name="connsiteX1" fmla="*/ 155884 w 578126"/>
                <a:gd name="connsiteY1" fmla="*/ 58020 h 2617200"/>
                <a:gd name="connsiteX2" fmla="*/ 395317 w 578126"/>
                <a:gd name="connsiteY2" fmla="*/ 13280 h 2617200"/>
                <a:gd name="connsiteX3" fmla="*/ 469821 w 578126"/>
                <a:gd name="connsiteY3" fmla="*/ 212475 h 2617200"/>
                <a:gd name="connsiteX4" fmla="*/ 482291 w 578126"/>
                <a:gd name="connsiteY4" fmla="*/ 2291636 h 2617200"/>
                <a:gd name="connsiteX5" fmla="*/ 574040 w 578126"/>
                <a:gd name="connsiteY5" fmla="*/ 2519926 h 2617200"/>
                <a:gd name="connsiteX6" fmla="*/ 180432 w 578126"/>
                <a:gd name="connsiteY6" fmla="*/ 2561490 h 2617200"/>
                <a:gd name="connsiteX7" fmla="*/ 89304 w 578126"/>
                <a:gd name="connsiteY7" fmla="*/ 2275010 h 2617200"/>
                <a:gd name="connsiteX8" fmla="*/ 78593 w 578126"/>
                <a:gd name="connsiteY8" fmla="*/ 162491 h 2617200"/>
                <a:gd name="connsiteX0" fmla="*/ 78593 w 579891"/>
                <a:gd name="connsiteY0" fmla="*/ 162491 h 2617200"/>
                <a:gd name="connsiteX1" fmla="*/ 155884 w 579891"/>
                <a:gd name="connsiteY1" fmla="*/ 58020 h 2617200"/>
                <a:gd name="connsiteX2" fmla="*/ 395317 w 579891"/>
                <a:gd name="connsiteY2" fmla="*/ 13280 h 2617200"/>
                <a:gd name="connsiteX3" fmla="*/ 469821 w 579891"/>
                <a:gd name="connsiteY3" fmla="*/ 212475 h 2617200"/>
                <a:gd name="connsiteX4" fmla="*/ 523854 w 579891"/>
                <a:gd name="connsiteY4" fmla="*/ 2298745 h 2617200"/>
                <a:gd name="connsiteX5" fmla="*/ 574040 w 579891"/>
                <a:gd name="connsiteY5" fmla="*/ 2519926 h 2617200"/>
                <a:gd name="connsiteX6" fmla="*/ 180432 w 579891"/>
                <a:gd name="connsiteY6" fmla="*/ 2561490 h 2617200"/>
                <a:gd name="connsiteX7" fmla="*/ 89304 w 579891"/>
                <a:gd name="connsiteY7" fmla="*/ 2275010 h 2617200"/>
                <a:gd name="connsiteX8" fmla="*/ 78593 w 579891"/>
                <a:gd name="connsiteY8" fmla="*/ 162491 h 2617200"/>
                <a:gd name="connsiteX0" fmla="*/ 78593 w 581354"/>
                <a:gd name="connsiteY0" fmla="*/ 162491 h 2617200"/>
                <a:gd name="connsiteX1" fmla="*/ 155884 w 581354"/>
                <a:gd name="connsiteY1" fmla="*/ 58020 h 2617200"/>
                <a:gd name="connsiteX2" fmla="*/ 395317 w 581354"/>
                <a:gd name="connsiteY2" fmla="*/ 13280 h 2617200"/>
                <a:gd name="connsiteX3" fmla="*/ 469821 w 581354"/>
                <a:gd name="connsiteY3" fmla="*/ 212475 h 2617200"/>
                <a:gd name="connsiteX4" fmla="*/ 523854 w 581354"/>
                <a:gd name="connsiteY4" fmla="*/ 2298745 h 2617200"/>
                <a:gd name="connsiteX5" fmla="*/ 574040 w 581354"/>
                <a:gd name="connsiteY5" fmla="*/ 2519926 h 2617200"/>
                <a:gd name="connsiteX6" fmla="*/ 180432 w 581354"/>
                <a:gd name="connsiteY6" fmla="*/ 2561490 h 2617200"/>
                <a:gd name="connsiteX7" fmla="*/ 89304 w 581354"/>
                <a:gd name="connsiteY7" fmla="*/ 2275010 h 2617200"/>
                <a:gd name="connsiteX8" fmla="*/ 78593 w 581354"/>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6505"/>
                <a:gd name="connsiteY0" fmla="*/ 162491 h 2617200"/>
                <a:gd name="connsiteX1" fmla="*/ 155884 w 586505"/>
                <a:gd name="connsiteY1" fmla="*/ 58020 h 2617200"/>
                <a:gd name="connsiteX2" fmla="*/ 395317 w 586505"/>
                <a:gd name="connsiteY2" fmla="*/ 13280 h 2617200"/>
                <a:gd name="connsiteX3" fmla="*/ 469821 w 586505"/>
                <a:gd name="connsiteY3" fmla="*/ 212475 h 2617200"/>
                <a:gd name="connsiteX4" fmla="*/ 532167 w 586505"/>
                <a:gd name="connsiteY4" fmla="*/ 2248991 h 2617200"/>
                <a:gd name="connsiteX5" fmla="*/ 574040 w 586505"/>
                <a:gd name="connsiteY5" fmla="*/ 2519926 h 2617200"/>
                <a:gd name="connsiteX6" fmla="*/ 180432 w 586505"/>
                <a:gd name="connsiteY6" fmla="*/ 2561490 h 2617200"/>
                <a:gd name="connsiteX7" fmla="*/ 89304 w 586505"/>
                <a:gd name="connsiteY7" fmla="*/ 2275010 h 2617200"/>
                <a:gd name="connsiteX8" fmla="*/ 78593 w 586505"/>
                <a:gd name="connsiteY8" fmla="*/ 162491 h 2617200"/>
                <a:gd name="connsiteX0" fmla="*/ 78593 w 582669"/>
                <a:gd name="connsiteY0" fmla="*/ 162491 h 2617200"/>
                <a:gd name="connsiteX1" fmla="*/ 155884 w 582669"/>
                <a:gd name="connsiteY1" fmla="*/ 58020 h 2617200"/>
                <a:gd name="connsiteX2" fmla="*/ 395317 w 582669"/>
                <a:gd name="connsiteY2" fmla="*/ 13280 h 2617200"/>
                <a:gd name="connsiteX3" fmla="*/ 469821 w 582669"/>
                <a:gd name="connsiteY3" fmla="*/ 212475 h 2617200"/>
                <a:gd name="connsiteX4" fmla="*/ 532167 w 582669"/>
                <a:gd name="connsiteY4" fmla="*/ 2248991 h 2617200"/>
                <a:gd name="connsiteX5" fmla="*/ 574040 w 582669"/>
                <a:gd name="connsiteY5" fmla="*/ 2519926 h 2617200"/>
                <a:gd name="connsiteX6" fmla="*/ 180432 w 582669"/>
                <a:gd name="connsiteY6" fmla="*/ 2561490 h 2617200"/>
                <a:gd name="connsiteX7" fmla="*/ 89304 w 582669"/>
                <a:gd name="connsiteY7" fmla="*/ 2275010 h 2617200"/>
                <a:gd name="connsiteX8" fmla="*/ 78593 w 582669"/>
                <a:gd name="connsiteY8" fmla="*/ 162491 h 2617200"/>
                <a:gd name="connsiteX0" fmla="*/ 78593 w 613061"/>
                <a:gd name="connsiteY0" fmla="*/ 162491 h 2628246"/>
                <a:gd name="connsiteX1" fmla="*/ 155884 w 613061"/>
                <a:gd name="connsiteY1" fmla="*/ 58020 h 2628246"/>
                <a:gd name="connsiteX2" fmla="*/ 395317 w 613061"/>
                <a:gd name="connsiteY2" fmla="*/ 13280 h 2628246"/>
                <a:gd name="connsiteX3" fmla="*/ 469821 w 613061"/>
                <a:gd name="connsiteY3" fmla="*/ 212475 h 2628246"/>
                <a:gd name="connsiteX4" fmla="*/ 532167 w 613061"/>
                <a:gd name="connsiteY4" fmla="*/ 2248991 h 2628246"/>
                <a:gd name="connsiteX5" fmla="*/ 607291 w 613061"/>
                <a:gd name="connsiteY5" fmla="*/ 2551911 h 2628246"/>
                <a:gd name="connsiteX6" fmla="*/ 180432 w 613061"/>
                <a:gd name="connsiteY6" fmla="*/ 2561490 h 2628246"/>
                <a:gd name="connsiteX7" fmla="*/ 89304 w 613061"/>
                <a:gd name="connsiteY7" fmla="*/ 2275010 h 2628246"/>
                <a:gd name="connsiteX8" fmla="*/ 78593 w 613061"/>
                <a:gd name="connsiteY8" fmla="*/ 162491 h 2628246"/>
                <a:gd name="connsiteX0" fmla="*/ 78593 w 582669"/>
                <a:gd name="connsiteY0" fmla="*/ 162491 h 2642883"/>
                <a:gd name="connsiteX1" fmla="*/ 155884 w 582669"/>
                <a:gd name="connsiteY1" fmla="*/ 58020 h 2642883"/>
                <a:gd name="connsiteX2" fmla="*/ 395317 w 582669"/>
                <a:gd name="connsiteY2" fmla="*/ 13280 h 2642883"/>
                <a:gd name="connsiteX3" fmla="*/ 469821 w 582669"/>
                <a:gd name="connsiteY3" fmla="*/ 212475 h 2642883"/>
                <a:gd name="connsiteX4" fmla="*/ 532167 w 582669"/>
                <a:gd name="connsiteY4" fmla="*/ 2248991 h 2642883"/>
                <a:gd name="connsiteX5" fmla="*/ 574040 w 582669"/>
                <a:gd name="connsiteY5" fmla="*/ 2583896 h 2642883"/>
                <a:gd name="connsiteX6" fmla="*/ 180432 w 582669"/>
                <a:gd name="connsiteY6" fmla="*/ 2561490 h 2642883"/>
                <a:gd name="connsiteX7" fmla="*/ 89304 w 582669"/>
                <a:gd name="connsiteY7" fmla="*/ 2275010 h 2642883"/>
                <a:gd name="connsiteX8" fmla="*/ 78593 w 582669"/>
                <a:gd name="connsiteY8" fmla="*/ 162491 h 2642883"/>
                <a:gd name="connsiteX0" fmla="*/ 85140 w 589216"/>
                <a:gd name="connsiteY0" fmla="*/ 162491 h 2642883"/>
                <a:gd name="connsiteX1" fmla="*/ 162431 w 589216"/>
                <a:gd name="connsiteY1" fmla="*/ 58020 h 2642883"/>
                <a:gd name="connsiteX2" fmla="*/ 401864 w 589216"/>
                <a:gd name="connsiteY2" fmla="*/ 13280 h 2642883"/>
                <a:gd name="connsiteX3" fmla="*/ 476368 w 589216"/>
                <a:gd name="connsiteY3" fmla="*/ 212475 h 2642883"/>
                <a:gd name="connsiteX4" fmla="*/ 538714 w 589216"/>
                <a:gd name="connsiteY4" fmla="*/ 2248991 h 2642883"/>
                <a:gd name="connsiteX5" fmla="*/ 580587 w 589216"/>
                <a:gd name="connsiteY5" fmla="*/ 2583896 h 2642883"/>
                <a:gd name="connsiteX6" fmla="*/ 186979 w 589216"/>
                <a:gd name="connsiteY6" fmla="*/ 2561490 h 2642883"/>
                <a:gd name="connsiteX7" fmla="*/ 70912 w 589216"/>
                <a:gd name="connsiteY7" fmla="*/ 2275010 h 2642883"/>
                <a:gd name="connsiteX8" fmla="*/ 85140 w 589216"/>
                <a:gd name="connsiteY8" fmla="*/ 162491 h 2642883"/>
                <a:gd name="connsiteX0" fmla="*/ 97180 w 601256"/>
                <a:gd name="connsiteY0" fmla="*/ 162491 h 2642883"/>
                <a:gd name="connsiteX1" fmla="*/ 174471 w 601256"/>
                <a:gd name="connsiteY1" fmla="*/ 58020 h 2642883"/>
                <a:gd name="connsiteX2" fmla="*/ 413904 w 601256"/>
                <a:gd name="connsiteY2" fmla="*/ 13280 h 2642883"/>
                <a:gd name="connsiteX3" fmla="*/ 488408 w 601256"/>
                <a:gd name="connsiteY3" fmla="*/ 212475 h 2642883"/>
                <a:gd name="connsiteX4" fmla="*/ 550754 w 601256"/>
                <a:gd name="connsiteY4" fmla="*/ 2248991 h 2642883"/>
                <a:gd name="connsiteX5" fmla="*/ 592627 w 601256"/>
                <a:gd name="connsiteY5" fmla="*/ 2583896 h 2642883"/>
                <a:gd name="connsiteX6" fmla="*/ 199019 w 601256"/>
                <a:gd name="connsiteY6" fmla="*/ 2561490 h 2642883"/>
                <a:gd name="connsiteX7" fmla="*/ 82952 w 601256"/>
                <a:gd name="connsiteY7" fmla="*/ 2275010 h 2642883"/>
                <a:gd name="connsiteX8" fmla="*/ 97180 w 601256"/>
                <a:gd name="connsiteY8" fmla="*/ 162491 h 2642883"/>
                <a:gd name="connsiteX0" fmla="*/ 108584 w 612660"/>
                <a:gd name="connsiteY0" fmla="*/ 162491 h 2642883"/>
                <a:gd name="connsiteX1" fmla="*/ 185875 w 612660"/>
                <a:gd name="connsiteY1" fmla="*/ 58020 h 2642883"/>
                <a:gd name="connsiteX2" fmla="*/ 425308 w 612660"/>
                <a:gd name="connsiteY2" fmla="*/ 13280 h 2642883"/>
                <a:gd name="connsiteX3" fmla="*/ 499812 w 612660"/>
                <a:gd name="connsiteY3" fmla="*/ 212475 h 2642883"/>
                <a:gd name="connsiteX4" fmla="*/ 562158 w 612660"/>
                <a:gd name="connsiteY4" fmla="*/ 2248991 h 2642883"/>
                <a:gd name="connsiteX5" fmla="*/ 604031 w 612660"/>
                <a:gd name="connsiteY5" fmla="*/ 2583896 h 2642883"/>
                <a:gd name="connsiteX6" fmla="*/ 210423 w 612660"/>
                <a:gd name="connsiteY6" fmla="*/ 2561490 h 2642883"/>
                <a:gd name="connsiteX7" fmla="*/ 94356 w 612660"/>
                <a:gd name="connsiteY7" fmla="*/ 2275010 h 2642883"/>
                <a:gd name="connsiteX8" fmla="*/ 108584 w 612660"/>
                <a:gd name="connsiteY8" fmla="*/ 162491 h 2642883"/>
                <a:gd name="connsiteX0" fmla="*/ 108584 w 612660"/>
                <a:gd name="connsiteY0" fmla="*/ 190932 h 2671324"/>
                <a:gd name="connsiteX1" fmla="*/ 185875 w 612660"/>
                <a:gd name="connsiteY1" fmla="*/ 86461 h 2671324"/>
                <a:gd name="connsiteX2" fmla="*/ 458559 w 612660"/>
                <a:gd name="connsiteY2" fmla="*/ 9735 h 2671324"/>
                <a:gd name="connsiteX3" fmla="*/ 499812 w 612660"/>
                <a:gd name="connsiteY3" fmla="*/ 240916 h 2671324"/>
                <a:gd name="connsiteX4" fmla="*/ 562158 w 612660"/>
                <a:gd name="connsiteY4" fmla="*/ 2277432 h 2671324"/>
                <a:gd name="connsiteX5" fmla="*/ 604031 w 612660"/>
                <a:gd name="connsiteY5" fmla="*/ 2612337 h 2671324"/>
                <a:gd name="connsiteX6" fmla="*/ 210423 w 612660"/>
                <a:gd name="connsiteY6" fmla="*/ 2589931 h 2671324"/>
                <a:gd name="connsiteX7" fmla="*/ 94356 w 612660"/>
                <a:gd name="connsiteY7" fmla="*/ 2303451 h 2671324"/>
                <a:gd name="connsiteX8" fmla="*/ 108584 w 612660"/>
                <a:gd name="connsiteY8" fmla="*/ 190932 h 2671324"/>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13767 h 2694159"/>
                <a:gd name="connsiteX1" fmla="*/ 173406 w 612660"/>
                <a:gd name="connsiteY1" fmla="*/ 73758 h 2694159"/>
                <a:gd name="connsiteX2" fmla="*/ 458559 w 612660"/>
                <a:gd name="connsiteY2" fmla="*/ 32570 h 2694159"/>
                <a:gd name="connsiteX3" fmla="*/ 499812 w 612660"/>
                <a:gd name="connsiteY3" fmla="*/ 263751 h 2694159"/>
                <a:gd name="connsiteX4" fmla="*/ 562158 w 612660"/>
                <a:gd name="connsiteY4" fmla="*/ 2300267 h 2694159"/>
                <a:gd name="connsiteX5" fmla="*/ 604031 w 612660"/>
                <a:gd name="connsiteY5" fmla="*/ 2635172 h 2694159"/>
                <a:gd name="connsiteX6" fmla="*/ 210423 w 612660"/>
                <a:gd name="connsiteY6" fmla="*/ 2612766 h 2694159"/>
                <a:gd name="connsiteX7" fmla="*/ 94356 w 612660"/>
                <a:gd name="connsiteY7" fmla="*/ 2326286 h 2694159"/>
                <a:gd name="connsiteX8" fmla="*/ 108584 w 612660"/>
                <a:gd name="connsiteY8" fmla="*/ 213767 h 2694159"/>
                <a:gd name="connsiteX0" fmla="*/ 108584 w 612660"/>
                <a:gd name="connsiteY0" fmla="*/ 206821 h 2687213"/>
                <a:gd name="connsiteX1" fmla="*/ 173406 w 612660"/>
                <a:gd name="connsiteY1" fmla="*/ 66812 h 2687213"/>
                <a:gd name="connsiteX2" fmla="*/ 458559 w 612660"/>
                <a:gd name="connsiteY2" fmla="*/ 25624 h 2687213"/>
                <a:gd name="connsiteX3" fmla="*/ 499812 w 612660"/>
                <a:gd name="connsiteY3" fmla="*/ 256805 h 2687213"/>
                <a:gd name="connsiteX4" fmla="*/ 562158 w 612660"/>
                <a:gd name="connsiteY4" fmla="*/ 2293321 h 2687213"/>
                <a:gd name="connsiteX5" fmla="*/ 604031 w 612660"/>
                <a:gd name="connsiteY5" fmla="*/ 2628226 h 2687213"/>
                <a:gd name="connsiteX6" fmla="*/ 210423 w 612660"/>
                <a:gd name="connsiteY6" fmla="*/ 2605820 h 2687213"/>
                <a:gd name="connsiteX7" fmla="*/ 94356 w 612660"/>
                <a:gd name="connsiteY7" fmla="*/ 2319340 h 2687213"/>
                <a:gd name="connsiteX8" fmla="*/ 108584 w 612660"/>
                <a:gd name="connsiteY8" fmla="*/ 206821 h 2687213"/>
                <a:gd name="connsiteX0" fmla="*/ 108584 w 612660"/>
                <a:gd name="connsiteY0" fmla="*/ 219961 h 2700353"/>
                <a:gd name="connsiteX1" fmla="*/ 181719 w 612660"/>
                <a:gd name="connsiteY1" fmla="*/ 51521 h 2700353"/>
                <a:gd name="connsiteX2" fmla="*/ 458559 w 612660"/>
                <a:gd name="connsiteY2" fmla="*/ 38764 h 2700353"/>
                <a:gd name="connsiteX3" fmla="*/ 499812 w 612660"/>
                <a:gd name="connsiteY3" fmla="*/ 269945 h 2700353"/>
                <a:gd name="connsiteX4" fmla="*/ 562158 w 612660"/>
                <a:gd name="connsiteY4" fmla="*/ 2306461 h 2700353"/>
                <a:gd name="connsiteX5" fmla="*/ 604031 w 612660"/>
                <a:gd name="connsiteY5" fmla="*/ 2641366 h 2700353"/>
                <a:gd name="connsiteX6" fmla="*/ 210423 w 612660"/>
                <a:gd name="connsiteY6" fmla="*/ 2618960 h 2700353"/>
                <a:gd name="connsiteX7" fmla="*/ 94356 w 612660"/>
                <a:gd name="connsiteY7" fmla="*/ 2332480 h 2700353"/>
                <a:gd name="connsiteX8" fmla="*/ 108584 w 612660"/>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481226 w 594074"/>
                <a:gd name="connsiteY3" fmla="*/ 269945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340549 w 594074"/>
                <a:gd name="connsiteY3" fmla="*/ 320064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87917"/>
                <a:gd name="connsiteY0" fmla="*/ 219961 h 2700353"/>
                <a:gd name="connsiteX1" fmla="*/ 163133 w 587917"/>
                <a:gd name="connsiteY1" fmla="*/ 51521 h 2700353"/>
                <a:gd name="connsiteX2" fmla="*/ 439973 w 587917"/>
                <a:gd name="connsiteY2" fmla="*/ 38764 h 2700353"/>
                <a:gd name="connsiteX3" fmla="*/ 340549 w 587917"/>
                <a:gd name="connsiteY3" fmla="*/ 320064 h 2700353"/>
                <a:gd name="connsiteX4" fmla="*/ 379449 w 587917"/>
                <a:gd name="connsiteY4" fmla="*/ 2296438 h 2700353"/>
                <a:gd name="connsiteX5" fmla="*/ 585445 w 587917"/>
                <a:gd name="connsiteY5" fmla="*/ 2641366 h 2700353"/>
                <a:gd name="connsiteX6" fmla="*/ 191837 w 587917"/>
                <a:gd name="connsiteY6" fmla="*/ 2618960 h 2700353"/>
                <a:gd name="connsiteX7" fmla="*/ 75770 w 587917"/>
                <a:gd name="connsiteY7" fmla="*/ 2332480 h 2700353"/>
                <a:gd name="connsiteX8" fmla="*/ 89998 w 587917"/>
                <a:gd name="connsiteY8" fmla="*/ 219961 h 2700353"/>
                <a:gd name="connsiteX0" fmla="*/ 89998 w 587592"/>
                <a:gd name="connsiteY0" fmla="*/ 219961 h 2700353"/>
                <a:gd name="connsiteX1" fmla="*/ 163133 w 587592"/>
                <a:gd name="connsiteY1" fmla="*/ 51521 h 2700353"/>
                <a:gd name="connsiteX2" fmla="*/ 439973 w 587592"/>
                <a:gd name="connsiteY2" fmla="*/ 38764 h 2700353"/>
                <a:gd name="connsiteX3" fmla="*/ 340549 w 587592"/>
                <a:gd name="connsiteY3" fmla="*/ 320064 h 2700353"/>
                <a:gd name="connsiteX4" fmla="*/ 379449 w 587592"/>
                <a:gd name="connsiteY4" fmla="*/ 2296438 h 2700353"/>
                <a:gd name="connsiteX5" fmla="*/ 585445 w 587592"/>
                <a:gd name="connsiteY5" fmla="*/ 2641366 h 2700353"/>
                <a:gd name="connsiteX6" fmla="*/ 191837 w 587592"/>
                <a:gd name="connsiteY6" fmla="*/ 2618960 h 2700353"/>
                <a:gd name="connsiteX7" fmla="*/ 75770 w 587592"/>
                <a:gd name="connsiteY7" fmla="*/ 2332480 h 2700353"/>
                <a:gd name="connsiteX8" fmla="*/ 89998 w 587592"/>
                <a:gd name="connsiteY8" fmla="*/ 219961 h 2700353"/>
                <a:gd name="connsiteX0" fmla="*/ 89998 w 575970"/>
                <a:gd name="connsiteY0" fmla="*/ 219961 h 2717814"/>
                <a:gd name="connsiteX1" fmla="*/ 163133 w 575970"/>
                <a:gd name="connsiteY1" fmla="*/ 51521 h 2717814"/>
                <a:gd name="connsiteX2" fmla="*/ 439973 w 575970"/>
                <a:gd name="connsiteY2" fmla="*/ 38764 h 2717814"/>
                <a:gd name="connsiteX3" fmla="*/ 340549 w 575970"/>
                <a:gd name="connsiteY3" fmla="*/ 320064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476"/>
                <a:gd name="connsiteY0" fmla="*/ 219961 h 2717814"/>
                <a:gd name="connsiteX1" fmla="*/ 163133 w 575476"/>
                <a:gd name="connsiteY1" fmla="*/ 51521 h 2717814"/>
                <a:gd name="connsiteX2" fmla="*/ 439973 w 575476"/>
                <a:gd name="connsiteY2" fmla="*/ 38764 h 2717814"/>
                <a:gd name="connsiteX3" fmla="*/ 328826 w 575476"/>
                <a:gd name="connsiteY3" fmla="*/ 330087 h 2717814"/>
                <a:gd name="connsiteX4" fmla="*/ 309110 w 575476"/>
                <a:gd name="connsiteY4" fmla="*/ 2316485 h 2717814"/>
                <a:gd name="connsiteX5" fmla="*/ 573722 w 575476"/>
                <a:gd name="connsiteY5" fmla="*/ 2671437 h 2717814"/>
                <a:gd name="connsiteX6" fmla="*/ 191837 w 575476"/>
                <a:gd name="connsiteY6" fmla="*/ 2618960 h 2717814"/>
                <a:gd name="connsiteX7" fmla="*/ 75770 w 575476"/>
                <a:gd name="connsiteY7" fmla="*/ 2332480 h 2717814"/>
                <a:gd name="connsiteX8" fmla="*/ 89998 w 575476"/>
                <a:gd name="connsiteY8" fmla="*/ 219961 h 2717814"/>
                <a:gd name="connsiteX0" fmla="*/ 89998 w 575476"/>
                <a:gd name="connsiteY0" fmla="*/ 219961 h 2730425"/>
                <a:gd name="connsiteX1" fmla="*/ 163133 w 575476"/>
                <a:gd name="connsiteY1" fmla="*/ 51521 h 2730425"/>
                <a:gd name="connsiteX2" fmla="*/ 439973 w 575476"/>
                <a:gd name="connsiteY2" fmla="*/ 38764 h 2730425"/>
                <a:gd name="connsiteX3" fmla="*/ 328826 w 575476"/>
                <a:gd name="connsiteY3" fmla="*/ 330087 h 2730425"/>
                <a:gd name="connsiteX4" fmla="*/ 309110 w 575476"/>
                <a:gd name="connsiteY4" fmla="*/ 2316485 h 2730425"/>
                <a:gd name="connsiteX5" fmla="*/ 573722 w 575476"/>
                <a:gd name="connsiteY5" fmla="*/ 2671437 h 2730425"/>
                <a:gd name="connsiteX6" fmla="*/ 191837 w 575476"/>
                <a:gd name="connsiteY6" fmla="*/ 2649032 h 2730425"/>
                <a:gd name="connsiteX7" fmla="*/ 75770 w 575476"/>
                <a:gd name="connsiteY7" fmla="*/ 2332480 h 2730425"/>
                <a:gd name="connsiteX8" fmla="*/ 89998 w 575476"/>
                <a:gd name="connsiteY8" fmla="*/ 219961 h 2730425"/>
                <a:gd name="connsiteX0" fmla="*/ 89998 w 575476"/>
                <a:gd name="connsiteY0" fmla="*/ 230205 h 2740669"/>
                <a:gd name="connsiteX1" fmla="*/ 163133 w 575476"/>
                <a:gd name="connsiteY1" fmla="*/ 61765 h 2740669"/>
                <a:gd name="connsiteX2" fmla="*/ 510312 w 575476"/>
                <a:gd name="connsiteY2" fmla="*/ 28961 h 2740669"/>
                <a:gd name="connsiteX3" fmla="*/ 328826 w 575476"/>
                <a:gd name="connsiteY3" fmla="*/ 340331 h 2740669"/>
                <a:gd name="connsiteX4" fmla="*/ 309110 w 575476"/>
                <a:gd name="connsiteY4" fmla="*/ 2326729 h 2740669"/>
                <a:gd name="connsiteX5" fmla="*/ 573722 w 575476"/>
                <a:gd name="connsiteY5" fmla="*/ 2681681 h 2740669"/>
                <a:gd name="connsiteX6" fmla="*/ 191837 w 575476"/>
                <a:gd name="connsiteY6" fmla="*/ 2659276 h 2740669"/>
                <a:gd name="connsiteX7" fmla="*/ 75770 w 575476"/>
                <a:gd name="connsiteY7" fmla="*/ 2342724 h 2740669"/>
                <a:gd name="connsiteX8" fmla="*/ 89998 w 575476"/>
                <a:gd name="connsiteY8" fmla="*/ 230205 h 2740669"/>
                <a:gd name="connsiteX0" fmla="*/ 89998 w 575476"/>
                <a:gd name="connsiteY0" fmla="*/ 247113 h 2757577"/>
                <a:gd name="connsiteX1" fmla="*/ 163133 w 575476"/>
                <a:gd name="connsiteY1" fmla="*/ 78673 h 2757577"/>
                <a:gd name="connsiteX2" fmla="*/ 510312 w 575476"/>
                <a:gd name="connsiteY2" fmla="*/ 45869 h 2757577"/>
                <a:gd name="connsiteX3" fmla="*/ 328826 w 575476"/>
                <a:gd name="connsiteY3" fmla="*/ 357239 h 2757577"/>
                <a:gd name="connsiteX4" fmla="*/ 309110 w 575476"/>
                <a:gd name="connsiteY4" fmla="*/ 2343637 h 2757577"/>
                <a:gd name="connsiteX5" fmla="*/ 573722 w 575476"/>
                <a:gd name="connsiteY5" fmla="*/ 2698589 h 2757577"/>
                <a:gd name="connsiteX6" fmla="*/ 191837 w 575476"/>
                <a:gd name="connsiteY6" fmla="*/ 2676184 h 2757577"/>
                <a:gd name="connsiteX7" fmla="*/ 75770 w 575476"/>
                <a:gd name="connsiteY7" fmla="*/ 2359632 h 2757577"/>
                <a:gd name="connsiteX8" fmla="*/ 89998 w 575476"/>
                <a:gd name="connsiteY8" fmla="*/ 247113 h 2757577"/>
                <a:gd name="connsiteX0" fmla="*/ 89998 w 575476"/>
                <a:gd name="connsiteY0" fmla="*/ 273324 h 2783788"/>
                <a:gd name="connsiteX1" fmla="*/ 163133 w 575476"/>
                <a:gd name="connsiteY1" fmla="*/ 104884 h 2783788"/>
                <a:gd name="connsiteX2" fmla="*/ 510312 w 575476"/>
                <a:gd name="connsiteY2" fmla="*/ 72080 h 2783788"/>
                <a:gd name="connsiteX3" fmla="*/ 328826 w 575476"/>
                <a:gd name="connsiteY3" fmla="*/ 383450 h 2783788"/>
                <a:gd name="connsiteX4" fmla="*/ 309110 w 575476"/>
                <a:gd name="connsiteY4" fmla="*/ 2369848 h 2783788"/>
                <a:gd name="connsiteX5" fmla="*/ 573722 w 575476"/>
                <a:gd name="connsiteY5" fmla="*/ 2724800 h 2783788"/>
                <a:gd name="connsiteX6" fmla="*/ 191837 w 575476"/>
                <a:gd name="connsiteY6" fmla="*/ 2702395 h 2783788"/>
                <a:gd name="connsiteX7" fmla="*/ 75770 w 575476"/>
                <a:gd name="connsiteY7" fmla="*/ 2385843 h 2783788"/>
                <a:gd name="connsiteX8" fmla="*/ 89998 w 575476"/>
                <a:gd name="connsiteY8" fmla="*/ 273324 h 2783788"/>
                <a:gd name="connsiteX0" fmla="*/ 82448 w 585511"/>
                <a:gd name="connsiteY0" fmla="*/ 280841 h 2783788"/>
                <a:gd name="connsiteX1" fmla="*/ 173168 w 585511"/>
                <a:gd name="connsiteY1" fmla="*/ 104884 h 2783788"/>
                <a:gd name="connsiteX2" fmla="*/ 520347 w 585511"/>
                <a:gd name="connsiteY2" fmla="*/ 72080 h 2783788"/>
                <a:gd name="connsiteX3" fmla="*/ 338861 w 585511"/>
                <a:gd name="connsiteY3" fmla="*/ 383450 h 2783788"/>
                <a:gd name="connsiteX4" fmla="*/ 319145 w 585511"/>
                <a:gd name="connsiteY4" fmla="*/ 2369848 h 2783788"/>
                <a:gd name="connsiteX5" fmla="*/ 583757 w 585511"/>
                <a:gd name="connsiteY5" fmla="*/ 2724800 h 2783788"/>
                <a:gd name="connsiteX6" fmla="*/ 201872 w 585511"/>
                <a:gd name="connsiteY6" fmla="*/ 2702395 h 2783788"/>
                <a:gd name="connsiteX7" fmla="*/ 85805 w 585511"/>
                <a:gd name="connsiteY7" fmla="*/ 2385843 h 2783788"/>
                <a:gd name="connsiteX8" fmla="*/ 82448 w 585511"/>
                <a:gd name="connsiteY8" fmla="*/ 280841 h 278378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955"/>
                <a:gd name="connsiteY0" fmla="*/ 290091 h 2793038"/>
                <a:gd name="connsiteX1" fmla="*/ 177564 w 585955"/>
                <a:gd name="connsiteY1" fmla="*/ 87822 h 2793038"/>
                <a:gd name="connsiteX2" fmla="*/ 520347 w 585955"/>
                <a:gd name="connsiteY2" fmla="*/ 81330 h 2793038"/>
                <a:gd name="connsiteX3" fmla="*/ 338861 w 585955"/>
                <a:gd name="connsiteY3" fmla="*/ 392700 h 2793038"/>
                <a:gd name="connsiteX4" fmla="*/ 319145 w 585955"/>
                <a:gd name="connsiteY4" fmla="*/ 2379098 h 2793038"/>
                <a:gd name="connsiteX5" fmla="*/ 583757 w 585955"/>
                <a:gd name="connsiteY5" fmla="*/ 2734050 h 2793038"/>
                <a:gd name="connsiteX6" fmla="*/ 201872 w 585955"/>
                <a:gd name="connsiteY6" fmla="*/ 2711645 h 2793038"/>
                <a:gd name="connsiteX7" fmla="*/ 85805 w 585955"/>
                <a:gd name="connsiteY7" fmla="*/ 2395093 h 2793038"/>
                <a:gd name="connsiteX8" fmla="*/ 82448 w 585955"/>
                <a:gd name="connsiteY8" fmla="*/ 290091 h 2793038"/>
                <a:gd name="connsiteX0" fmla="*/ 82448 w 585955"/>
                <a:gd name="connsiteY0" fmla="*/ 290091 h 2810498"/>
                <a:gd name="connsiteX1" fmla="*/ 177564 w 585955"/>
                <a:gd name="connsiteY1" fmla="*/ 87822 h 2810498"/>
                <a:gd name="connsiteX2" fmla="*/ 520347 w 585955"/>
                <a:gd name="connsiteY2" fmla="*/ 81330 h 2810498"/>
                <a:gd name="connsiteX3" fmla="*/ 338861 w 585955"/>
                <a:gd name="connsiteY3" fmla="*/ 392700 h 2810498"/>
                <a:gd name="connsiteX4" fmla="*/ 319145 w 585955"/>
                <a:gd name="connsiteY4" fmla="*/ 2379098 h 2810498"/>
                <a:gd name="connsiteX5" fmla="*/ 583757 w 585955"/>
                <a:gd name="connsiteY5" fmla="*/ 2764121 h 2810498"/>
                <a:gd name="connsiteX6" fmla="*/ 201872 w 585955"/>
                <a:gd name="connsiteY6" fmla="*/ 2711645 h 2810498"/>
                <a:gd name="connsiteX7" fmla="*/ 85805 w 585955"/>
                <a:gd name="connsiteY7" fmla="*/ 2395093 h 2810498"/>
                <a:gd name="connsiteX8" fmla="*/ 82448 w 585955"/>
                <a:gd name="connsiteY8" fmla="*/ 290091 h 2810498"/>
                <a:gd name="connsiteX0" fmla="*/ 82448 w 585955"/>
                <a:gd name="connsiteY0" fmla="*/ 290091 h 2816986"/>
                <a:gd name="connsiteX1" fmla="*/ 177564 w 585955"/>
                <a:gd name="connsiteY1" fmla="*/ 87822 h 2816986"/>
                <a:gd name="connsiteX2" fmla="*/ 520347 w 585955"/>
                <a:gd name="connsiteY2" fmla="*/ 81330 h 2816986"/>
                <a:gd name="connsiteX3" fmla="*/ 338861 w 585955"/>
                <a:gd name="connsiteY3" fmla="*/ 392700 h 2816986"/>
                <a:gd name="connsiteX4" fmla="*/ 319145 w 585955"/>
                <a:gd name="connsiteY4" fmla="*/ 2379098 h 2816986"/>
                <a:gd name="connsiteX5" fmla="*/ 583757 w 585955"/>
                <a:gd name="connsiteY5" fmla="*/ 2764121 h 2816986"/>
                <a:gd name="connsiteX6" fmla="*/ 201872 w 585955"/>
                <a:gd name="connsiteY6" fmla="*/ 2711645 h 2816986"/>
                <a:gd name="connsiteX7" fmla="*/ 85805 w 585955"/>
                <a:gd name="connsiteY7" fmla="*/ 2395093 h 2816986"/>
                <a:gd name="connsiteX8" fmla="*/ 82448 w 585955"/>
                <a:gd name="connsiteY8" fmla="*/ 290091 h 2816986"/>
                <a:gd name="connsiteX0" fmla="*/ 82448 w 525100"/>
                <a:gd name="connsiteY0" fmla="*/ 290091 h 2803134"/>
                <a:gd name="connsiteX1" fmla="*/ 177564 w 525100"/>
                <a:gd name="connsiteY1" fmla="*/ 87822 h 2803134"/>
                <a:gd name="connsiteX2" fmla="*/ 520347 w 525100"/>
                <a:gd name="connsiteY2" fmla="*/ 81330 h 2803134"/>
                <a:gd name="connsiteX3" fmla="*/ 338861 w 525100"/>
                <a:gd name="connsiteY3" fmla="*/ 392700 h 2803134"/>
                <a:gd name="connsiteX4" fmla="*/ 319145 w 525100"/>
                <a:gd name="connsiteY4" fmla="*/ 2379098 h 2803134"/>
                <a:gd name="connsiteX5" fmla="*/ 522211 w 525100"/>
                <a:gd name="connsiteY5" fmla="*/ 2741568 h 2803134"/>
                <a:gd name="connsiteX6" fmla="*/ 201872 w 525100"/>
                <a:gd name="connsiteY6" fmla="*/ 2711645 h 2803134"/>
                <a:gd name="connsiteX7" fmla="*/ 85805 w 525100"/>
                <a:gd name="connsiteY7" fmla="*/ 2395093 h 2803134"/>
                <a:gd name="connsiteX8" fmla="*/ 82448 w 525100"/>
                <a:gd name="connsiteY8" fmla="*/ 290091 h 2803134"/>
                <a:gd name="connsiteX0" fmla="*/ 82448 w 533768"/>
                <a:gd name="connsiteY0" fmla="*/ 290091 h 2832485"/>
                <a:gd name="connsiteX1" fmla="*/ 177564 w 533768"/>
                <a:gd name="connsiteY1" fmla="*/ 87822 h 2832485"/>
                <a:gd name="connsiteX2" fmla="*/ 520347 w 533768"/>
                <a:gd name="connsiteY2" fmla="*/ 81330 h 2832485"/>
                <a:gd name="connsiteX3" fmla="*/ 338861 w 533768"/>
                <a:gd name="connsiteY3" fmla="*/ 392700 h 2832485"/>
                <a:gd name="connsiteX4" fmla="*/ 319145 w 533768"/>
                <a:gd name="connsiteY4" fmla="*/ 2379098 h 2832485"/>
                <a:gd name="connsiteX5" fmla="*/ 531003 w 533768"/>
                <a:gd name="connsiteY5" fmla="*/ 2786675 h 2832485"/>
                <a:gd name="connsiteX6" fmla="*/ 201872 w 533768"/>
                <a:gd name="connsiteY6" fmla="*/ 2711645 h 2832485"/>
                <a:gd name="connsiteX7" fmla="*/ 85805 w 533768"/>
                <a:gd name="connsiteY7" fmla="*/ 2395093 h 2832485"/>
                <a:gd name="connsiteX8" fmla="*/ 82448 w 533768"/>
                <a:gd name="connsiteY8" fmla="*/ 290091 h 2832485"/>
                <a:gd name="connsiteX0" fmla="*/ 82448 w 542447"/>
                <a:gd name="connsiteY0" fmla="*/ 290091 h 2809840"/>
                <a:gd name="connsiteX1" fmla="*/ 177564 w 542447"/>
                <a:gd name="connsiteY1" fmla="*/ 87822 h 2809840"/>
                <a:gd name="connsiteX2" fmla="*/ 520347 w 542447"/>
                <a:gd name="connsiteY2" fmla="*/ 81330 h 2809840"/>
                <a:gd name="connsiteX3" fmla="*/ 338861 w 542447"/>
                <a:gd name="connsiteY3" fmla="*/ 392700 h 2809840"/>
                <a:gd name="connsiteX4" fmla="*/ 319145 w 542447"/>
                <a:gd name="connsiteY4" fmla="*/ 2379098 h 2809840"/>
                <a:gd name="connsiteX5" fmla="*/ 539796 w 542447"/>
                <a:gd name="connsiteY5" fmla="*/ 2752846 h 2809840"/>
                <a:gd name="connsiteX6" fmla="*/ 201872 w 542447"/>
                <a:gd name="connsiteY6" fmla="*/ 2711645 h 2809840"/>
                <a:gd name="connsiteX7" fmla="*/ 85805 w 542447"/>
                <a:gd name="connsiteY7" fmla="*/ 2395093 h 2809840"/>
                <a:gd name="connsiteX8" fmla="*/ 82448 w 542447"/>
                <a:gd name="connsiteY8" fmla="*/ 290091 h 2809840"/>
                <a:gd name="connsiteX0" fmla="*/ 82448 w 542447"/>
                <a:gd name="connsiteY0" fmla="*/ 290091 h 2800841"/>
                <a:gd name="connsiteX1" fmla="*/ 177564 w 542447"/>
                <a:gd name="connsiteY1" fmla="*/ 87822 h 2800841"/>
                <a:gd name="connsiteX2" fmla="*/ 520347 w 542447"/>
                <a:gd name="connsiteY2" fmla="*/ 81330 h 2800841"/>
                <a:gd name="connsiteX3" fmla="*/ 338861 w 542447"/>
                <a:gd name="connsiteY3" fmla="*/ 392700 h 2800841"/>
                <a:gd name="connsiteX4" fmla="*/ 319145 w 542447"/>
                <a:gd name="connsiteY4" fmla="*/ 2379098 h 2800841"/>
                <a:gd name="connsiteX5" fmla="*/ 539796 w 542447"/>
                <a:gd name="connsiteY5" fmla="*/ 2752846 h 2800841"/>
                <a:gd name="connsiteX6" fmla="*/ 153514 w 542447"/>
                <a:gd name="connsiteY6" fmla="*/ 2685333 h 2800841"/>
                <a:gd name="connsiteX7" fmla="*/ 85805 w 542447"/>
                <a:gd name="connsiteY7" fmla="*/ 2395093 h 2800841"/>
                <a:gd name="connsiteX8" fmla="*/ 82448 w 542447"/>
                <a:gd name="connsiteY8" fmla="*/ 290091 h 2800841"/>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19145 w 523022"/>
                <a:gd name="connsiteY4" fmla="*/ 2379098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93879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970"/>
                <a:gd name="connsiteY0" fmla="*/ 290091 h 2811659"/>
                <a:gd name="connsiteX1" fmla="*/ 177564 w 523970"/>
                <a:gd name="connsiteY1" fmla="*/ 87822 h 2811659"/>
                <a:gd name="connsiteX2" fmla="*/ 520347 w 523970"/>
                <a:gd name="connsiteY2" fmla="*/ 81330 h 2811659"/>
                <a:gd name="connsiteX3" fmla="*/ 338861 w 523970"/>
                <a:gd name="connsiteY3" fmla="*/ 392700 h 2811659"/>
                <a:gd name="connsiteX4" fmla="*/ 341125 w 523970"/>
                <a:gd name="connsiteY4" fmla="*/ 2352786 h 2811659"/>
                <a:gd name="connsiteX5" fmla="*/ 517815 w 523970"/>
                <a:gd name="connsiteY5" fmla="*/ 2767882 h 2811659"/>
                <a:gd name="connsiteX6" fmla="*/ 153514 w 523970"/>
                <a:gd name="connsiteY6" fmla="*/ 2685333 h 2811659"/>
                <a:gd name="connsiteX7" fmla="*/ 85805 w 523970"/>
                <a:gd name="connsiteY7" fmla="*/ 2395093 h 2811659"/>
                <a:gd name="connsiteX8" fmla="*/ 82448 w 523970"/>
                <a:gd name="connsiteY8" fmla="*/ 290091 h 2811659"/>
                <a:gd name="connsiteX0" fmla="*/ 82448 w 526272"/>
                <a:gd name="connsiteY0" fmla="*/ 290091 h 2811659"/>
                <a:gd name="connsiteX1" fmla="*/ 177564 w 526272"/>
                <a:gd name="connsiteY1" fmla="*/ 87822 h 2811659"/>
                <a:gd name="connsiteX2" fmla="*/ 520347 w 526272"/>
                <a:gd name="connsiteY2" fmla="*/ 81330 h 2811659"/>
                <a:gd name="connsiteX3" fmla="*/ 338861 w 526272"/>
                <a:gd name="connsiteY3" fmla="*/ 392700 h 2811659"/>
                <a:gd name="connsiteX4" fmla="*/ 341125 w 526272"/>
                <a:gd name="connsiteY4" fmla="*/ 2352786 h 2811659"/>
                <a:gd name="connsiteX5" fmla="*/ 517815 w 526272"/>
                <a:gd name="connsiteY5" fmla="*/ 2767882 h 2811659"/>
                <a:gd name="connsiteX6" fmla="*/ 153514 w 526272"/>
                <a:gd name="connsiteY6" fmla="*/ 2685333 h 2811659"/>
                <a:gd name="connsiteX7" fmla="*/ 85805 w 526272"/>
                <a:gd name="connsiteY7" fmla="*/ 2395093 h 2811659"/>
                <a:gd name="connsiteX8" fmla="*/ 82448 w 526272"/>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46170"/>
                <a:gd name="connsiteY0" fmla="*/ 290091 h 2811659"/>
                <a:gd name="connsiteX1" fmla="*/ 177564 w 546170"/>
                <a:gd name="connsiteY1" fmla="*/ 87822 h 2811659"/>
                <a:gd name="connsiteX2" fmla="*/ 520347 w 546170"/>
                <a:gd name="connsiteY2" fmla="*/ 81330 h 2811659"/>
                <a:gd name="connsiteX3" fmla="*/ 338861 w 546170"/>
                <a:gd name="connsiteY3" fmla="*/ 392700 h 2811659"/>
                <a:gd name="connsiteX4" fmla="*/ 407067 w 546170"/>
                <a:gd name="connsiteY4" fmla="*/ 2330233 h 2811659"/>
                <a:gd name="connsiteX5" fmla="*/ 517815 w 546170"/>
                <a:gd name="connsiteY5" fmla="*/ 2767882 h 2811659"/>
                <a:gd name="connsiteX6" fmla="*/ 153514 w 546170"/>
                <a:gd name="connsiteY6" fmla="*/ 2685333 h 2811659"/>
                <a:gd name="connsiteX7" fmla="*/ 85805 w 546170"/>
                <a:gd name="connsiteY7" fmla="*/ 2395093 h 2811659"/>
                <a:gd name="connsiteX8" fmla="*/ 82448 w 546170"/>
                <a:gd name="connsiteY8" fmla="*/ 290091 h 2811659"/>
                <a:gd name="connsiteX0" fmla="*/ 82448 w 524830"/>
                <a:gd name="connsiteY0" fmla="*/ 290091 h 2811659"/>
                <a:gd name="connsiteX1" fmla="*/ 177564 w 524830"/>
                <a:gd name="connsiteY1" fmla="*/ 87822 h 2811659"/>
                <a:gd name="connsiteX2" fmla="*/ 520347 w 524830"/>
                <a:gd name="connsiteY2" fmla="*/ 81330 h 2811659"/>
                <a:gd name="connsiteX3" fmla="*/ 338861 w 524830"/>
                <a:gd name="connsiteY3" fmla="*/ 392700 h 2811659"/>
                <a:gd name="connsiteX4" fmla="*/ 407067 w 524830"/>
                <a:gd name="connsiteY4" fmla="*/ 2330233 h 2811659"/>
                <a:gd name="connsiteX5" fmla="*/ 517815 w 524830"/>
                <a:gd name="connsiteY5" fmla="*/ 2767882 h 2811659"/>
                <a:gd name="connsiteX6" fmla="*/ 153514 w 524830"/>
                <a:gd name="connsiteY6" fmla="*/ 2685333 h 2811659"/>
                <a:gd name="connsiteX7" fmla="*/ 85805 w 524830"/>
                <a:gd name="connsiteY7" fmla="*/ 2395093 h 2811659"/>
                <a:gd name="connsiteX8" fmla="*/ 82448 w 524830"/>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320366 h 2841934"/>
                <a:gd name="connsiteX1" fmla="*/ 177564 w 530989"/>
                <a:gd name="connsiteY1" fmla="*/ 118097 h 2841934"/>
                <a:gd name="connsiteX2" fmla="*/ 480781 w 530989"/>
                <a:gd name="connsiteY2" fmla="*/ 66498 h 2841934"/>
                <a:gd name="connsiteX3" fmla="*/ 338861 w 530989"/>
                <a:gd name="connsiteY3" fmla="*/ 422975 h 2841934"/>
                <a:gd name="connsiteX4" fmla="*/ 451028 w 530989"/>
                <a:gd name="connsiteY4" fmla="*/ 2360508 h 2841934"/>
                <a:gd name="connsiteX5" fmla="*/ 517815 w 530989"/>
                <a:gd name="connsiteY5" fmla="*/ 2798157 h 2841934"/>
                <a:gd name="connsiteX6" fmla="*/ 153514 w 530989"/>
                <a:gd name="connsiteY6" fmla="*/ 2715608 h 2841934"/>
                <a:gd name="connsiteX7" fmla="*/ 85805 w 530989"/>
                <a:gd name="connsiteY7" fmla="*/ 2425368 h 2841934"/>
                <a:gd name="connsiteX8" fmla="*/ 82448 w 530989"/>
                <a:gd name="connsiteY8" fmla="*/ 320366 h 284193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93890"/>
                <a:gd name="connsiteY0" fmla="*/ 303686 h 2818254"/>
                <a:gd name="connsiteX1" fmla="*/ 177564 w 593890"/>
                <a:gd name="connsiteY1" fmla="*/ 101417 h 2818254"/>
                <a:gd name="connsiteX2" fmla="*/ 480781 w 593890"/>
                <a:gd name="connsiteY2" fmla="*/ 49818 h 2818254"/>
                <a:gd name="connsiteX3" fmla="*/ 338861 w 593890"/>
                <a:gd name="connsiteY3" fmla="*/ 406295 h 2818254"/>
                <a:gd name="connsiteX4" fmla="*/ 451028 w 593890"/>
                <a:gd name="connsiteY4" fmla="*/ 2343828 h 2818254"/>
                <a:gd name="connsiteX5" fmla="*/ 588553 w 593890"/>
                <a:gd name="connsiteY5" fmla="*/ 2771846 h 2818254"/>
                <a:gd name="connsiteX6" fmla="*/ 153514 w 593890"/>
                <a:gd name="connsiteY6" fmla="*/ 2698928 h 2818254"/>
                <a:gd name="connsiteX7" fmla="*/ 85805 w 593890"/>
                <a:gd name="connsiteY7" fmla="*/ 2408688 h 2818254"/>
                <a:gd name="connsiteX8" fmla="*/ 82448 w 593890"/>
                <a:gd name="connsiteY8" fmla="*/ 303686 h 2818254"/>
                <a:gd name="connsiteX0" fmla="*/ 82448 w 667152"/>
                <a:gd name="connsiteY0" fmla="*/ 303686 h 2813647"/>
                <a:gd name="connsiteX1" fmla="*/ 177564 w 667152"/>
                <a:gd name="connsiteY1" fmla="*/ 101417 h 2813647"/>
                <a:gd name="connsiteX2" fmla="*/ 480781 w 667152"/>
                <a:gd name="connsiteY2" fmla="*/ 49818 h 2813647"/>
                <a:gd name="connsiteX3" fmla="*/ 338861 w 667152"/>
                <a:gd name="connsiteY3" fmla="*/ 406295 h 2813647"/>
                <a:gd name="connsiteX4" fmla="*/ 451028 w 667152"/>
                <a:gd name="connsiteY4" fmla="*/ 2343828 h 2813647"/>
                <a:gd name="connsiteX5" fmla="*/ 664011 w 667152"/>
                <a:gd name="connsiteY5" fmla="*/ 2765310 h 2813647"/>
                <a:gd name="connsiteX6" fmla="*/ 153514 w 667152"/>
                <a:gd name="connsiteY6" fmla="*/ 2698928 h 2813647"/>
                <a:gd name="connsiteX7" fmla="*/ 85805 w 667152"/>
                <a:gd name="connsiteY7" fmla="*/ 2408688 h 2813647"/>
                <a:gd name="connsiteX8" fmla="*/ 82448 w 667152"/>
                <a:gd name="connsiteY8" fmla="*/ 303686 h 2813647"/>
                <a:gd name="connsiteX0" fmla="*/ 82448 w 726119"/>
                <a:gd name="connsiteY0" fmla="*/ 303686 h 2814928"/>
                <a:gd name="connsiteX1" fmla="*/ 177564 w 726119"/>
                <a:gd name="connsiteY1" fmla="*/ 101417 h 2814928"/>
                <a:gd name="connsiteX2" fmla="*/ 480781 w 726119"/>
                <a:gd name="connsiteY2" fmla="*/ 49818 h 2814928"/>
                <a:gd name="connsiteX3" fmla="*/ 338861 w 726119"/>
                <a:gd name="connsiteY3" fmla="*/ 406295 h 2814928"/>
                <a:gd name="connsiteX4" fmla="*/ 451028 w 726119"/>
                <a:gd name="connsiteY4" fmla="*/ 2343828 h 2814928"/>
                <a:gd name="connsiteX5" fmla="*/ 723757 w 726119"/>
                <a:gd name="connsiteY5" fmla="*/ 2767145 h 2814928"/>
                <a:gd name="connsiteX6" fmla="*/ 153514 w 726119"/>
                <a:gd name="connsiteY6" fmla="*/ 2698928 h 2814928"/>
                <a:gd name="connsiteX7" fmla="*/ 85805 w 726119"/>
                <a:gd name="connsiteY7" fmla="*/ 2408688 h 2814928"/>
                <a:gd name="connsiteX8" fmla="*/ 82448 w 726119"/>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7487"/>
                <a:gd name="connsiteY0" fmla="*/ 303686 h 2814928"/>
                <a:gd name="connsiteX1" fmla="*/ 177564 w 727487"/>
                <a:gd name="connsiteY1" fmla="*/ 101417 h 2814928"/>
                <a:gd name="connsiteX2" fmla="*/ 480781 w 727487"/>
                <a:gd name="connsiteY2" fmla="*/ 49818 h 2814928"/>
                <a:gd name="connsiteX3" fmla="*/ 338861 w 727487"/>
                <a:gd name="connsiteY3" fmla="*/ 406295 h 2814928"/>
                <a:gd name="connsiteX4" fmla="*/ 490859 w 727487"/>
                <a:gd name="connsiteY4" fmla="*/ 2345052 h 2814928"/>
                <a:gd name="connsiteX5" fmla="*/ 723757 w 727487"/>
                <a:gd name="connsiteY5" fmla="*/ 2767145 h 2814928"/>
                <a:gd name="connsiteX6" fmla="*/ 153514 w 727487"/>
                <a:gd name="connsiteY6" fmla="*/ 2698928 h 2814928"/>
                <a:gd name="connsiteX7" fmla="*/ 85805 w 727487"/>
                <a:gd name="connsiteY7" fmla="*/ 2408688 h 2814928"/>
                <a:gd name="connsiteX8" fmla="*/ 82448 w 727487"/>
                <a:gd name="connsiteY8" fmla="*/ 303686 h 2814928"/>
                <a:gd name="connsiteX0" fmla="*/ 82448 w 727054"/>
                <a:gd name="connsiteY0" fmla="*/ 303686 h 2814928"/>
                <a:gd name="connsiteX1" fmla="*/ 177564 w 727054"/>
                <a:gd name="connsiteY1" fmla="*/ 101417 h 2814928"/>
                <a:gd name="connsiteX2" fmla="*/ 480781 w 727054"/>
                <a:gd name="connsiteY2" fmla="*/ 49818 h 2814928"/>
                <a:gd name="connsiteX3" fmla="*/ 338861 w 727054"/>
                <a:gd name="connsiteY3" fmla="*/ 406295 h 2814928"/>
                <a:gd name="connsiteX4" fmla="*/ 490859 w 727054"/>
                <a:gd name="connsiteY4" fmla="*/ 2345052 h 2814928"/>
                <a:gd name="connsiteX5" fmla="*/ 723757 w 727054"/>
                <a:gd name="connsiteY5" fmla="*/ 2767145 h 2814928"/>
                <a:gd name="connsiteX6" fmla="*/ 153514 w 727054"/>
                <a:gd name="connsiteY6" fmla="*/ 2698928 h 2814928"/>
                <a:gd name="connsiteX7" fmla="*/ 85805 w 727054"/>
                <a:gd name="connsiteY7" fmla="*/ 2408688 h 2814928"/>
                <a:gd name="connsiteX8" fmla="*/ 82448 w 727054"/>
                <a:gd name="connsiteY8" fmla="*/ 303686 h 2814928"/>
                <a:gd name="connsiteX0" fmla="*/ 82448 w 726787"/>
                <a:gd name="connsiteY0" fmla="*/ 303686 h 2814928"/>
                <a:gd name="connsiteX1" fmla="*/ 177564 w 726787"/>
                <a:gd name="connsiteY1" fmla="*/ 101417 h 2814928"/>
                <a:gd name="connsiteX2" fmla="*/ 480781 w 726787"/>
                <a:gd name="connsiteY2" fmla="*/ 49818 h 2814928"/>
                <a:gd name="connsiteX3" fmla="*/ 338861 w 726787"/>
                <a:gd name="connsiteY3" fmla="*/ 406295 h 2814928"/>
                <a:gd name="connsiteX4" fmla="*/ 490859 w 726787"/>
                <a:gd name="connsiteY4" fmla="*/ 2345052 h 2814928"/>
                <a:gd name="connsiteX5" fmla="*/ 723757 w 726787"/>
                <a:gd name="connsiteY5" fmla="*/ 2767145 h 2814928"/>
                <a:gd name="connsiteX6" fmla="*/ 153514 w 726787"/>
                <a:gd name="connsiteY6" fmla="*/ 2698928 h 2814928"/>
                <a:gd name="connsiteX7" fmla="*/ 85805 w 726787"/>
                <a:gd name="connsiteY7" fmla="*/ 2408688 h 2814928"/>
                <a:gd name="connsiteX8" fmla="*/ 82448 w 726787"/>
                <a:gd name="connsiteY8" fmla="*/ 303686 h 2814928"/>
                <a:gd name="connsiteX0" fmla="*/ 82448 w 687008"/>
                <a:gd name="connsiteY0" fmla="*/ 303686 h 2820340"/>
                <a:gd name="connsiteX1" fmla="*/ 177564 w 687008"/>
                <a:gd name="connsiteY1" fmla="*/ 101417 h 2820340"/>
                <a:gd name="connsiteX2" fmla="*/ 480781 w 687008"/>
                <a:gd name="connsiteY2" fmla="*/ 49818 h 2820340"/>
                <a:gd name="connsiteX3" fmla="*/ 338861 w 687008"/>
                <a:gd name="connsiteY3" fmla="*/ 406295 h 2820340"/>
                <a:gd name="connsiteX4" fmla="*/ 490859 w 687008"/>
                <a:gd name="connsiteY4" fmla="*/ 2345052 h 2820340"/>
                <a:gd name="connsiteX5" fmla="*/ 683149 w 687008"/>
                <a:gd name="connsiteY5" fmla="*/ 2774751 h 2820340"/>
                <a:gd name="connsiteX6" fmla="*/ 153514 w 687008"/>
                <a:gd name="connsiteY6" fmla="*/ 2698928 h 2820340"/>
                <a:gd name="connsiteX7" fmla="*/ 85805 w 687008"/>
                <a:gd name="connsiteY7" fmla="*/ 2408688 h 2820340"/>
                <a:gd name="connsiteX8" fmla="*/ 82448 w 687008"/>
                <a:gd name="connsiteY8" fmla="*/ 303686 h 2820340"/>
                <a:gd name="connsiteX0" fmla="*/ 82448 w 687008"/>
                <a:gd name="connsiteY0" fmla="*/ 303686 h 2826041"/>
                <a:gd name="connsiteX1" fmla="*/ 177564 w 687008"/>
                <a:gd name="connsiteY1" fmla="*/ 101417 h 2826041"/>
                <a:gd name="connsiteX2" fmla="*/ 480781 w 687008"/>
                <a:gd name="connsiteY2" fmla="*/ 49818 h 2826041"/>
                <a:gd name="connsiteX3" fmla="*/ 338861 w 687008"/>
                <a:gd name="connsiteY3" fmla="*/ 406295 h 2826041"/>
                <a:gd name="connsiteX4" fmla="*/ 490859 w 687008"/>
                <a:gd name="connsiteY4" fmla="*/ 2345052 h 2826041"/>
                <a:gd name="connsiteX5" fmla="*/ 683149 w 687008"/>
                <a:gd name="connsiteY5" fmla="*/ 2774751 h 2826041"/>
                <a:gd name="connsiteX6" fmla="*/ 153514 w 687008"/>
                <a:gd name="connsiteY6" fmla="*/ 2698928 h 2826041"/>
                <a:gd name="connsiteX7" fmla="*/ 85805 w 687008"/>
                <a:gd name="connsiteY7" fmla="*/ 2408688 h 2826041"/>
                <a:gd name="connsiteX8" fmla="*/ 82448 w 687008"/>
                <a:gd name="connsiteY8" fmla="*/ 303686 h 2826041"/>
                <a:gd name="connsiteX0" fmla="*/ 82448 w 687008"/>
                <a:gd name="connsiteY0" fmla="*/ 303686 h 2835325"/>
                <a:gd name="connsiteX1" fmla="*/ 177564 w 687008"/>
                <a:gd name="connsiteY1" fmla="*/ 101417 h 2835325"/>
                <a:gd name="connsiteX2" fmla="*/ 480781 w 687008"/>
                <a:gd name="connsiteY2" fmla="*/ 49818 h 2835325"/>
                <a:gd name="connsiteX3" fmla="*/ 338861 w 687008"/>
                <a:gd name="connsiteY3" fmla="*/ 406295 h 2835325"/>
                <a:gd name="connsiteX4" fmla="*/ 490859 w 687008"/>
                <a:gd name="connsiteY4" fmla="*/ 2345052 h 2835325"/>
                <a:gd name="connsiteX5" fmla="*/ 683149 w 687008"/>
                <a:gd name="connsiteY5" fmla="*/ 2774751 h 2835325"/>
                <a:gd name="connsiteX6" fmla="*/ 153514 w 687008"/>
                <a:gd name="connsiteY6" fmla="*/ 2698928 h 2835325"/>
                <a:gd name="connsiteX7" fmla="*/ 85805 w 687008"/>
                <a:gd name="connsiteY7" fmla="*/ 2408688 h 2835325"/>
                <a:gd name="connsiteX8" fmla="*/ 82448 w 687008"/>
                <a:gd name="connsiteY8" fmla="*/ 303686 h 2835325"/>
                <a:gd name="connsiteX0" fmla="*/ 82448 w 687008"/>
                <a:gd name="connsiteY0" fmla="*/ 303686 h 2841997"/>
                <a:gd name="connsiteX1" fmla="*/ 177564 w 687008"/>
                <a:gd name="connsiteY1" fmla="*/ 101417 h 2841997"/>
                <a:gd name="connsiteX2" fmla="*/ 480781 w 687008"/>
                <a:gd name="connsiteY2" fmla="*/ 49818 h 2841997"/>
                <a:gd name="connsiteX3" fmla="*/ 338861 w 687008"/>
                <a:gd name="connsiteY3" fmla="*/ 406295 h 2841997"/>
                <a:gd name="connsiteX4" fmla="*/ 490859 w 687008"/>
                <a:gd name="connsiteY4" fmla="*/ 2345052 h 2841997"/>
                <a:gd name="connsiteX5" fmla="*/ 683149 w 687008"/>
                <a:gd name="connsiteY5" fmla="*/ 2774751 h 2841997"/>
                <a:gd name="connsiteX6" fmla="*/ 153514 w 687008"/>
                <a:gd name="connsiteY6" fmla="*/ 2698928 h 2841997"/>
                <a:gd name="connsiteX7" fmla="*/ 85805 w 687008"/>
                <a:gd name="connsiteY7" fmla="*/ 2408688 h 2841997"/>
                <a:gd name="connsiteX8" fmla="*/ 82448 w 687008"/>
                <a:gd name="connsiteY8" fmla="*/ 303686 h 28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008" h="2841997">
                  <a:moveTo>
                    <a:pt x="82448" y="303686"/>
                  </a:moveTo>
                  <a:cubicBezTo>
                    <a:pt x="82448" y="276311"/>
                    <a:pt x="116938" y="90756"/>
                    <a:pt x="177564" y="101417"/>
                  </a:cubicBezTo>
                  <a:cubicBezTo>
                    <a:pt x="260276" y="20400"/>
                    <a:pt x="316754" y="-51624"/>
                    <a:pt x="480781" y="49818"/>
                  </a:cubicBezTo>
                  <a:cubicBezTo>
                    <a:pt x="490571" y="121236"/>
                    <a:pt x="356446" y="341332"/>
                    <a:pt x="338861" y="406295"/>
                  </a:cubicBezTo>
                  <a:cubicBezTo>
                    <a:pt x="316642" y="1129420"/>
                    <a:pt x="450957" y="1637218"/>
                    <a:pt x="490859" y="2345052"/>
                  </a:cubicBezTo>
                  <a:cubicBezTo>
                    <a:pt x="586589" y="2560374"/>
                    <a:pt x="710524" y="2774751"/>
                    <a:pt x="683149" y="2774751"/>
                  </a:cubicBezTo>
                  <a:cubicBezTo>
                    <a:pt x="513746" y="2914759"/>
                    <a:pt x="281946" y="2809765"/>
                    <a:pt x="153514" y="2698928"/>
                  </a:cubicBezTo>
                  <a:cubicBezTo>
                    <a:pt x="126139" y="2698928"/>
                    <a:pt x="85805" y="2436063"/>
                    <a:pt x="85805" y="2408688"/>
                  </a:cubicBezTo>
                  <a:cubicBezTo>
                    <a:pt x="2677" y="1691479"/>
                    <a:pt x="-54712" y="984632"/>
                    <a:pt x="82448" y="303686"/>
                  </a:cubicBezTo>
                  <a:close/>
                </a:path>
              </a:pathLst>
            </a:cu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Oval 6">
              <a:extLst>
                <a:ext uri="{FF2B5EF4-FFF2-40B4-BE49-F238E27FC236}">
                  <a16:creationId xmlns:a16="http://schemas.microsoft.com/office/drawing/2014/main" id="{409FF99C-78D9-9FD7-C0E1-6A3C4EEC259F}"/>
                </a:ext>
              </a:extLst>
            </p:cNvPr>
            <p:cNvSpPr/>
            <p:nvPr/>
          </p:nvSpPr>
          <p:spPr>
            <a:xfrm rot="19034692">
              <a:off x="6093037" y="1426015"/>
              <a:ext cx="495258" cy="290672"/>
            </a:xfrm>
            <a:prstGeom prst="ellipse">
              <a:avLst/>
            </a:pr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y2mate.com - Em Yêu Cây Xanh  Bài hát thiếu nhi vui nhộn cho trẻ mầm non_v720P">
            <a:hlinkClick r:id="" action="ppaction://media"/>
            <a:extLst>
              <a:ext uri="{FF2B5EF4-FFF2-40B4-BE49-F238E27FC236}">
                <a16:creationId xmlns:a16="http://schemas.microsoft.com/office/drawing/2014/main" id="{123E07FA-BC9B-0369-C073-F434C292CAB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43074" y="180975"/>
            <a:ext cx="9210675" cy="4486275"/>
          </a:xfrm>
          <a:prstGeom prst="rect">
            <a:avLst/>
          </a:prstGeom>
        </p:spPr>
      </p:pic>
    </p:spTree>
    <p:extLst>
      <p:ext uri="{BB962C8B-B14F-4D97-AF65-F5344CB8AC3E}">
        <p14:creationId xmlns:p14="http://schemas.microsoft.com/office/powerpoint/2010/main" val="285054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5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323851" y="304799"/>
            <a:ext cx="11277600" cy="63531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Google Shape;1346;p51">
            <a:extLst>
              <a:ext uri="{FF2B5EF4-FFF2-40B4-BE49-F238E27FC236}">
                <a16:creationId xmlns:a16="http://schemas.microsoft.com/office/drawing/2014/main" id="{2F1598BC-C722-4664-F315-E85296ED198E}"/>
              </a:ext>
            </a:extLst>
          </p:cNvPr>
          <p:cNvSpPr/>
          <p:nvPr/>
        </p:nvSpPr>
        <p:spPr>
          <a:xfrm flipH="1">
            <a:off x="996592" y="9554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9" name="TextBox 8">
            <a:extLst>
              <a:ext uri="{FF2B5EF4-FFF2-40B4-BE49-F238E27FC236}">
                <a16:creationId xmlns:a16="http://schemas.microsoft.com/office/drawing/2014/main" id="{0793C959-F43A-007D-E781-9A3592043EAD}"/>
              </a:ext>
            </a:extLst>
          </p:cNvPr>
          <p:cNvSpPr txBox="1"/>
          <p:nvPr/>
        </p:nvSpPr>
        <p:spPr>
          <a:xfrm>
            <a:off x="1334770" y="1250700"/>
            <a:ext cx="71386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a:ea typeface="+mn-ea"/>
                <a:cs typeface="+mn-cs"/>
              </a:rPr>
              <a:t>Các</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bạn</a:t>
            </a:r>
            <a:r>
              <a:rPr kumimoji="0" lang="en-US" sz="4000" b="1" i="0" u="none" strike="noStrike" kern="1200" cap="none" spc="0" normalizeH="0" baseline="0" noProof="0" dirty="0">
                <a:ln>
                  <a:noFill/>
                </a:ln>
                <a:solidFill>
                  <a:srgbClr val="002060"/>
                </a:solidFill>
                <a:effectLst/>
                <a:uLnTx/>
                <a:uFillTx/>
                <a:latin typeface="Arial"/>
                <a:ea typeface="+mn-ea"/>
                <a:cs typeface="+mn-cs"/>
              </a:rPr>
              <a:t> nhỏ </a:t>
            </a:r>
            <a:r>
              <a:rPr kumimoji="0" lang="en-US" sz="4000" b="1" i="0" u="none" strike="noStrike" kern="1200" cap="none" spc="0" normalizeH="0" baseline="0" noProof="0" dirty="0" err="1">
                <a:ln>
                  <a:noFill/>
                </a:ln>
                <a:solidFill>
                  <a:srgbClr val="002060"/>
                </a:solidFill>
                <a:effectLst/>
                <a:uLnTx/>
                <a:uFillTx/>
                <a:latin typeface="Arial"/>
                <a:ea typeface="+mn-ea"/>
                <a:cs typeface="+mn-cs"/>
              </a:rPr>
              <a:t>trong</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bài</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hát</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yêu</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thích</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điều</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gì</a:t>
            </a:r>
            <a:r>
              <a:rPr kumimoji="0" lang="en-US" sz="4000" b="1" i="0" u="none" strike="noStrike" kern="1200" cap="none" spc="0" normalizeH="0" baseline="0" noProof="0" dirty="0">
                <a:ln>
                  <a:noFill/>
                </a:ln>
                <a:solidFill>
                  <a:srgbClr val="002060"/>
                </a:solidFill>
                <a:effectLst/>
                <a:uLnTx/>
                <a:uFillTx/>
                <a:latin typeface="Arial"/>
                <a:ea typeface="+mn-ea"/>
                <a:cs typeface="+mn-cs"/>
              </a:rPr>
              <a:t>?</a:t>
            </a:r>
          </a:p>
        </p:txBody>
      </p:sp>
      <p:pic>
        <p:nvPicPr>
          <p:cNvPr id="10" name="图片 12">
            <a:extLst>
              <a:ext uri="{FF2B5EF4-FFF2-40B4-BE49-F238E27FC236}">
                <a16:creationId xmlns:a16="http://schemas.microsoft.com/office/drawing/2014/main" id="{E0605391-A373-3ABE-219D-4BE71B7C1CB6}"/>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7726230" y="2438669"/>
            <a:ext cx="3433272" cy="3949119"/>
          </a:xfrm>
          <a:prstGeom prst="rect">
            <a:avLst/>
          </a:prstGeom>
        </p:spPr>
      </p:pic>
      <p:sp>
        <p:nvSpPr>
          <p:cNvPr id="12" name="Google Shape;1346;p51">
            <a:extLst>
              <a:ext uri="{FF2B5EF4-FFF2-40B4-BE49-F238E27FC236}">
                <a16:creationId xmlns:a16="http://schemas.microsoft.com/office/drawing/2014/main" id="{04315DA9-24CD-E6F1-F02C-FA74E4B704EB}"/>
              </a:ext>
            </a:extLst>
          </p:cNvPr>
          <p:cNvSpPr/>
          <p:nvPr/>
        </p:nvSpPr>
        <p:spPr>
          <a:xfrm flipH="1">
            <a:off x="863242" y="33557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13" name="TextBox 12">
            <a:extLst>
              <a:ext uri="{FF2B5EF4-FFF2-40B4-BE49-F238E27FC236}">
                <a16:creationId xmlns:a16="http://schemas.microsoft.com/office/drawing/2014/main" id="{3D1992C5-2F2F-DE5C-E8BF-9B3CBFB12FD8}"/>
              </a:ext>
            </a:extLst>
          </p:cNvPr>
          <p:cNvSpPr txBox="1"/>
          <p:nvPr/>
        </p:nvSpPr>
        <p:spPr>
          <a:xfrm>
            <a:off x="1201420" y="3651000"/>
            <a:ext cx="71386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
                <a:ea typeface="+mn-ea"/>
                <a:cs typeface="+mn-cs"/>
              </a:rPr>
              <a:t>Để cây được sống và phát triển tốt cần những điều kiện nào?</a:t>
            </a:r>
            <a:endParaRPr kumimoji="0" lang="en-US" sz="3600" b="1"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9125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75602D-F153-8477-4403-8C322537E6D1}"/>
              </a:ext>
            </a:extLst>
          </p:cNvPr>
          <p:cNvGrpSpPr/>
          <p:nvPr/>
        </p:nvGrpSpPr>
        <p:grpSpPr>
          <a:xfrm>
            <a:off x="5414" y="-101600"/>
            <a:ext cx="12181172" cy="6959600"/>
            <a:chOff x="5414" y="-101600"/>
            <a:chExt cx="12181172" cy="6959600"/>
          </a:xfrm>
        </p:grpSpPr>
        <p:sp>
          <p:nvSpPr>
            <p:cNvPr id="3" name="TextBox 10">
              <a:extLst>
                <a:ext uri="{FF2B5EF4-FFF2-40B4-BE49-F238E27FC236}">
                  <a16:creationId xmlns:a16="http://schemas.microsoft.com/office/drawing/2014/main" id="{CBA03557-8FBA-0114-3807-98C33584E0D3}"/>
                </a:ext>
              </a:extLst>
            </p:cNvPr>
            <p:cNvSpPr txBox="1"/>
            <p:nvPr/>
          </p:nvSpPr>
          <p:spPr>
            <a:xfrm>
              <a:off x="5265530" y="4678114"/>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F3AB36E-7EDE-444C-A4A8-2168B45C6EB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5414" y="-101600"/>
              <a:ext cx="12181172" cy="6959600"/>
            </a:xfrm>
            <a:prstGeom prst="rect">
              <a:avLst/>
            </a:prstGeom>
          </p:spPr>
        </p:pic>
      </p:grpSp>
      <p:sp>
        <p:nvSpPr>
          <p:cNvPr id="5" name="Rectangle: Rounded Corners 21">
            <a:extLst>
              <a:ext uri="{FF2B5EF4-FFF2-40B4-BE49-F238E27FC236}">
                <a16:creationId xmlns:a16="http://schemas.microsoft.com/office/drawing/2014/main" id="{7FD9303D-3062-4FA5-B16A-6BA1A4E12148}"/>
              </a:ext>
            </a:extLst>
          </p:cNvPr>
          <p:cNvSpPr/>
          <p:nvPr/>
        </p:nvSpPr>
        <p:spPr>
          <a:xfrm>
            <a:off x="775464" y="266899"/>
            <a:ext cx="10597554" cy="4383528"/>
          </a:xfrm>
          <a:prstGeom prst="roundRect">
            <a:avLst/>
          </a:prstGeom>
          <a:solidFill>
            <a:schemeClr val="bg1">
              <a:alpha val="88000"/>
            </a:schemeClr>
          </a:solidFill>
          <a:ln>
            <a:solidFill>
              <a:srgbClr val="99FF3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B6231C55-AC66-4DBD-A380-BCE5766B5AE2}"/>
              </a:ext>
            </a:extLst>
          </p:cNvPr>
          <p:cNvPicPr>
            <a:picLocks noChangeAspect="1"/>
          </p:cNvPicPr>
          <p:nvPr/>
        </p:nvPicPr>
        <p:blipFill>
          <a:blip r:embed="rId4"/>
          <a:stretch>
            <a:fillRect/>
          </a:stretch>
        </p:blipFill>
        <p:spPr>
          <a:xfrm>
            <a:off x="6364227" y="3978236"/>
            <a:ext cx="5591469" cy="2743355"/>
          </a:xfrm>
          <a:prstGeom prst="rect">
            <a:avLst/>
          </a:prstGeom>
        </p:spPr>
      </p:pic>
      <p:pic>
        <p:nvPicPr>
          <p:cNvPr id="7" name="Picture 6">
            <a:extLst>
              <a:ext uri="{FF2B5EF4-FFF2-40B4-BE49-F238E27FC236}">
                <a16:creationId xmlns:a16="http://schemas.microsoft.com/office/drawing/2014/main" id="{DD1CC6A1-56CA-4915-8FF5-FC19001BEBCF}"/>
              </a:ext>
            </a:extLst>
          </p:cNvPr>
          <p:cNvPicPr>
            <a:picLocks noChangeAspect="1"/>
          </p:cNvPicPr>
          <p:nvPr/>
        </p:nvPicPr>
        <p:blipFill>
          <a:blip r:embed="rId5"/>
          <a:stretch>
            <a:fillRect/>
          </a:stretch>
        </p:blipFill>
        <p:spPr>
          <a:xfrm>
            <a:off x="327227" y="4337302"/>
            <a:ext cx="4717231" cy="2380254"/>
          </a:xfrm>
          <a:prstGeom prst="rect">
            <a:avLst/>
          </a:prstGeom>
        </p:spPr>
      </p:pic>
      <p:sp>
        <p:nvSpPr>
          <p:cNvPr id="8" name="TextBox 7"/>
          <p:cNvSpPr txBox="1"/>
          <p:nvPr/>
        </p:nvSpPr>
        <p:spPr>
          <a:xfrm>
            <a:off x="2050869" y="1136469"/>
            <a:ext cx="8072845"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Thứ </a:t>
            </a:r>
            <a:r>
              <a:rPr lang="en-US" sz="3200" b="1" dirty="0" smtClean="0">
                <a:solidFill>
                  <a:prstClr val="black"/>
                </a:solidFill>
                <a:latin typeface="Times New Roman" panose="02020603050405020304" pitchFamily="18" charset="0"/>
                <a:cs typeface="Times New Roman" panose="02020603050405020304" pitchFamily="18" charset="0"/>
              </a:rPr>
              <a:t>Năm</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ngày </a:t>
            </a:r>
            <a:r>
              <a:rPr kumimoji="0" 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tháng </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12</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năm </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2024</a:t>
            </a:r>
            <a:endPar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sng"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Khoa học </a:t>
            </a:r>
          </a:p>
          <a:p>
            <a:pPr lvl="0" algn="ctr">
              <a:defRPr/>
            </a:pPr>
            <a:r>
              <a:rPr kumimoji="0" lang="en-US" sz="3200" b="1" i="0" u="sng"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Bài </a:t>
            </a:r>
            <a:r>
              <a:rPr kumimoji="0" lang="vi-VN" sz="3200" b="1" i="0" u="sng"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13</a:t>
            </a:r>
            <a:r>
              <a:rPr kumimoji="0" lang="en-US" sz="3200" b="1" i="0" u="sng"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vi-VN" sz="3200" b="1" dirty="0">
                <a:solidFill>
                  <a:srgbClr val="002060"/>
                </a:solidFill>
                <a:latin typeface="Times New Roman" panose="02020603050405020304" pitchFamily="18" charset="0"/>
                <a:cs typeface="Times New Roman" panose="02020603050405020304" pitchFamily="18" charset="0"/>
              </a:rPr>
              <a:t>Nhu cầu sống của thực vật và chăm sóc cây trồng </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(Tiết </a:t>
            </a:r>
            <a:r>
              <a:rPr kumimoji="0" lang="vi-VN"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1</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8941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E8F3C8E7-6018-421E-B5C9-E908C9791883}"/>
              </a:ext>
            </a:extLst>
          </p:cNvPr>
          <p:cNvPicPr>
            <a:picLocks noChangeAspect="1"/>
          </p:cNvPicPr>
          <p:nvPr/>
        </p:nvPicPr>
        <p:blipFill>
          <a:blip r:embed="rId5"/>
          <a:stretch>
            <a:fillRect/>
          </a:stretch>
        </p:blipFill>
        <p:spPr>
          <a:xfrm>
            <a:off x="5437029" y="332493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Text Box 16">
            <a:extLst>
              <a:ext uri="{FF2B5EF4-FFF2-40B4-BE49-F238E27FC236}">
                <a16:creationId xmlns:a16="http://schemas.microsoft.com/office/drawing/2014/main" id="{95B3A30A-2B41-8843-E2B7-33F0F53D901F}"/>
              </a:ext>
            </a:extLst>
          </p:cNvPr>
          <p:cNvSpPr txBox="1">
            <a:spLocks noChangeArrowheads="1"/>
          </p:cNvSpPr>
          <p:nvPr/>
        </p:nvSpPr>
        <p:spPr bwMode="auto">
          <a:xfrm>
            <a:off x="879635" y="3225358"/>
            <a:ext cx="993199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HĐ1: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Tìm</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hiểu</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các</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yếu</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tố</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cần</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cho</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sự</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sống</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và</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phát</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triển</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của</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thực</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vật</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endParaRPr kumimoji="0" lang="en-US" altLang="vi-VN" sz="4400" b="1" i="0" u="none" strike="noStrike" kern="1200" cap="none" spc="0" normalizeH="0" baseline="0" noProof="0" dirty="0">
              <a:ln>
                <a:noFill/>
              </a:ln>
              <a:solidFill>
                <a:srgbClr val="002060"/>
              </a:solidFill>
              <a:effectLst>
                <a:glow rad="63500">
                  <a:srgbClr val="4F81BD">
                    <a:satMod val="175000"/>
                    <a:alpha val="40000"/>
                  </a:srgbClr>
                </a:glow>
              </a:effectLst>
              <a:uLnTx/>
              <a:uFillTx/>
              <a:latin typeface="Arial" panose="020B0604020202020204" pitchFamily="34" charset="0"/>
              <a:ea typeface="思源黑体 CN"/>
              <a:cs typeface="Arial" panose="020B0604020202020204" pitchFamily="34" charset="0"/>
            </a:endParaRPr>
          </a:p>
        </p:txBody>
      </p:sp>
      <p:pic>
        <p:nvPicPr>
          <p:cNvPr id="10" name="图片 8">
            <a:extLst>
              <a:ext uri="{FF2B5EF4-FFF2-40B4-BE49-F238E27FC236}">
                <a16:creationId xmlns:a16="http://schemas.microsoft.com/office/drawing/2014/main" id="{2CD38B6F-34E1-D53E-7515-84C67E880C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9003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571500" y="313255"/>
            <a:ext cx="11153774"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1. Hãy mô tả bước 1, bước 2 trong thí nghiệm sau đây và dự đoán sự phát triển của cây trong mỗi chậu</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7E647AAC-1BA7-BA77-4558-2370361DB7D8}"/>
              </a:ext>
            </a:extLst>
          </p:cNvPr>
          <p:cNvSpPr/>
          <p:nvPr/>
        </p:nvSpPr>
        <p:spPr>
          <a:xfrm>
            <a:off x="1447800" y="1343025"/>
            <a:ext cx="9020175" cy="47625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Thí</a:t>
            </a:r>
            <a:r>
              <a:rPr lang="en-US" sz="2400" b="1" dirty="0"/>
              <a:t> </a:t>
            </a:r>
            <a:r>
              <a:rPr lang="en-US" sz="2400" b="1" dirty="0" err="1"/>
              <a:t>nghiệm</a:t>
            </a:r>
            <a:r>
              <a:rPr lang="en-US" sz="2400" b="1" dirty="0"/>
              <a:t> </a:t>
            </a:r>
            <a:r>
              <a:rPr lang="en-US" sz="2400" b="1" dirty="0" err="1"/>
              <a:t>tìm</a:t>
            </a:r>
            <a:r>
              <a:rPr lang="en-US" sz="2400" b="1" dirty="0"/>
              <a:t> </a:t>
            </a:r>
            <a:r>
              <a:rPr lang="en-US" sz="2400" b="1" dirty="0" err="1"/>
              <a:t>hiểu</a:t>
            </a:r>
            <a:r>
              <a:rPr lang="en-US" sz="2400" b="1" dirty="0"/>
              <a:t> </a:t>
            </a:r>
            <a:r>
              <a:rPr lang="en-US" sz="2400" b="1" dirty="0" err="1"/>
              <a:t>về</a:t>
            </a:r>
            <a:r>
              <a:rPr lang="en-US" sz="2400" b="1" dirty="0"/>
              <a:t> </a:t>
            </a:r>
            <a:r>
              <a:rPr lang="en-US" sz="2400" b="1" dirty="0" err="1"/>
              <a:t>các</a:t>
            </a:r>
            <a:r>
              <a:rPr lang="en-US" sz="2400" b="1" dirty="0"/>
              <a:t> </a:t>
            </a:r>
            <a:r>
              <a:rPr lang="en-US" sz="2400" b="1" dirty="0" err="1"/>
              <a:t>yếu</a:t>
            </a:r>
            <a:r>
              <a:rPr lang="en-US" sz="2400" b="1" dirty="0"/>
              <a:t> </a:t>
            </a:r>
            <a:r>
              <a:rPr lang="en-US" sz="2400" b="1" dirty="0" err="1"/>
              <a:t>tố</a:t>
            </a:r>
            <a:r>
              <a:rPr lang="en-US" sz="2400" b="1" dirty="0"/>
              <a:t> </a:t>
            </a:r>
            <a:r>
              <a:rPr lang="en-US" sz="2400" b="1" dirty="0" err="1"/>
              <a:t>cần</a:t>
            </a:r>
            <a:r>
              <a:rPr lang="en-US" sz="2400" b="1" dirty="0"/>
              <a:t> </a:t>
            </a:r>
            <a:r>
              <a:rPr lang="en-US" sz="2400" b="1" dirty="0" err="1"/>
              <a:t>cho</a:t>
            </a:r>
            <a:r>
              <a:rPr lang="en-US" sz="2400" b="1" dirty="0"/>
              <a:t> </a:t>
            </a:r>
            <a:r>
              <a:rPr lang="en-US" sz="2400" b="1" dirty="0" err="1"/>
              <a:t>thực</a:t>
            </a:r>
            <a:r>
              <a:rPr lang="en-US" sz="2400" b="1" dirty="0"/>
              <a:t> </a:t>
            </a:r>
            <a:r>
              <a:rPr lang="en-US" sz="2400" b="1" dirty="0" err="1"/>
              <a:t>vật</a:t>
            </a:r>
            <a:r>
              <a:rPr lang="en-US" sz="2400" b="1" dirty="0"/>
              <a:t> </a:t>
            </a:r>
            <a:r>
              <a:rPr lang="en-US" sz="2400" b="1" dirty="0" err="1"/>
              <a:t>sống</a:t>
            </a:r>
            <a:r>
              <a:rPr lang="en-US" sz="2400" b="1" dirty="0"/>
              <a:t> </a:t>
            </a:r>
            <a:r>
              <a:rPr lang="en-US" sz="2400" b="1" dirty="0" err="1"/>
              <a:t>và</a:t>
            </a:r>
            <a:r>
              <a:rPr lang="en-US" sz="2400" b="1" dirty="0"/>
              <a:t> </a:t>
            </a:r>
            <a:r>
              <a:rPr lang="en-US" sz="2400" b="1" dirty="0" err="1"/>
              <a:t>phát</a:t>
            </a:r>
            <a:r>
              <a:rPr lang="en-US" sz="2400" b="1" dirty="0"/>
              <a:t> </a:t>
            </a:r>
            <a:r>
              <a:rPr lang="en-US" sz="2400" b="1" dirty="0" err="1"/>
              <a:t>triển</a:t>
            </a:r>
            <a:endParaRPr lang="en-US" sz="2400" b="1" dirty="0"/>
          </a:p>
        </p:txBody>
      </p:sp>
      <p:pic>
        <p:nvPicPr>
          <p:cNvPr id="14" name="Picture 13">
            <a:extLst>
              <a:ext uri="{FF2B5EF4-FFF2-40B4-BE49-F238E27FC236}">
                <a16:creationId xmlns:a16="http://schemas.microsoft.com/office/drawing/2014/main" id="{2783E573-843B-3152-D11D-EB7F1601CA07}"/>
              </a:ext>
            </a:extLst>
          </p:cNvPr>
          <p:cNvPicPr>
            <a:picLocks noChangeAspect="1"/>
          </p:cNvPicPr>
          <p:nvPr/>
        </p:nvPicPr>
        <p:blipFill>
          <a:blip r:embed="rId3"/>
          <a:stretch>
            <a:fillRect/>
          </a:stretch>
        </p:blipFill>
        <p:spPr>
          <a:xfrm>
            <a:off x="1266824" y="2196434"/>
            <a:ext cx="9248775" cy="4067524"/>
          </a:xfrm>
          <a:prstGeom prst="rect">
            <a:avLst/>
          </a:prstGeom>
        </p:spPr>
      </p:pic>
    </p:spTree>
    <p:extLst>
      <p:ext uri="{BB962C8B-B14F-4D97-AF65-F5344CB8AC3E}">
        <p14:creationId xmlns:p14="http://schemas.microsoft.com/office/powerpoint/2010/main" val="281050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DCADD350-72C1-029C-72DA-4CC14819C73A}"/>
              </a:ext>
            </a:extLst>
          </p:cNvPr>
          <p:cNvPicPr>
            <a:picLocks noChangeAspect="1"/>
          </p:cNvPicPr>
          <p:nvPr/>
        </p:nvPicPr>
        <p:blipFill>
          <a:blip r:embed="rId3"/>
          <a:stretch>
            <a:fillRect/>
          </a:stretch>
        </p:blipFill>
        <p:spPr>
          <a:xfrm>
            <a:off x="1685925" y="300037"/>
            <a:ext cx="8743950" cy="4086225"/>
          </a:xfrm>
          <a:prstGeom prst="rect">
            <a:avLst/>
          </a:prstGeom>
        </p:spPr>
      </p:pic>
      <p:pic>
        <p:nvPicPr>
          <p:cNvPr id="9" name="Picture 8">
            <a:extLst>
              <a:ext uri="{FF2B5EF4-FFF2-40B4-BE49-F238E27FC236}">
                <a16:creationId xmlns:a16="http://schemas.microsoft.com/office/drawing/2014/main" id="{D5D5F679-E4A4-9ADD-4EA1-0E370F3A8382}"/>
              </a:ext>
            </a:extLst>
          </p:cNvPr>
          <p:cNvPicPr>
            <a:picLocks noChangeAspect="1"/>
          </p:cNvPicPr>
          <p:nvPr/>
        </p:nvPicPr>
        <p:blipFill>
          <a:blip r:embed="rId4"/>
          <a:stretch>
            <a:fillRect/>
          </a:stretch>
        </p:blipFill>
        <p:spPr>
          <a:xfrm>
            <a:off x="1633537" y="4591050"/>
            <a:ext cx="2333625" cy="1619250"/>
          </a:xfrm>
          <a:prstGeom prst="rect">
            <a:avLst/>
          </a:prstGeom>
        </p:spPr>
      </p:pic>
      <p:pic>
        <p:nvPicPr>
          <p:cNvPr id="11" name="Picture 10">
            <a:extLst>
              <a:ext uri="{FF2B5EF4-FFF2-40B4-BE49-F238E27FC236}">
                <a16:creationId xmlns:a16="http://schemas.microsoft.com/office/drawing/2014/main" id="{26BACC55-EC06-E303-420C-48A818FD03D6}"/>
              </a:ext>
            </a:extLst>
          </p:cNvPr>
          <p:cNvPicPr>
            <a:picLocks noChangeAspect="1"/>
          </p:cNvPicPr>
          <p:nvPr/>
        </p:nvPicPr>
        <p:blipFill>
          <a:blip r:embed="rId5"/>
          <a:stretch>
            <a:fillRect/>
          </a:stretch>
        </p:blipFill>
        <p:spPr>
          <a:xfrm>
            <a:off x="4000500" y="4462462"/>
            <a:ext cx="3790950" cy="2162175"/>
          </a:xfrm>
          <a:prstGeom prst="rect">
            <a:avLst/>
          </a:prstGeom>
        </p:spPr>
      </p:pic>
      <p:pic>
        <p:nvPicPr>
          <p:cNvPr id="13" name="Picture 12">
            <a:extLst>
              <a:ext uri="{FF2B5EF4-FFF2-40B4-BE49-F238E27FC236}">
                <a16:creationId xmlns:a16="http://schemas.microsoft.com/office/drawing/2014/main" id="{4A320E4F-720C-A2D0-DACC-1A44AA843DF2}"/>
              </a:ext>
            </a:extLst>
          </p:cNvPr>
          <p:cNvPicPr>
            <a:picLocks noChangeAspect="1"/>
          </p:cNvPicPr>
          <p:nvPr/>
        </p:nvPicPr>
        <p:blipFill>
          <a:blip r:embed="rId6"/>
          <a:stretch>
            <a:fillRect/>
          </a:stretch>
        </p:blipFill>
        <p:spPr>
          <a:xfrm>
            <a:off x="7910512" y="4419600"/>
            <a:ext cx="2619375" cy="1428750"/>
          </a:xfrm>
          <a:prstGeom prst="rect">
            <a:avLst/>
          </a:prstGeom>
        </p:spPr>
      </p:pic>
    </p:spTree>
    <p:extLst>
      <p:ext uri="{BB962C8B-B14F-4D97-AF65-F5344CB8AC3E}">
        <p14:creationId xmlns:p14="http://schemas.microsoft.com/office/powerpoint/2010/main" val="238681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734</Words>
  <Application>Microsoft Office PowerPoint</Application>
  <PresentationFormat>Widescreen</PresentationFormat>
  <Paragraphs>63</Paragraphs>
  <Slides>29</Slides>
  <Notes>16</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微软雅黑</vt:lpstr>
      <vt:lpstr>Arial</vt:lpstr>
      <vt:lpstr>Arial Black</vt:lpstr>
      <vt:lpstr>Calibri</vt:lpstr>
      <vt:lpstr>Cambria</vt:lpstr>
      <vt:lpstr>等线</vt:lpstr>
      <vt:lpstr>等线 Light</vt:lpstr>
      <vt:lpstr>Dongle</vt:lpstr>
      <vt:lpstr>Times New Roman</vt:lpstr>
      <vt:lpstr>思源黑体 CN</vt:lpstr>
      <vt:lpstr>1_Office Theme</vt:lpstr>
      <vt:lpstr>1_千图网拥有20W+精美PPT模板 更多PPT模板下载至：www.58pic.com/office/ppt​​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2023-11-11T01:53:04Z</dcterms:created>
  <dcterms:modified xsi:type="dcterms:W3CDTF">2024-12-12T08:21:04Z</dcterms:modified>
</cp:coreProperties>
</file>