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1.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3"/>
  </p:notesMasterIdLst>
  <p:sldIdLst>
    <p:sldId id="258" r:id="rId2"/>
    <p:sldId id="299" r:id="rId3"/>
    <p:sldId id="300" r:id="rId4"/>
    <p:sldId id="347" r:id="rId5"/>
    <p:sldId id="257" r:id="rId6"/>
    <p:sldId id="289" r:id="rId7"/>
    <p:sldId id="295" r:id="rId8"/>
    <p:sldId id="262" r:id="rId9"/>
    <p:sldId id="263" r:id="rId10"/>
    <p:sldId id="301" r:id="rId11"/>
    <p:sldId id="302" r:id="rId12"/>
    <p:sldId id="265" r:id="rId13"/>
    <p:sldId id="303" r:id="rId14"/>
    <p:sldId id="304" r:id="rId15"/>
    <p:sldId id="305" r:id="rId16"/>
    <p:sldId id="306" r:id="rId17"/>
    <p:sldId id="307" r:id="rId18"/>
    <p:sldId id="308" r:id="rId19"/>
    <p:sldId id="309" r:id="rId20"/>
    <p:sldId id="290" r:id="rId21"/>
    <p:sldId id="280" r:id="rId22"/>
    <p:sldId id="292" r:id="rId23"/>
    <p:sldId id="281" r:id="rId24"/>
    <p:sldId id="282" r:id="rId25"/>
    <p:sldId id="297" r:id="rId26"/>
    <p:sldId id="293" r:id="rId27"/>
    <p:sldId id="310" r:id="rId28"/>
    <p:sldId id="311" r:id="rId29"/>
    <p:sldId id="346" r:id="rId30"/>
    <p:sldId id="273"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76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12/12/2024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12662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469B94F-CFE2-3349-24B9-BF2214D0E2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12/12/2024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 id="2147483694" r:id="rId2"/>
    <p:sldLayoutId id="2147483675" r:id="rId3"/>
    <p:sldLayoutId id="2147483690" r:id="rId4"/>
    <p:sldLayoutId id="2147483691" r:id="rId5"/>
    <p:sldLayoutId id="2147483692" r:id="rId6"/>
    <p:sldLayoutId id="2147483693" r:id="rId7"/>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jp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6151"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8647759" cy="835636"/>
            <a:chOff x="3141118" y="2249202"/>
            <a:chExt cx="8044672" cy="835636"/>
          </a:xfrm>
        </p:grpSpPr>
        <p:sp>
          <p:nvSpPr>
            <p:cNvPr id="68" name="矩形 67"/>
            <p:cNvSpPr/>
            <p:nvPr/>
          </p:nvSpPr>
          <p:spPr>
            <a:xfrm>
              <a:off x="4475957" y="2249202"/>
              <a:ext cx="6709833" cy="82060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1970854"/>
            <a:ext cx="6812076" cy="2534418"/>
            <a:chOff x="3609378" y="1719513"/>
            <a:chExt cx="6812076" cy="2534418"/>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3980687" y="1719513"/>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3386464"/>
            <a:ext cx="4639908" cy="2613457"/>
            <a:chOff x="3141117" y="2829638"/>
            <a:chExt cx="4639908" cy="2613457"/>
          </a:xfrm>
        </p:grpSpPr>
        <p:sp>
          <p:nvSpPr>
            <p:cNvPr id="72" name="矩形 71"/>
            <p:cNvSpPr/>
            <p:nvPr/>
          </p:nvSpPr>
          <p:spPr>
            <a:xfrm>
              <a:off x="4105357" y="2829638"/>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775464" y="266899"/>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6"/>
          <a:stretch>
            <a:fillRect/>
          </a:stretch>
        </p:blipFill>
        <p:spPr>
          <a:xfrm>
            <a:off x="327227" y="4337302"/>
            <a:ext cx="4717231" cy="2380254"/>
          </a:xfrm>
          <a:prstGeom prst="rect">
            <a:avLst/>
          </a:prstGeom>
        </p:spPr>
      </p:pic>
      <p:sp>
        <p:nvSpPr>
          <p:cNvPr id="8" name="TextBox 7"/>
          <p:cNvSpPr txBox="1"/>
          <p:nvPr/>
        </p:nvSpPr>
        <p:spPr>
          <a:xfrm>
            <a:off x="2050869" y="1136469"/>
            <a:ext cx="80728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Thứ  </a:t>
            </a:r>
            <a:r>
              <a:rPr lang="en-US" sz="3200" b="1" dirty="0" smtClean="0">
                <a:solidFill>
                  <a:prstClr val="black"/>
                </a:solidFill>
                <a:latin typeface="Times New Roman" panose="02020603050405020304" pitchFamily="18" charset="0"/>
                <a:cs typeface="Times New Roman" panose="02020603050405020304" pitchFamily="18" charset="0"/>
              </a:rPr>
              <a:t>Hai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ngày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tháng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12</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năm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2024</a:t>
            </a:r>
            <a:endPar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3200" b="1" i="0" u="sng"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Việt</a:t>
            </a:r>
            <a:endParaRPr kumimoji="0" lang="en-US" sz="32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Bài </a:t>
            </a:r>
            <a:r>
              <a:rPr kumimoji="0" lang="en-US" sz="3200" b="1" i="0"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27. </a:t>
            </a:r>
            <a:r>
              <a:rPr lang="en-US" sz="3200" b="1" dirty="0" smtClean="0">
                <a:solidFill>
                  <a:srgbClr val="002060"/>
                </a:solidFill>
                <a:latin typeface="Times New Roman" panose="02020603050405020304" pitchFamily="18" charset="0"/>
                <a:cs typeface="Times New Roman" panose="02020603050405020304" pitchFamily="18" charset="0"/>
              </a:rPr>
              <a:t>Đọc: </a:t>
            </a:r>
            <a:r>
              <a:rPr lang="en-US" sz="3200" b="1" dirty="0" smtClean="0">
                <a:solidFill>
                  <a:srgbClr val="002060"/>
                </a:solidFill>
                <a:latin typeface="Times New Roman" panose="02020603050405020304" pitchFamily="18" charset="0"/>
                <a:cs typeface="Times New Roman" panose="02020603050405020304" pitchFamily="18" charset="0"/>
              </a:rPr>
              <a:t>N</a:t>
            </a:r>
            <a:r>
              <a:rPr kumimoji="0" lang="en-US" sz="3200" b="1" i="0"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ếu</a:t>
            </a:r>
            <a:r>
              <a:rPr kumimoji="0" lang="en-US" sz="3200" b="1" i="0"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em có một khu </a:t>
            </a:r>
            <a:r>
              <a:rPr kumimoji="0" lang="en-US" sz="3200" b="1" i="0"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vườn</a:t>
            </a:r>
            <a:endParaRPr kumimoji="0" lang="vi-VN" sz="3200" b="1" i="0"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9037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TotalTime>
  <Words>1692</Words>
  <Application>Microsoft Office PowerPoint</Application>
  <PresentationFormat>Widescreen</PresentationFormat>
  <Paragraphs>130</Paragraphs>
  <Slides>31</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맑은 고딕</vt:lpstr>
      <vt:lpstr>#9SLIDE03 SFU FUTURA_05 EXTRABO</vt:lpstr>
      <vt:lpstr>Arial</vt:lpstr>
      <vt:lpstr>Calibri</vt:lpstr>
      <vt:lpstr>Calibri Light</vt:lpstr>
      <vt:lpstr>Cambria</vt:lpstr>
      <vt:lpstr>等线</vt:lpstr>
      <vt:lpstr>等线 Light</vt:lpstr>
      <vt:lpstr>inpin heiti</vt:lpstr>
      <vt:lpstr>Open Sans</vt:lpstr>
      <vt:lpstr>Times New Roman</vt:lpstr>
      <vt:lpstr>字魂17号-萌趣果冻体</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42</cp:revision>
  <dcterms:created xsi:type="dcterms:W3CDTF">2023-10-09T15:42:04Z</dcterms:created>
  <dcterms:modified xsi:type="dcterms:W3CDTF">2024-12-12T08:23:13Z</dcterms:modified>
  <cp:category>9Slide.vn</cp:category>
</cp:coreProperties>
</file>