
<file path=[Content_Types].xml><?xml version="1.0" encoding="utf-8"?>
<Types xmlns="http://schemas.openxmlformats.org/package/2006/content-types">
  <Default Extension="png" ContentType="image/png"/>
  <Default Extension="mp3" ContentType="audio/mpeg"/>
  <Default Extension="bin" ContentType="application/vnd.ms-office.activeX"/>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37"/>
  </p:notesMasterIdLst>
  <p:sldIdLst>
    <p:sldId id="257" r:id="rId2"/>
    <p:sldId id="259" r:id="rId3"/>
    <p:sldId id="261" r:id="rId4"/>
    <p:sldId id="262" r:id="rId5"/>
    <p:sldId id="263" r:id="rId6"/>
    <p:sldId id="265" r:id="rId7"/>
    <p:sldId id="264" r:id="rId8"/>
    <p:sldId id="266" r:id="rId9"/>
    <p:sldId id="3787" r:id="rId10"/>
    <p:sldId id="3928" r:id="rId11"/>
    <p:sldId id="3792" r:id="rId12"/>
    <p:sldId id="3824" r:id="rId13"/>
    <p:sldId id="3825" r:id="rId14"/>
    <p:sldId id="3930" r:id="rId15"/>
    <p:sldId id="3826" r:id="rId16"/>
    <p:sldId id="3936" r:id="rId17"/>
    <p:sldId id="3858" r:id="rId18"/>
    <p:sldId id="3916" r:id="rId19"/>
    <p:sldId id="3917" r:id="rId20"/>
    <p:sldId id="3892" r:id="rId21"/>
    <p:sldId id="3893" r:id="rId22"/>
    <p:sldId id="3822" r:id="rId23"/>
    <p:sldId id="3897" r:id="rId24"/>
    <p:sldId id="3899" r:id="rId25"/>
    <p:sldId id="3900" r:id="rId26"/>
    <p:sldId id="3902" r:id="rId27"/>
    <p:sldId id="3903" r:id="rId28"/>
    <p:sldId id="3920" r:id="rId29"/>
    <p:sldId id="3904" r:id="rId30"/>
    <p:sldId id="3823" r:id="rId31"/>
    <p:sldId id="3906" r:id="rId32"/>
    <p:sldId id="3931" r:id="rId33"/>
    <p:sldId id="3932" r:id="rId34"/>
    <p:sldId id="361" r:id="rId35"/>
    <p:sldId id="392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093" autoAdjust="0"/>
  </p:normalViewPr>
  <p:slideViewPr>
    <p:cSldViewPr snapToGrid="0">
      <p:cViewPr varScale="1">
        <p:scale>
          <a:sx n="71" d="100"/>
          <a:sy n="71"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4" Type="http://schemas.openxmlformats.org/officeDocument/2006/relationships/image" Target="../media/image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3CF30-9088-4B34-AE26-9519A8AAC9BD}"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47D61-1054-4FBB-B0E4-DC0F6B720119}" type="slidenum">
              <a:rPr lang="en-US" smtClean="0"/>
              <a:t>‹#›</a:t>
            </a:fld>
            <a:endParaRPr lang="en-US"/>
          </a:p>
        </p:txBody>
      </p:sp>
    </p:spTree>
    <p:extLst>
      <p:ext uri="{BB962C8B-B14F-4D97-AF65-F5344CB8AC3E}">
        <p14:creationId xmlns:p14="http://schemas.microsoft.com/office/powerpoint/2010/main" val="2951223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215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29690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F47D61-1054-4FBB-B0E4-DC0F6B720119}" type="slidenum">
              <a:rPr lang="en-US" smtClean="0"/>
              <a:t>2</a:t>
            </a:fld>
            <a:endParaRPr lang="en-US"/>
          </a:p>
        </p:txBody>
      </p:sp>
    </p:spTree>
    <p:extLst>
      <p:ext uri="{BB962C8B-B14F-4D97-AF65-F5344CB8AC3E}">
        <p14:creationId xmlns:p14="http://schemas.microsoft.com/office/powerpoint/2010/main" val="2012651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136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581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AA28-E7CB-2AF7-9596-903F6AD06C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50F8B7-AE47-2D7A-7DED-0584CFF0DC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2044B5-CE06-D801-2AE4-ACE2A4ACE067}"/>
              </a:ext>
            </a:extLst>
          </p:cNvPr>
          <p:cNvSpPr>
            <a:spLocks noGrp="1"/>
          </p:cNvSpPr>
          <p:nvPr>
            <p:ph type="dt" sz="half" idx="10"/>
          </p:nvPr>
        </p:nvSpPr>
        <p:spPr/>
        <p:txBody>
          <a:bodyPr/>
          <a:lstStyle/>
          <a:p>
            <a:fld id="{DDF21E99-CA82-4D5D-8F74-7FD4E8A462D3}" type="datetimeFigureOut">
              <a:rPr lang="en-US" smtClean="0"/>
              <a:t>12/12/2024</a:t>
            </a:fld>
            <a:endParaRPr lang="en-US"/>
          </a:p>
        </p:txBody>
      </p:sp>
      <p:sp>
        <p:nvSpPr>
          <p:cNvPr id="5" name="Footer Placeholder 4">
            <a:extLst>
              <a:ext uri="{FF2B5EF4-FFF2-40B4-BE49-F238E27FC236}">
                <a16:creationId xmlns:a16="http://schemas.microsoft.com/office/drawing/2014/main" id="{B5253652-38B7-0D68-D107-4EAA92A66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9CFA12-57C2-B90D-A793-4AE6AE2970FA}"/>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190045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F5E1-8420-29FD-0B62-853784846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B3E8C4-3280-054F-9A74-BCF54A519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D93C5-B195-4D6C-1751-F61F4DA08662}"/>
              </a:ext>
            </a:extLst>
          </p:cNvPr>
          <p:cNvSpPr>
            <a:spLocks noGrp="1"/>
          </p:cNvSpPr>
          <p:nvPr>
            <p:ph type="dt" sz="half" idx="10"/>
          </p:nvPr>
        </p:nvSpPr>
        <p:spPr/>
        <p:txBody>
          <a:bodyPr/>
          <a:lstStyle/>
          <a:p>
            <a:fld id="{DDF21E99-CA82-4D5D-8F74-7FD4E8A462D3}" type="datetimeFigureOut">
              <a:rPr lang="en-US" smtClean="0"/>
              <a:t>12/12/2024</a:t>
            </a:fld>
            <a:endParaRPr lang="en-US"/>
          </a:p>
        </p:txBody>
      </p:sp>
      <p:sp>
        <p:nvSpPr>
          <p:cNvPr id="5" name="Footer Placeholder 4">
            <a:extLst>
              <a:ext uri="{FF2B5EF4-FFF2-40B4-BE49-F238E27FC236}">
                <a16:creationId xmlns:a16="http://schemas.microsoft.com/office/drawing/2014/main" id="{F6D50B7B-FE5A-CA86-7160-D25E71C28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D803B-08B7-388C-04B6-E554EEA79CFB}"/>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353094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BF6210-CC96-3470-E122-7947695C7D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A350CC-C74A-39F8-D8A2-05D2EEF6B8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030C8-52CD-0FF2-D0F6-DC13F17B4007}"/>
              </a:ext>
            </a:extLst>
          </p:cNvPr>
          <p:cNvSpPr>
            <a:spLocks noGrp="1"/>
          </p:cNvSpPr>
          <p:nvPr>
            <p:ph type="dt" sz="half" idx="10"/>
          </p:nvPr>
        </p:nvSpPr>
        <p:spPr/>
        <p:txBody>
          <a:bodyPr/>
          <a:lstStyle/>
          <a:p>
            <a:fld id="{DDF21E99-CA82-4D5D-8F74-7FD4E8A462D3}" type="datetimeFigureOut">
              <a:rPr lang="en-US" smtClean="0"/>
              <a:t>12/12/2024</a:t>
            </a:fld>
            <a:endParaRPr lang="en-US"/>
          </a:p>
        </p:txBody>
      </p:sp>
      <p:sp>
        <p:nvSpPr>
          <p:cNvPr id="5" name="Footer Placeholder 4">
            <a:extLst>
              <a:ext uri="{FF2B5EF4-FFF2-40B4-BE49-F238E27FC236}">
                <a16:creationId xmlns:a16="http://schemas.microsoft.com/office/drawing/2014/main" id="{655ADBEC-CD1A-639B-83DD-1ED45368A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52CC0-BAE6-A549-A471-C6DD1CFB634A}"/>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2985421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45276947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315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918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300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7721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06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376E-FFDD-EDFE-CBE6-84DD5C95D2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69610B-654B-1A9A-ACD2-330D3DEC5A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E5377-607D-0E98-B490-1C5DF5D2213C}"/>
              </a:ext>
            </a:extLst>
          </p:cNvPr>
          <p:cNvSpPr>
            <a:spLocks noGrp="1"/>
          </p:cNvSpPr>
          <p:nvPr>
            <p:ph type="dt" sz="half" idx="10"/>
          </p:nvPr>
        </p:nvSpPr>
        <p:spPr/>
        <p:txBody>
          <a:bodyPr/>
          <a:lstStyle/>
          <a:p>
            <a:fld id="{DDF21E99-CA82-4D5D-8F74-7FD4E8A462D3}" type="datetimeFigureOut">
              <a:rPr lang="en-US" smtClean="0"/>
              <a:t>12/12/2024</a:t>
            </a:fld>
            <a:endParaRPr lang="en-US"/>
          </a:p>
        </p:txBody>
      </p:sp>
      <p:sp>
        <p:nvSpPr>
          <p:cNvPr id="5" name="Footer Placeholder 4">
            <a:extLst>
              <a:ext uri="{FF2B5EF4-FFF2-40B4-BE49-F238E27FC236}">
                <a16:creationId xmlns:a16="http://schemas.microsoft.com/office/drawing/2014/main" id="{DA202424-CC62-A4BF-C2C3-FFBE9DAD1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4A108-E643-1B3B-00E0-DDAEE2975F25}"/>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874065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2E3A-8100-CA71-C27E-93F5964068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61B30C-9B0B-9B31-246C-C73B4CD6E1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3ED26B-5A9B-6E7B-C9D2-14C079F3F4DD}"/>
              </a:ext>
            </a:extLst>
          </p:cNvPr>
          <p:cNvSpPr>
            <a:spLocks noGrp="1"/>
          </p:cNvSpPr>
          <p:nvPr>
            <p:ph type="dt" sz="half" idx="10"/>
          </p:nvPr>
        </p:nvSpPr>
        <p:spPr/>
        <p:txBody>
          <a:bodyPr/>
          <a:lstStyle/>
          <a:p>
            <a:fld id="{DDF21E99-CA82-4D5D-8F74-7FD4E8A462D3}" type="datetimeFigureOut">
              <a:rPr lang="en-US" smtClean="0"/>
              <a:t>12/12/2024</a:t>
            </a:fld>
            <a:endParaRPr lang="en-US"/>
          </a:p>
        </p:txBody>
      </p:sp>
      <p:sp>
        <p:nvSpPr>
          <p:cNvPr id="5" name="Footer Placeholder 4">
            <a:extLst>
              <a:ext uri="{FF2B5EF4-FFF2-40B4-BE49-F238E27FC236}">
                <a16:creationId xmlns:a16="http://schemas.microsoft.com/office/drawing/2014/main" id="{33CAD188-09F6-95C0-3AD6-70368ABFA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4A087-983B-C191-46DC-FBAB37C59D39}"/>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356764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0F8F3-F183-CF71-1B3F-82946483A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D6D59-08E2-E5C8-6180-930977E19E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843780-54AB-1C60-223C-147A210B64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ABF8B-EC95-553A-A33E-EE53CFBB5874}"/>
              </a:ext>
            </a:extLst>
          </p:cNvPr>
          <p:cNvSpPr>
            <a:spLocks noGrp="1"/>
          </p:cNvSpPr>
          <p:nvPr>
            <p:ph type="dt" sz="half" idx="10"/>
          </p:nvPr>
        </p:nvSpPr>
        <p:spPr/>
        <p:txBody>
          <a:bodyPr/>
          <a:lstStyle/>
          <a:p>
            <a:fld id="{DDF21E99-CA82-4D5D-8F74-7FD4E8A462D3}" type="datetimeFigureOut">
              <a:rPr lang="en-US" smtClean="0"/>
              <a:t>12/12/2024</a:t>
            </a:fld>
            <a:endParaRPr lang="en-US"/>
          </a:p>
        </p:txBody>
      </p:sp>
      <p:sp>
        <p:nvSpPr>
          <p:cNvPr id="6" name="Footer Placeholder 5">
            <a:extLst>
              <a:ext uri="{FF2B5EF4-FFF2-40B4-BE49-F238E27FC236}">
                <a16:creationId xmlns:a16="http://schemas.microsoft.com/office/drawing/2014/main" id="{4A3EB427-2ADF-D115-DB62-A2C9564681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BE7E4-1891-659C-B18F-7C87E4C43E3C}"/>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142908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B4987-3350-5573-D6FF-80A1E47CB0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1E77F0-C98B-E1F0-7CB5-6ED933206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E70B26-C73F-5B52-67AA-C6194F6FB1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BD013-3615-EF20-97AC-239607EF1D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5BA18A-8684-87ED-6F6C-1E767692EE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A4DC77-A52D-3939-FCA5-CBF4926BC0AB}"/>
              </a:ext>
            </a:extLst>
          </p:cNvPr>
          <p:cNvSpPr>
            <a:spLocks noGrp="1"/>
          </p:cNvSpPr>
          <p:nvPr>
            <p:ph type="dt" sz="half" idx="10"/>
          </p:nvPr>
        </p:nvSpPr>
        <p:spPr/>
        <p:txBody>
          <a:bodyPr/>
          <a:lstStyle/>
          <a:p>
            <a:fld id="{DDF21E99-CA82-4D5D-8F74-7FD4E8A462D3}" type="datetimeFigureOut">
              <a:rPr lang="en-US" smtClean="0"/>
              <a:t>12/12/2024</a:t>
            </a:fld>
            <a:endParaRPr lang="en-US"/>
          </a:p>
        </p:txBody>
      </p:sp>
      <p:sp>
        <p:nvSpPr>
          <p:cNvPr id="8" name="Footer Placeholder 7">
            <a:extLst>
              <a:ext uri="{FF2B5EF4-FFF2-40B4-BE49-F238E27FC236}">
                <a16:creationId xmlns:a16="http://schemas.microsoft.com/office/drawing/2014/main" id="{9BF2B237-5BA1-37DE-CB9C-9A841B0111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3D64D6-67C5-C9E4-533A-F73EA497C248}"/>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348928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20D4-5AF2-8FBF-F0EF-0BAD29C867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600D22-A43D-A894-0EDF-521AEFAF4CC8}"/>
              </a:ext>
            </a:extLst>
          </p:cNvPr>
          <p:cNvSpPr>
            <a:spLocks noGrp="1"/>
          </p:cNvSpPr>
          <p:nvPr>
            <p:ph type="dt" sz="half" idx="10"/>
          </p:nvPr>
        </p:nvSpPr>
        <p:spPr/>
        <p:txBody>
          <a:bodyPr/>
          <a:lstStyle/>
          <a:p>
            <a:fld id="{DDF21E99-CA82-4D5D-8F74-7FD4E8A462D3}" type="datetimeFigureOut">
              <a:rPr lang="en-US" smtClean="0"/>
              <a:t>12/12/2024</a:t>
            </a:fld>
            <a:endParaRPr lang="en-US"/>
          </a:p>
        </p:txBody>
      </p:sp>
      <p:sp>
        <p:nvSpPr>
          <p:cNvPr id="4" name="Footer Placeholder 3">
            <a:extLst>
              <a:ext uri="{FF2B5EF4-FFF2-40B4-BE49-F238E27FC236}">
                <a16:creationId xmlns:a16="http://schemas.microsoft.com/office/drawing/2014/main" id="{9D059596-0905-CC53-1365-5AD90BFD85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5E33DD-0337-C5D9-CCDE-FA27F3C81D38}"/>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219849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CA6090-F14D-C526-0D82-805FA41D75F6}"/>
              </a:ext>
            </a:extLst>
          </p:cNvPr>
          <p:cNvSpPr>
            <a:spLocks noGrp="1"/>
          </p:cNvSpPr>
          <p:nvPr>
            <p:ph type="dt" sz="half" idx="10"/>
          </p:nvPr>
        </p:nvSpPr>
        <p:spPr/>
        <p:txBody>
          <a:bodyPr/>
          <a:lstStyle/>
          <a:p>
            <a:fld id="{DDF21E99-CA82-4D5D-8F74-7FD4E8A462D3}" type="datetimeFigureOut">
              <a:rPr lang="en-US" smtClean="0"/>
              <a:t>12/12/2024</a:t>
            </a:fld>
            <a:endParaRPr lang="en-US"/>
          </a:p>
        </p:txBody>
      </p:sp>
      <p:sp>
        <p:nvSpPr>
          <p:cNvPr id="3" name="Footer Placeholder 2">
            <a:extLst>
              <a:ext uri="{FF2B5EF4-FFF2-40B4-BE49-F238E27FC236}">
                <a16:creationId xmlns:a16="http://schemas.microsoft.com/office/drawing/2014/main" id="{813BAFE2-CCFD-ED9A-A9C8-F14674E0CC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519841-6A7A-FDE0-951D-C5CC209AD63A}"/>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417977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342B-1DD1-95C1-4DE2-2E2BBCBFE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5FC59A-CE7F-8B01-F31D-280A0C9E59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614F37-547F-0053-E0B2-06DBA7C38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DFB28D-19AF-29AC-576B-F019D082B19B}"/>
              </a:ext>
            </a:extLst>
          </p:cNvPr>
          <p:cNvSpPr>
            <a:spLocks noGrp="1"/>
          </p:cNvSpPr>
          <p:nvPr>
            <p:ph type="dt" sz="half" idx="10"/>
          </p:nvPr>
        </p:nvSpPr>
        <p:spPr/>
        <p:txBody>
          <a:bodyPr/>
          <a:lstStyle/>
          <a:p>
            <a:fld id="{DDF21E99-CA82-4D5D-8F74-7FD4E8A462D3}" type="datetimeFigureOut">
              <a:rPr lang="en-US" smtClean="0"/>
              <a:t>12/12/2024</a:t>
            </a:fld>
            <a:endParaRPr lang="en-US"/>
          </a:p>
        </p:txBody>
      </p:sp>
      <p:sp>
        <p:nvSpPr>
          <p:cNvPr id="6" name="Footer Placeholder 5">
            <a:extLst>
              <a:ext uri="{FF2B5EF4-FFF2-40B4-BE49-F238E27FC236}">
                <a16:creationId xmlns:a16="http://schemas.microsoft.com/office/drawing/2014/main" id="{7848896B-52A6-08C7-674C-7A3EB9DA91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9EC2D-9C04-3420-FDC6-AED53975E9C6}"/>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86752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A5B9-52EB-FD79-4B55-A3CD46BD9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934E99-E836-D7AB-5DF7-5C3A07F71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3879B9-D32C-0DDF-1BB3-C669518A2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5828CC-E663-074B-9173-8B7C0A850B39}"/>
              </a:ext>
            </a:extLst>
          </p:cNvPr>
          <p:cNvSpPr>
            <a:spLocks noGrp="1"/>
          </p:cNvSpPr>
          <p:nvPr>
            <p:ph type="dt" sz="half" idx="10"/>
          </p:nvPr>
        </p:nvSpPr>
        <p:spPr/>
        <p:txBody>
          <a:bodyPr/>
          <a:lstStyle/>
          <a:p>
            <a:fld id="{DDF21E99-CA82-4D5D-8F74-7FD4E8A462D3}" type="datetimeFigureOut">
              <a:rPr lang="en-US" smtClean="0"/>
              <a:t>12/12/2024</a:t>
            </a:fld>
            <a:endParaRPr lang="en-US"/>
          </a:p>
        </p:txBody>
      </p:sp>
      <p:sp>
        <p:nvSpPr>
          <p:cNvPr id="6" name="Footer Placeholder 5">
            <a:extLst>
              <a:ext uri="{FF2B5EF4-FFF2-40B4-BE49-F238E27FC236}">
                <a16:creationId xmlns:a16="http://schemas.microsoft.com/office/drawing/2014/main" id="{6C435CD5-6CE0-8D23-4E0F-39345F9FB7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BA251B-4135-4CD0-26AD-B3C1807465F2}"/>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4139768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83AE66-CF4A-3424-533F-8A3A952D43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D47469B-BDE0-9352-1867-39C38035E4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090465-BB12-8352-3366-3A19C4805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B6D5A-772A-8564-6F58-6A722EE5B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21E99-CA82-4D5D-8F74-7FD4E8A462D3}" type="datetimeFigureOut">
              <a:rPr lang="en-US" smtClean="0"/>
              <a:t>12/12/2024</a:t>
            </a:fld>
            <a:endParaRPr lang="en-US"/>
          </a:p>
        </p:txBody>
      </p:sp>
      <p:sp>
        <p:nvSpPr>
          <p:cNvPr id="5" name="Footer Placeholder 4">
            <a:extLst>
              <a:ext uri="{FF2B5EF4-FFF2-40B4-BE49-F238E27FC236}">
                <a16:creationId xmlns:a16="http://schemas.microsoft.com/office/drawing/2014/main" id="{4FB251AF-F98E-BE80-4D90-5C4FB2861F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48DC41-CEC6-993B-0D49-8F06145756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6EC55-ECB0-43E3-B8DF-1A19865A4AF3}" type="slidenum">
              <a:rPr lang="en-US" smtClean="0"/>
              <a:t>‹#›</a:t>
            </a:fld>
            <a:endParaRPr lang="en-US"/>
          </a:p>
        </p:txBody>
      </p:sp>
    </p:spTree>
    <p:extLst>
      <p:ext uri="{BB962C8B-B14F-4D97-AF65-F5344CB8AC3E}">
        <p14:creationId xmlns:p14="http://schemas.microsoft.com/office/powerpoint/2010/main" val="2965794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33" r:id="rId13"/>
    <p:sldLayoutId id="2147483734" r:id="rId14"/>
    <p:sldLayoutId id="2147483735" r:id="rId15"/>
    <p:sldLayoutId id="2147483736" r:id="rId16"/>
    <p:sldLayoutId id="214748367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6.jp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png"/><Relationship Id="rId10" Type="http://schemas.openxmlformats.org/officeDocument/2006/relationships/image" Target="../media/image38.png"/><Relationship Id="rId4" Type="http://schemas.openxmlformats.org/officeDocument/2006/relationships/image" Target="../media/image27.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1.emf"/><Relationship Id="rId12" Type="http://schemas.openxmlformats.org/officeDocument/2006/relationships/image" Target="../media/image44.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0.emf"/><Relationship Id="rId11" Type="http://schemas.openxmlformats.org/officeDocument/2006/relationships/image" Target="../media/image43.emf"/><Relationship Id="rId5" Type="http://schemas.openxmlformats.org/officeDocument/2006/relationships/image" Target="../media/image28.png"/><Relationship Id="rId10" Type="http://schemas.openxmlformats.org/officeDocument/2006/relationships/image" Target="../media/image30.emf"/><Relationship Id="rId4" Type="http://schemas.openxmlformats.org/officeDocument/2006/relationships/image" Target="../media/image27.png"/><Relationship Id="rId9" Type="http://schemas.openxmlformats.org/officeDocument/2006/relationships/image" Target="../media/image42.emf"/><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34.png"/><Relationship Id="rId10" Type="http://schemas.openxmlformats.org/officeDocument/2006/relationships/image" Target="../media/image51.png"/><Relationship Id="rId4" Type="http://schemas.openxmlformats.org/officeDocument/2006/relationships/image" Target="../media/image33.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55.png"/><Relationship Id="rId3" Type="http://schemas.openxmlformats.org/officeDocument/2006/relationships/image" Target="../media/image40.emf"/><Relationship Id="rId7" Type="http://schemas.openxmlformats.org/officeDocument/2006/relationships/image" Target="../media/image43.emf"/><Relationship Id="rId12"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3.png"/><Relationship Id="rId5" Type="http://schemas.openxmlformats.org/officeDocument/2006/relationships/image" Target="../media/image29.emf"/><Relationship Id="rId10" Type="http://schemas.openxmlformats.org/officeDocument/2006/relationships/image" Target="../media/image52.png"/><Relationship Id="rId4" Type="http://schemas.openxmlformats.org/officeDocument/2006/relationships/image" Target="../media/image41.emf"/><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3.png"/><Relationship Id="rId5" Type="http://schemas.openxmlformats.org/officeDocument/2006/relationships/image" Target="../media/image29.emf"/><Relationship Id="rId10" Type="http://schemas.openxmlformats.org/officeDocument/2006/relationships/image" Target="../media/image52.png"/><Relationship Id="rId4" Type="http://schemas.openxmlformats.org/officeDocument/2006/relationships/image" Target="../media/image41.emf"/><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3.png"/><Relationship Id="rId5" Type="http://schemas.openxmlformats.org/officeDocument/2006/relationships/image" Target="../media/image29.emf"/><Relationship Id="rId10" Type="http://schemas.openxmlformats.org/officeDocument/2006/relationships/image" Target="../media/image52.png"/><Relationship Id="rId4" Type="http://schemas.openxmlformats.org/officeDocument/2006/relationships/image" Target="../media/image41.emf"/><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12"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3.png"/><Relationship Id="rId5" Type="http://schemas.openxmlformats.org/officeDocument/2006/relationships/image" Target="../media/image29.emf"/><Relationship Id="rId10" Type="http://schemas.openxmlformats.org/officeDocument/2006/relationships/image" Target="../media/image52.png"/><Relationship Id="rId4" Type="http://schemas.openxmlformats.org/officeDocument/2006/relationships/image" Target="../media/image41.emf"/><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7.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60.wmf"/><Relationship Id="rId3" Type="http://schemas.openxmlformats.org/officeDocument/2006/relationships/slideLayout" Target="../slideLayouts/slideLayout7.xml"/><Relationship Id="rId7" Type="http://schemas.openxmlformats.org/officeDocument/2006/relationships/image" Target="../media/image41.emf"/><Relationship Id="rId12" Type="http://schemas.openxmlformats.org/officeDocument/2006/relationships/image" Target="../media/image59.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0.emf"/><Relationship Id="rId11" Type="http://schemas.openxmlformats.org/officeDocument/2006/relationships/image" Target="../media/image44.emf"/><Relationship Id="rId5" Type="http://schemas.openxmlformats.org/officeDocument/2006/relationships/image" Target="../media/image61.png"/><Relationship Id="rId10" Type="http://schemas.openxmlformats.org/officeDocument/2006/relationships/image" Target="../media/image43.emf"/><Relationship Id="rId4" Type="http://schemas.openxmlformats.org/officeDocument/2006/relationships/notesSlide" Target="../notesSlides/notesSlide15.xml"/><Relationship Id="rId9" Type="http://schemas.openxmlformats.org/officeDocument/2006/relationships/image" Target="../media/image30.emf"/></Relationships>
</file>

<file path=ppt/slides/_rels/slide19.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62.wmf"/><Relationship Id="rId3" Type="http://schemas.openxmlformats.org/officeDocument/2006/relationships/slideLayout" Target="../slideLayouts/slideLayout7.xml"/><Relationship Id="rId7" Type="http://schemas.openxmlformats.org/officeDocument/2006/relationships/image" Target="../media/image29.emf"/><Relationship Id="rId12" Type="http://schemas.openxmlformats.org/officeDocument/2006/relationships/image" Target="../media/image59.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1.emf"/><Relationship Id="rId11" Type="http://schemas.openxmlformats.org/officeDocument/2006/relationships/image" Target="../media/image63.png"/><Relationship Id="rId5" Type="http://schemas.openxmlformats.org/officeDocument/2006/relationships/image" Target="../media/image40.emf"/><Relationship Id="rId10" Type="http://schemas.openxmlformats.org/officeDocument/2006/relationships/image" Target="../media/image44.emf"/><Relationship Id="rId4" Type="http://schemas.openxmlformats.org/officeDocument/2006/relationships/notesSlide" Target="../notesSlides/notesSlide16.xml"/><Relationship Id="rId9" Type="http://schemas.openxmlformats.org/officeDocument/2006/relationships/image" Target="../media/image43.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g"/><Relationship Id="rId10" Type="http://schemas.openxmlformats.org/officeDocument/2006/relationships/image" Target="../media/image9.png"/><Relationship Id="rId4" Type="http://schemas.openxmlformats.org/officeDocument/2006/relationships/notesSlide" Target="../notesSlides/notesSlide2.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29.emf"/><Relationship Id="rId12"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image" Target="../media/image49.png"/><Relationship Id="rId5" Type="http://schemas.openxmlformats.org/officeDocument/2006/relationships/image" Target="../media/image40.emf"/><Relationship Id="rId10" Type="http://schemas.openxmlformats.org/officeDocument/2006/relationships/image" Target="../media/image44.emf"/><Relationship Id="rId4" Type="http://schemas.openxmlformats.org/officeDocument/2006/relationships/image" Target="../media/image65.png"/><Relationship Id="rId9" Type="http://schemas.openxmlformats.org/officeDocument/2006/relationships/image" Target="../media/image43.emf"/><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48.emf"/><Relationship Id="rId3" Type="http://schemas.openxmlformats.org/officeDocument/2006/relationships/image" Target="../media/image64.png"/><Relationship Id="rId7" Type="http://schemas.openxmlformats.org/officeDocument/2006/relationships/image" Target="../media/image29.emf"/><Relationship Id="rId12"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image" Target="../media/image49.png"/><Relationship Id="rId5" Type="http://schemas.openxmlformats.org/officeDocument/2006/relationships/image" Target="../media/image40.emf"/><Relationship Id="rId10" Type="http://schemas.openxmlformats.org/officeDocument/2006/relationships/image" Target="../media/image44.emf"/><Relationship Id="rId4" Type="http://schemas.openxmlformats.org/officeDocument/2006/relationships/image" Target="../media/image65.png"/><Relationship Id="rId9" Type="http://schemas.openxmlformats.org/officeDocument/2006/relationships/image" Target="../media/image43.emf"/><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1.emf"/><Relationship Id="rId12"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emf"/><Relationship Id="rId11" Type="http://schemas.openxmlformats.org/officeDocument/2006/relationships/image" Target="../media/image43.emf"/><Relationship Id="rId5" Type="http://schemas.openxmlformats.org/officeDocument/2006/relationships/image" Target="../media/image28.png"/><Relationship Id="rId10" Type="http://schemas.openxmlformats.org/officeDocument/2006/relationships/image" Target="../media/image30.emf"/><Relationship Id="rId4" Type="http://schemas.openxmlformats.org/officeDocument/2006/relationships/image" Target="../media/image27.png"/><Relationship Id="rId9" Type="http://schemas.openxmlformats.org/officeDocument/2006/relationships/image" Target="../media/image42.emf"/><Relationship Id="rId1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71.png"/><Relationship Id="rId4" Type="http://schemas.openxmlformats.org/officeDocument/2006/relationships/image" Target="../media/image41.emf"/><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71.png"/><Relationship Id="rId5" Type="http://schemas.openxmlformats.org/officeDocument/2006/relationships/image" Target="../media/image29.emf"/><Relationship Id="rId10" Type="http://schemas.openxmlformats.org/officeDocument/2006/relationships/image" Target="../media/image58.png"/><Relationship Id="rId4" Type="http://schemas.openxmlformats.org/officeDocument/2006/relationships/image" Target="../media/image41.emf"/><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71.png"/><Relationship Id="rId4" Type="http://schemas.openxmlformats.org/officeDocument/2006/relationships/image" Target="../media/image41.emf"/><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71.png"/><Relationship Id="rId4" Type="http://schemas.openxmlformats.org/officeDocument/2006/relationships/image" Target="../media/image41.emf"/><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71.png"/><Relationship Id="rId4" Type="http://schemas.openxmlformats.org/officeDocument/2006/relationships/image" Target="../media/image41.emf"/><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71.png"/><Relationship Id="rId4" Type="http://schemas.openxmlformats.org/officeDocument/2006/relationships/image" Target="../media/image41.emf"/><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11.jpg"/><Relationship Id="rId7" Type="http://schemas.microsoft.com/office/2007/relationships/hdphoto" Target="../media/hdphoto4.wdp"/><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1.emf"/><Relationship Id="rId12" Type="http://schemas.openxmlformats.org/officeDocument/2006/relationships/image" Target="../media/image44.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0.emf"/><Relationship Id="rId11" Type="http://schemas.openxmlformats.org/officeDocument/2006/relationships/image" Target="../media/image43.emf"/><Relationship Id="rId5" Type="http://schemas.openxmlformats.org/officeDocument/2006/relationships/image" Target="../media/image28.png"/><Relationship Id="rId10" Type="http://schemas.openxmlformats.org/officeDocument/2006/relationships/image" Target="../media/image30.emf"/><Relationship Id="rId4" Type="http://schemas.openxmlformats.org/officeDocument/2006/relationships/image" Target="../media/image27.png"/><Relationship Id="rId9" Type="http://schemas.openxmlformats.org/officeDocument/2006/relationships/image" Target="../media/image42.emf"/><Relationship Id="rId1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51.pn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75.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55.png"/><Relationship Id="rId3" Type="http://schemas.openxmlformats.org/officeDocument/2006/relationships/image" Target="../media/image40.emf"/><Relationship Id="rId7" Type="http://schemas.openxmlformats.org/officeDocument/2006/relationships/image" Target="../media/image43.emf"/><Relationship Id="rId12"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3.png"/><Relationship Id="rId5" Type="http://schemas.openxmlformats.org/officeDocument/2006/relationships/image" Target="../media/image29.emf"/><Relationship Id="rId10" Type="http://schemas.openxmlformats.org/officeDocument/2006/relationships/image" Target="../media/image52.png"/><Relationship Id="rId4" Type="http://schemas.openxmlformats.org/officeDocument/2006/relationships/image" Target="../media/image41.emf"/><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3.png"/><Relationship Id="rId5" Type="http://schemas.openxmlformats.org/officeDocument/2006/relationships/image" Target="../media/image29.emf"/><Relationship Id="rId10" Type="http://schemas.openxmlformats.org/officeDocument/2006/relationships/image" Target="../media/image52.png"/><Relationship Id="rId4" Type="http://schemas.openxmlformats.org/officeDocument/2006/relationships/image" Target="../media/image41.emf"/><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6.wmf"/><Relationship Id="rId3" Type="http://schemas.openxmlformats.org/officeDocument/2006/relationships/control" Target="../activeX/activeX5.xml"/><Relationship Id="rId7" Type="http://schemas.openxmlformats.org/officeDocument/2006/relationships/notesSlide" Target="../notesSlides/notesSlide31.xml"/><Relationship Id="rId12" Type="http://schemas.openxmlformats.org/officeDocument/2006/relationships/image" Target="../media/image84.png"/><Relationship Id="rId2" Type="http://schemas.openxmlformats.org/officeDocument/2006/relationships/control" Target="../activeX/activeX4.xml"/><Relationship Id="rId16" Type="http://schemas.openxmlformats.org/officeDocument/2006/relationships/image" Target="../media/image79.wmf"/><Relationship Id="rId1" Type="http://schemas.openxmlformats.org/officeDocument/2006/relationships/vmlDrawing" Target="../drawings/vmlDrawing4.vml"/><Relationship Id="rId6" Type="http://schemas.openxmlformats.org/officeDocument/2006/relationships/slideLayout" Target="../slideLayouts/slideLayout7.xml"/><Relationship Id="rId11" Type="http://schemas.openxmlformats.org/officeDocument/2006/relationships/image" Target="../media/image83.png"/><Relationship Id="rId5" Type="http://schemas.openxmlformats.org/officeDocument/2006/relationships/control" Target="../activeX/activeX7.xml"/><Relationship Id="rId15" Type="http://schemas.openxmlformats.org/officeDocument/2006/relationships/image" Target="../media/image78.wmf"/><Relationship Id="rId10" Type="http://schemas.openxmlformats.org/officeDocument/2006/relationships/image" Target="../media/image82.png"/><Relationship Id="rId4" Type="http://schemas.openxmlformats.org/officeDocument/2006/relationships/control" Target="../activeX/activeX6.xml"/><Relationship Id="rId9" Type="http://schemas.openxmlformats.org/officeDocument/2006/relationships/image" Target="../media/image81.png"/><Relationship Id="rId14" Type="http://schemas.openxmlformats.org/officeDocument/2006/relationships/image" Target="../media/image77.wmf"/></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86.png"/><Relationship Id="rId3" Type="http://schemas.openxmlformats.org/officeDocument/2006/relationships/image" Target="../media/image39.png"/><Relationship Id="rId7" Type="http://schemas.openxmlformats.org/officeDocument/2006/relationships/image" Target="../media/image28.png"/><Relationship Id="rId12"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85.png"/><Relationship Id="rId5" Type="http://schemas.openxmlformats.org/officeDocument/2006/relationships/image" Target="../media/image65.png"/><Relationship Id="rId10" Type="http://schemas.openxmlformats.org/officeDocument/2006/relationships/image" Target="../media/image45.png"/><Relationship Id="rId4" Type="http://schemas.openxmlformats.org/officeDocument/2006/relationships/image" Target="../media/image64.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2.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19.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18.png"/><Relationship Id="rId16" Type="http://schemas.openxmlformats.org/officeDocument/2006/relationships/image" Target="../media/image23.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21.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image" Target="../media/image22.png"/><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jpg"/><Relationship Id="rId7" Type="http://schemas.openxmlformats.org/officeDocument/2006/relationships/image" Target="../media/image30.emf"/><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39" name="Google Shape;3078;p30">
            <a:extLst>
              <a:ext uri="{FF2B5EF4-FFF2-40B4-BE49-F238E27FC236}">
                <a16:creationId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1073540" y="13721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Đọc đúng từ ngữ, câu, đoạn và toàn bộ câu chuyện Bức tường có nhiều phép lạ.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0"/>
          <a:stretch>
            <a:fillRect/>
          </a:stretch>
        </p:blipFill>
        <p:spPr>
          <a:xfrm>
            <a:off x="3408589" y="579223"/>
            <a:ext cx="5084505" cy="1012024"/>
          </a:xfrm>
          <a:prstGeom prst="rect">
            <a:avLst/>
          </a:prstGeom>
        </p:spPr>
      </p:pic>
      <p:sp>
        <p:nvSpPr>
          <p:cNvPr id="4" name="Google Shape;3046;p30">
            <a:extLst>
              <a:ext uri="{FF2B5EF4-FFF2-40B4-BE49-F238E27FC236}">
                <a16:creationId xmlns:a16="http://schemas.microsoft.com/office/drawing/2014/main" id="{B0F71DD8-3222-D4F3-35E0-1CD9A5178436}"/>
              </a:ext>
            </a:extLst>
          </p:cNvPr>
          <p:cNvSpPr txBox="1">
            <a:spLocks/>
          </p:cNvSpPr>
          <p:nvPr/>
        </p:nvSpPr>
        <p:spPr>
          <a:xfrm>
            <a:off x="1044965" y="223894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Biết đọc diễn cảm các từ ngữ và các đoạn hội thoại phù hợp với tâm lý, cảm xúc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Google Shape;3046;p30">
            <a:extLst>
              <a:ext uri="{FF2B5EF4-FFF2-40B4-BE49-F238E27FC236}">
                <a16:creationId xmlns:a16="http://schemas.microsoft.com/office/drawing/2014/main" id="{C6E15BB1-99EB-1B9C-8B90-0F63E3BCDDA9}"/>
              </a:ext>
            </a:extLst>
          </p:cNvPr>
          <p:cNvSpPr txBox="1">
            <a:spLocks/>
          </p:cNvSpPr>
          <p:nvPr/>
        </p:nvSpPr>
        <p:spPr>
          <a:xfrm>
            <a:off x="1035440" y="30866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Nhận biết được các sự việc xảy ra trong câu chuyện.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Google Shape;3046;p30">
            <a:extLst>
              <a:ext uri="{FF2B5EF4-FFF2-40B4-BE49-F238E27FC236}">
                <a16:creationId xmlns:a16="http://schemas.microsoft.com/office/drawing/2014/main" id="{8E993F57-68E4-F540-F3F4-EF7EC323A0DE}"/>
              </a:ext>
            </a:extLst>
          </p:cNvPr>
          <p:cNvSpPr txBox="1">
            <a:spLocks/>
          </p:cNvSpPr>
          <p:nvPr/>
        </p:nvSpPr>
        <p:spPr>
          <a:xfrm>
            <a:off x="1016390" y="359149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Hiểu suy nghĩ, cảm xúc của nhân vật dựa vào hành động, việc làm và lời nói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Google Shape;3046;p30">
            <a:extLst>
              <a:ext uri="{FF2B5EF4-FFF2-40B4-BE49-F238E27FC236}">
                <a16:creationId xmlns:a16="http://schemas.microsoft.com/office/drawing/2014/main" id="{5ED12B1A-44CB-ACC0-5B0F-0D6F1A5A8B98}"/>
              </a:ext>
            </a:extLst>
          </p:cNvPr>
          <p:cNvSpPr txBox="1">
            <a:spLocks/>
          </p:cNvSpPr>
          <p:nvPr/>
        </p:nvSpPr>
        <p:spPr>
          <a:xfrm>
            <a:off x="1025915" y="443922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sz="2400" dirty="0">
                <a:solidFill>
                  <a:prstClr val="black"/>
                </a:solidFill>
                <a:latin typeface="Calibri" panose="020F0502020204030204" pitchFamily="34" charset="0"/>
                <a:cs typeface="Calibri" panose="020F0502020204030204" pitchFamily="34" charset="0"/>
              </a:rPr>
              <a:t>Hiểu điều tác giả muốn nói qua câu chuyện: Để làm một bài văn nói chung và văn miêu tả nói riêng, chúng ta cần phối hợp giữa quan sát thực tế và tưởng tượng, tái hiện lại những hình ảnh đã từng gặp trong trí nhớ.</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1062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1000"/>
                                        <p:tgtEl>
                                          <p:spTgt spid="116">
                                            <p:txEl>
                                              <p:pRg st="0" end="0"/>
                                            </p:txEl>
                                          </p:spTgt>
                                        </p:tgtEl>
                                      </p:cBhvr>
                                    </p:animEffect>
                                    <p:anim calcmode="lin" valueType="num">
                                      <p:cBhvr>
                                        <p:cTn id="8"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uild="p"/>
      <p:bldP spid="4" grpId="0" build="p"/>
      <p:bldP spid="7" grpId="0" build="p"/>
      <p:bldP spid="8" grpId="0" build="p"/>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rPr>
              <a:t>Tay </a:t>
            </a:r>
            <a:r>
              <a:rPr kumimoji="0" lang="en-US" sz="6000" b="1" i="0" u="none" strike="noStrike" kern="1200" cap="none" spc="0" normalizeH="0" baseline="0" noProof="0" dirty="0" err="1">
                <a:ln>
                  <a:noFill/>
                </a:ln>
                <a:solidFill>
                  <a:srgbClr val="F8077A"/>
                </a:solidFill>
                <a:effectLst/>
                <a:uLnTx/>
                <a:uFillTx/>
                <a:latin typeface="Calibri" panose="020F0502020204030204" pitchFamily="34" charset="0"/>
                <a:cs typeface="Calibri" panose="020F0502020204030204" pitchFamily="34" charset="0"/>
              </a:rPr>
              <a:t>dò</a:t>
            </a:r>
            <a:endPar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Calibri" panose="020F0502020204030204" pitchFamily="34" charset="0"/>
                  <a:cs typeface="Calibri" panose="020F0502020204030204"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Tai nghe</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200" dirty="0">
                <a:latin typeface="Calibri" panose="020F0502020204030204" pitchFamily="34" charset="0"/>
                <a:cs typeface="Calibri" panose="020F0502020204030204" pitchFamily="34" charset="0"/>
              </a:rPr>
              <a:t>ẩ</a:t>
            </a:r>
            <a:r>
              <a:rPr lang="vi-VN" sz="2200" dirty="0">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algn="just"/>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vào. Đúng lúc quá!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chạy lại: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ạ, con nhìn mãi bức tường như bố nhìn mà chẳng thấy trận mưa rào đâu cả.</a:t>
            </a:r>
          </a:p>
          <a:p>
            <a:r>
              <a:rPr lang="vi-VN" sz="2200" dirty="0">
                <a:latin typeface="Calibri" panose="020F0502020204030204" pitchFamily="34" charset="0"/>
                <a:cs typeface="Calibri" panose="020F0502020204030204" pitchFamily="34" charset="0"/>
              </a:rPr>
              <a:t>Bố hiểu ngay,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nhoẻn miệng cười: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Vâng.</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còn gặp lại trận mưa bão khi bố còn bé tí. Bà nội đi cấy về, sấm chớp liên hồi.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chớp mắt: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có thấy cái thuyền giấy con thả ở rãnh nước không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Có chứ!</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Cả chiếc ô tô chạy trong mưa? Hôm ấy, trời đang nắng thì mưa...</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lại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Thế mà con bảo chẳng thấy gì.</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ngơ ngác:</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Thật đấy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Bây giờ con ngồi vào bàn. Mắt nhìn bức tường, nhưng con hãy nghĩ đến những trận mưa mà con biết!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cầm bút, cắm cúi viết, quên cả ngẩng lên nhìn bức tường có nhiều phép lạ.</a:t>
            </a:r>
          </a:p>
          <a:p>
            <a:pPr algn="r"/>
            <a:r>
              <a:rPr lang="vi-VN" sz="2200" dirty="0">
                <a:latin typeface="Calibri" panose="020F0502020204030204" pitchFamily="34" charset="0"/>
                <a:cs typeface="Calibri" panose="020F0502020204030204" pitchFamily="34" charset="0"/>
              </a:rPr>
              <a:t>(</a:t>
            </a:r>
            <a:r>
              <a:rPr lang="vi-VN" sz="2200" i="1" dirty="0">
                <a:latin typeface="Calibri" panose="020F0502020204030204" pitchFamily="34" charset="0"/>
                <a:cs typeface="Calibri" panose="020F0502020204030204" pitchFamily="34" charset="0"/>
              </a:rPr>
              <a:t>Theo</a:t>
            </a:r>
            <a:r>
              <a:rPr lang="vi-VN" sz="2200" dirty="0">
                <a:latin typeface="Calibri" panose="020F0502020204030204" pitchFamily="34" charset="0"/>
                <a:cs typeface="Calibri" panose="020F0502020204030204" pitchFamily="34" charset="0"/>
              </a:rPr>
              <a:t> Phong Thu)</a:t>
            </a:r>
          </a:p>
        </p:txBody>
      </p:sp>
    </p:spTree>
    <p:extLst>
      <p:ext uri="{BB962C8B-B14F-4D97-AF65-F5344CB8AC3E}">
        <p14:creationId xmlns:p14="http://schemas.microsoft.com/office/powerpoint/2010/main" val="3441217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11" name="TextBox 10">
            <a:extLst>
              <a:ext uri="{FF2B5EF4-FFF2-40B4-BE49-F238E27FC236}">
                <a16:creationId xmlns:a16="http://schemas.microsoft.com/office/drawing/2014/main" id="{E9ED456F-D685-79D6-7DD7-7B8566B37393}"/>
              </a:ext>
            </a:extLst>
          </p:cNvPr>
          <p:cNvSpPr txBox="1">
            <a:spLocks noChangeArrowheads="1"/>
          </p:cNvSpPr>
          <p:nvPr/>
        </p:nvSpPr>
        <p:spPr bwMode="auto">
          <a:xfrm>
            <a:off x="1245246" y="1730131"/>
            <a:ext cx="95812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spcBef>
                <a:spcPct val="0"/>
              </a:spcBef>
              <a:buClrTx/>
              <a:buFont typeface="Wingdings" panose="05000000000000000000" pitchFamily="2" charset="2"/>
              <a:buChar char="q"/>
            </a:pPr>
            <a:r>
              <a:rPr lang="vi-VN" altLang="en-US" sz="4000" b="1" dirty="0">
                <a:solidFill>
                  <a:srgbClr val="C00000"/>
                </a:solidFill>
                <a:cs typeface="Calibri" panose="020F0502020204030204" pitchFamily="34" charset="0"/>
              </a:rPr>
              <a:t>Đoạn 1: từ đầu đến bảo </a:t>
            </a:r>
            <a:r>
              <a:rPr lang="vi-VN" altLang="en-US" sz="4000" b="1" i="1" dirty="0">
                <a:solidFill>
                  <a:srgbClr val="C00000"/>
                </a:solidFill>
                <a:cs typeface="Calibri" panose="020F0502020204030204" pitchFamily="34" charset="0"/>
              </a:rPr>
              <a:t>Quy cách làm bài.</a:t>
            </a:r>
          </a:p>
          <a:p>
            <a:pPr marL="571500" indent="-571500" defTabSz="685800">
              <a:spcBef>
                <a:spcPct val="0"/>
              </a:spcBef>
              <a:buClrTx/>
              <a:buFont typeface="Wingdings" panose="05000000000000000000" pitchFamily="2" charset="2"/>
              <a:buChar char="q"/>
            </a:pPr>
            <a:r>
              <a:rPr lang="vi-VN" altLang="en-US" sz="4000" b="1" dirty="0">
                <a:solidFill>
                  <a:srgbClr val="002060"/>
                </a:solidFill>
                <a:cs typeface="Calibri" panose="020F0502020204030204" pitchFamily="34" charset="0"/>
              </a:rPr>
              <a:t>Đoạn 2: tiếp theo cho đến </a:t>
            </a:r>
            <a:r>
              <a:rPr lang="vi-VN" altLang="en-US" sz="4000" b="1" i="1" dirty="0">
                <a:solidFill>
                  <a:srgbClr val="002060"/>
                </a:solidFill>
                <a:cs typeface="Calibri" panose="020F0502020204030204" pitchFamily="34" charset="0"/>
              </a:rPr>
              <a:t>trời đang nắng thì mưa</a:t>
            </a:r>
          </a:p>
          <a:p>
            <a:pPr marL="571500" indent="-571500" defTabSz="685800">
              <a:spcBef>
                <a:spcPct val="0"/>
              </a:spcBef>
              <a:buClrTx/>
              <a:buFont typeface="Wingdings" panose="05000000000000000000" pitchFamily="2" charset="2"/>
              <a:buChar char="q"/>
            </a:pPr>
            <a:r>
              <a:rPr lang="vi-VN" altLang="en-US" sz="4000" b="1" dirty="0">
                <a:solidFill>
                  <a:srgbClr val="00B050"/>
                </a:solidFill>
                <a:cs typeface="Calibri" panose="020F0502020204030204" pitchFamily="34" charset="0"/>
              </a:rPr>
              <a:t>Đoạn 3: </a:t>
            </a:r>
            <a:r>
              <a:rPr lang="vi-VN" altLang="en-US" sz="4000" b="1" i="1" dirty="0">
                <a:solidFill>
                  <a:srgbClr val="00B050"/>
                </a:solidFill>
                <a:cs typeface="Calibri" panose="020F0502020204030204" pitchFamily="34" charset="0"/>
              </a:rPr>
              <a:t>đoạn còn lại.</a:t>
            </a:r>
          </a:p>
        </p:txBody>
      </p:sp>
      <p:sp>
        <p:nvSpPr>
          <p:cNvPr id="12" name="矩形: 圆角 30">
            <a:extLst>
              <a:ext uri="{FF2B5EF4-FFF2-40B4-BE49-F238E27FC236}">
                <a16:creationId xmlns:a16="http://schemas.microsoft.com/office/drawing/2014/main" id="{79F04AAD-1532-A00D-100F-D8D4D07CAD2D}"/>
              </a:ext>
            </a:extLst>
          </p:cNvPr>
          <p:cNvSpPr/>
          <p:nvPr/>
        </p:nvSpPr>
        <p:spPr>
          <a:xfrm>
            <a:off x="4462844" y="722167"/>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6080FB35-A1D0-7FA7-07B8-E71AADE6F5BF}"/>
              </a:ext>
            </a:extLst>
          </p:cNvPr>
          <p:cNvPicPr>
            <a:picLocks noChangeAspect="1"/>
          </p:cNvPicPr>
          <p:nvPr/>
        </p:nvPicPr>
        <p:blipFill>
          <a:blip r:embed="rId12"/>
          <a:stretch>
            <a:fillRect/>
          </a:stretch>
        </p:blipFill>
        <p:spPr>
          <a:xfrm>
            <a:off x="1121546" y="417581"/>
            <a:ext cx="9620322" cy="1670449"/>
          </a:xfrm>
          <a:prstGeom prst="rect">
            <a:avLst/>
          </a:prstGeom>
        </p:spPr>
      </p:pic>
      <p:sp>
        <p:nvSpPr>
          <p:cNvPr id="3" name="圆角矩形 17">
            <a:extLst>
              <a:ext uri="{FF2B5EF4-FFF2-40B4-BE49-F238E27FC236}">
                <a16:creationId xmlns:a16="http://schemas.microsoft.com/office/drawing/2014/main" id="{3B76AA96-6AD3-C0C6-DA45-54E0D193F546}"/>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F4F5AE28-7060-7685-C338-19C609A43DEB}"/>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nhẩm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BE1BDB7A-5B9A-3CF8-0EBB-B3C64798DDAC}"/>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36AD8B56-B916-BF1A-487E-8F918C5C81B9}"/>
              </a:ext>
            </a:extLst>
          </p:cNvPr>
          <p:cNvSpPr txBox="1"/>
          <p:nvPr/>
        </p:nvSpPr>
        <p:spPr>
          <a:xfrm>
            <a:off x="2767266" y="3486603"/>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1061CE0F-98FD-2786-6A42-842E68AEDC7D}"/>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C3DBF778-52B8-564B-8F60-19AA469635FE}"/>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AA861613-3855-DB59-BC44-2C10F7A94AD7}"/>
              </a:ext>
            </a:extLst>
          </p:cNvPr>
          <p:cNvSpPr/>
          <p:nvPr/>
        </p:nvSpPr>
        <p:spPr>
          <a:xfrm>
            <a:off x="6209731" y="332950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8CCC173E-5736-5DB3-4903-E1E431445C02}"/>
              </a:ext>
            </a:extLst>
          </p:cNvPr>
          <p:cNvSpPr txBox="1"/>
          <p:nvPr/>
        </p:nvSpPr>
        <p:spPr>
          <a:xfrm>
            <a:off x="6502563" y="3456369"/>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A1F0E69B-AE86-90F8-A677-92E39D7279AB}"/>
              </a:ext>
            </a:extLst>
          </p:cNvPr>
          <p:cNvSpPr/>
          <p:nvPr/>
        </p:nvSpPr>
        <p:spPr>
          <a:xfrm>
            <a:off x="2436517" y="469584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60C576EC-EFB8-5CCF-7DAA-A121ED98D552}"/>
              </a:ext>
            </a:extLst>
          </p:cNvPr>
          <p:cNvSpPr txBox="1"/>
          <p:nvPr/>
        </p:nvSpPr>
        <p:spPr>
          <a:xfrm>
            <a:off x="2729349" y="482271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圆角矩形 17">
            <a:extLst>
              <a:ext uri="{FF2B5EF4-FFF2-40B4-BE49-F238E27FC236}">
                <a16:creationId xmlns:a16="http://schemas.microsoft.com/office/drawing/2014/main" id="{9F86DE02-18B5-DA2F-7DCD-1CA03ECFBB69}"/>
              </a:ext>
            </a:extLst>
          </p:cNvPr>
          <p:cNvSpPr/>
          <p:nvPr/>
        </p:nvSpPr>
        <p:spPr>
          <a:xfrm>
            <a:off x="6136158" y="468533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6" name="TextBox 15">
            <a:extLst>
              <a:ext uri="{FF2B5EF4-FFF2-40B4-BE49-F238E27FC236}">
                <a16:creationId xmlns:a16="http://schemas.microsoft.com/office/drawing/2014/main" id="{827208EA-3D60-3C3F-537D-D4673D8747AE}"/>
              </a:ext>
            </a:extLst>
          </p:cNvPr>
          <p:cNvSpPr txBox="1"/>
          <p:nvPr/>
        </p:nvSpPr>
        <p:spPr>
          <a:xfrm>
            <a:off x="6428990" y="481220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đúng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05474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1847088"/>
            <a:ext cx="11591924" cy="444398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sp>
        <p:nvSpPr>
          <p:cNvPr id="9" name="Text Box 8"/>
          <p:cNvSpPr txBox="1"/>
          <p:nvPr/>
        </p:nvSpPr>
        <p:spPr>
          <a:xfrm>
            <a:off x="495300" y="1901159"/>
            <a:ext cx="11696700" cy="433439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800" dirty="0">
                <a:solidFill>
                  <a:prstClr val="black"/>
                </a:solidFill>
                <a:latin typeface="Calibri" panose="020F0502020204030204" pitchFamily="34" charset="0"/>
                <a:cs typeface="Calibri" panose="020F0502020204030204" pitchFamily="34" charset="0"/>
              </a:rPr>
              <a:t>ẩ</a:t>
            </a:r>
            <a:r>
              <a:rPr lang="vi-VN" sz="2800" dirty="0">
                <a:solidFill>
                  <a:prstClr val="black"/>
                </a:solidFill>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lvl="0">
              <a:lnSpc>
                <a:spcPct val="110000"/>
              </a:lnSpc>
            </a:pPr>
            <a:r>
              <a:rPr lang="vi-VN" sz="2800" dirty="0">
                <a:solidFill>
                  <a:prstClr val="black"/>
                </a:solidFill>
                <a:latin typeface="Calibri" panose="020F0502020204030204" pitchFamily="34" charset="0"/>
                <a:cs typeface="Calibri" panose="020F0502020204030204" pitchFamily="34" charset="0"/>
              </a:rPr>
              <a:t>   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p:txBody>
      </p:sp>
      <p:pic>
        <p:nvPicPr>
          <p:cNvPr id="2" name="图片 1"/>
          <p:cNvPicPr>
            <a:picLocks noChangeAspect="1"/>
          </p:cNvPicPr>
          <p:nvPr/>
        </p:nvPicPr>
        <p:blipFill>
          <a:blip r:embed="rId5"/>
          <a:stretch>
            <a:fillRect/>
          </a:stretch>
        </p:blipFill>
        <p:spPr>
          <a:xfrm>
            <a:off x="168805" y="1638142"/>
            <a:ext cx="464163" cy="691814"/>
          </a:xfrm>
          <a:prstGeom prst="rect">
            <a:avLst/>
          </a:prstGeom>
        </p:spPr>
      </p:pic>
      <p:pic>
        <p:nvPicPr>
          <p:cNvPr id="3" name="Picture 2">
            <a:extLst>
              <a:ext uri="{FF2B5EF4-FFF2-40B4-BE49-F238E27FC236}">
                <a16:creationId xmlns:a16="http://schemas.microsoft.com/office/drawing/2014/main" id="{3429A09E-6499-46CE-FF70-DC0138C9F533}"/>
              </a:ext>
            </a:extLst>
          </p:cNvPr>
          <p:cNvPicPr>
            <a:picLocks noChangeAspect="1"/>
          </p:cNvPicPr>
          <p:nvPr/>
        </p:nvPicPr>
        <p:blipFill>
          <a:blip r:embed="rId6"/>
          <a:stretch>
            <a:fillRect/>
          </a:stretch>
        </p:blipFill>
        <p:spPr>
          <a:xfrm>
            <a:off x="146101" y="-198168"/>
            <a:ext cx="4676037" cy="1091279"/>
          </a:xfrm>
          <a:prstGeom prst="rect">
            <a:avLst/>
          </a:prstGeom>
        </p:spPr>
      </p:pic>
    </p:spTree>
    <p:controls>
      <mc:AlternateContent xmlns:mc="http://schemas.openxmlformats.org/markup-compatibility/2006">
        <mc:Choice xmlns:v="urn:schemas-microsoft-com:vml" Requires="v">
          <p:control spid="1027" name="TextBox1" r:id="rId2" imgW="6324480" imgH="1143000"/>
        </mc:Choice>
        <mc:Fallback>
          <p:control name="TextBox1" r:id="rId2" imgW="6324480" imgH="1143000">
            <p:pic>
              <p:nvPicPr>
                <p:cNvPr id="4" name="TextBox1">
                  <a:extLst>
                    <a:ext uri="{FF2B5EF4-FFF2-40B4-BE49-F238E27FC236}">
                      <a16:creationId xmlns:a16="http://schemas.microsoft.com/office/drawing/2014/main" id="{AD49C6E5-71C3-3A1B-02E5-63C7DDEEB638}"/>
                    </a:ext>
                  </a:extLst>
                </p:cNvPr>
                <p:cNvPicPr>
                  <a:picLocks/>
                </p:cNvPicPr>
                <p:nvPr/>
              </p:nvPicPr>
              <p:blipFill>
                <a:blip r:embed="rId7"/>
                <a:stretch>
                  <a:fillRect/>
                </a:stretch>
              </p:blipFill>
              <p:spPr>
                <a:xfrm>
                  <a:off x="5330952" y="228898"/>
                  <a:ext cx="6327648" cy="1142702"/>
                </a:xfrm>
                <a:prstGeom prst="rect">
                  <a:avLst/>
                </a:prstGeom>
              </p:spPr>
            </p:pic>
          </p:control>
        </mc:Fallback>
      </mc:AlternateContent>
    </p:controls>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06781" y="1261745"/>
            <a:ext cx="506730" cy="734695"/>
            <a:chOff x="8607" y="227"/>
            <a:chExt cx="4594" cy="6104"/>
          </a:xfrm>
        </p:grpSpPr>
        <p:pic>
          <p:nvPicPr>
            <p:cNvPr id="3" name="图片 2"/>
            <p:cNvPicPr>
              <a:picLocks noChangeAspect="1"/>
            </p:cNvPicPr>
            <p:nvPr/>
          </p:nvPicPr>
          <p:blipFill>
            <a:blip r:embed="rId5"/>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1" name="Rounded Rectangle 10"/>
          <p:cNvSpPr/>
          <p:nvPr/>
        </p:nvSpPr>
        <p:spPr>
          <a:xfrm>
            <a:off x="316992" y="1682496"/>
            <a:ext cx="11718925" cy="4544568"/>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6"/>
            <a:stretch>
              <a:fillRect/>
            </a:stretch>
          </p:blipFill>
          <p:spPr>
            <a:xfrm>
              <a:off x="14364" y="9751"/>
              <a:ext cx="1560" cy="3440"/>
            </a:xfrm>
            <a:prstGeom prst="rect">
              <a:avLst/>
            </a:prstGeom>
          </p:spPr>
        </p:pic>
        <p:pic>
          <p:nvPicPr>
            <p:cNvPr id="21" name="Picture 20"/>
            <p:cNvPicPr>
              <a:picLocks noChangeAspect="1"/>
            </p:cNvPicPr>
            <p:nvPr/>
          </p:nvPicPr>
          <p:blipFill>
            <a:blip r:embed="rId7"/>
            <a:stretch>
              <a:fillRect/>
            </a:stretch>
          </p:blipFill>
          <p:spPr>
            <a:xfrm>
              <a:off x="16005" y="9621"/>
              <a:ext cx="1450" cy="2950"/>
            </a:xfrm>
            <a:prstGeom prst="rect">
              <a:avLst/>
            </a:prstGeom>
          </p:spPr>
        </p:pic>
        <p:pic>
          <p:nvPicPr>
            <p:cNvPr id="22" name="Picture 21"/>
            <p:cNvPicPr>
              <a:picLocks noChangeAspect="1"/>
            </p:cNvPicPr>
            <p:nvPr/>
          </p:nvPicPr>
          <p:blipFill>
            <a:blip r:embed="rId8"/>
            <a:stretch>
              <a:fillRect/>
            </a:stretch>
          </p:blipFill>
          <p:spPr>
            <a:xfrm>
              <a:off x="9705" y="10013"/>
              <a:ext cx="1450" cy="1120"/>
            </a:xfrm>
            <a:prstGeom prst="rect">
              <a:avLst/>
            </a:prstGeom>
          </p:spPr>
        </p:pic>
        <p:pic>
          <p:nvPicPr>
            <p:cNvPr id="25" name="Picture 24"/>
            <p:cNvPicPr>
              <a:picLocks noChangeAspect="1"/>
            </p:cNvPicPr>
            <p:nvPr/>
          </p:nvPicPr>
          <p:blipFill>
            <a:blip r:embed="rId8"/>
            <a:stretch>
              <a:fillRect/>
            </a:stretch>
          </p:blipFill>
          <p:spPr>
            <a:xfrm>
              <a:off x="11825" y="10013"/>
              <a:ext cx="1450" cy="1120"/>
            </a:xfrm>
            <a:prstGeom prst="rect">
              <a:avLst/>
            </a:prstGeom>
          </p:spPr>
        </p:pic>
        <p:pic>
          <p:nvPicPr>
            <p:cNvPr id="27" name="Picture 26"/>
            <p:cNvPicPr>
              <a:picLocks noChangeAspect="1"/>
            </p:cNvPicPr>
            <p:nvPr/>
          </p:nvPicPr>
          <p:blipFill>
            <a:blip r:embed="rId8"/>
            <a:stretch>
              <a:fillRect/>
            </a:stretch>
          </p:blipFill>
          <p:spPr>
            <a:xfrm>
              <a:off x="17405" y="10173"/>
              <a:ext cx="1450" cy="1120"/>
            </a:xfrm>
            <a:prstGeom prst="rect">
              <a:avLst/>
            </a:prstGeom>
          </p:spPr>
        </p:pic>
        <p:pic>
          <p:nvPicPr>
            <p:cNvPr id="28" name="Picture 27"/>
            <p:cNvPicPr>
              <a:picLocks noChangeAspect="1"/>
            </p:cNvPicPr>
            <p:nvPr/>
          </p:nvPicPr>
          <p:blipFill>
            <a:blip r:embed="rId8"/>
            <a:stretch>
              <a:fillRect/>
            </a:stretch>
          </p:blipFill>
          <p:spPr>
            <a:xfrm>
              <a:off x="8185" y="10166"/>
              <a:ext cx="1450" cy="1120"/>
            </a:xfrm>
            <a:prstGeom prst="rect">
              <a:avLst/>
            </a:prstGeom>
          </p:spPr>
        </p:pic>
        <p:pic>
          <p:nvPicPr>
            <p:cNvPr id="29" name="Picture 28"/>
            <p:cNvPicPr>
              <a:picLocks noChangeAspect="1"/>
            </p:cNvPicPr>
            <p:nvPr/>
          </p:nvPicPr>
          <p:blipFill>
            <a:blip r:embed="rId9"/>
            <a:stretch>
              <a:fillRect/>
            </a:stretch>
          </p:blipFill>
          <p:spPr>
            <a:xfrm>
              <a:off x="600" y="10013"/>
              <a:ext cx="1140" cy="830"/>
            </a:xfrm>
            <a:prstGeom prst="rect">
              <a:avLst/>
            </a:prstGeom>
          </p:spPr>
        </p:pic>
        <p:pic>
          <p:nvPicPr>
            <p:cNvPr id="30" name="Picture 29"/>
            <p:cNvPicPr>
              <a:picLocks noChangeAspect="1"/>
            </p:cNvPicPr>
            <p:nvPr/>
          </p:nvPicPr>
          <p:blipFill>
            <a:blip r:embed="rId8"/>
            <a:stretch>
              <a:fillRect/>
            </a:stretch>
          </p:blipFill>
          <p:spPr>
            <a:xfrm>
              <a:off x="4725" y="10293"/>
              <a:ext cx="1450" cy="1120"/>
            </a:xfrm>
            <a:prstGeom prst="rect">
              <a:avLst/>
            </a:prstGeom>
          </p:spPr>
        </p:pic>
        <p:pic>
          <p:nvPicPr>
            <p:cNvPr id="33" name="Picture 32"/>
            <p:cNvPicPr>
              <a:picLocks noChangeAspect="1"/>
            </p:cNvPicPr>
            <p:nvPr/>
          </p:nvPicPr>
          <p:blipFill>
            <a:blip r:embed="rId6"/>
            <a:stretch>
              <a:fillRect/>
            </a:stretch>
          </p:blipFill>
          <p:spPr>
            <a:xfrm flipH="1">
              <a:off x="3165" y="10166"/>
              <a:ext cx="1560" cy="3440"/>
            </a:xfrm>
            <a:prstGeom prst="rect">
              <a:avLst/>
            </a:prstGeom>
          </p:spPr>
        </p:pic>
        <p:pic>
          <p:nvPicPr>
            <p:cNvPr id="35" name="Picture 34"/>
            <p:cNvPicPr>
              <a:picLocks noChangeAspect="1"/>
            </p:cNvPicPr>
            <p:nvPr/>
          </p:nvPicPr>
          <p:blipFill>
            <a:blip r:embed="rId10"/>
            <a:stretch>
              <a:fillRect/>
            </a:stretch>
          </p:blipFill>
          <p:spPr>
            <a:xfrm flipH="1">
              <a:off x="6248" y="9956"/>
              <a:ext cx="2310" cy="2210"/>
            </a:xfrm>
            <a:prstGeom prst="rect">
              <a:avLst/>
            </a:prstGeom>
          </p:spPr>
        </p:pic>
        <p:pic>
          <p:nvPicPr>
            <p:cNvPr id="37" name="Picture 36"/>
            <p:cNvPicPr>
              <a:picLocks noChangeAspect="1"/>
            </p:cNvPicPr>
            <p:nvPr/>
          </p:nvPicPr>
          <p:blipFill>
            <a:blip r:embed="rId11"/>
            <a:stretch>
              <a:fillRect/>
            </a:stretch>
          </p:blipFill>
          <p:spPr>
            <a:xfrm>
              <a:off x="13453" y="9817"/>
              <a:ext cx="1360" cy="2070"/>
            </a:xfrm>
            <a:prstGeom prst="rect">
              <a:avLst/>
            </a:prstGeom>
          </p:spPr>
        </p:pic>
        <p:pic>
          <p:nvPicPr>
            <p:cNvPr id="38" name="Picture 37"/>
            <p:cNvPicPr>
              <a:picLocks noChangeAspect="1"/>
            </p:cNvPicPr>
            <p:nvPr/>
          </p:nvPicPr>
          <p:blipFill>
            <a:blip r:embed="rId10"/>
            <a:stretch>
              <a:fillRect/>
            </a:stretch>
          </p:blipFill>
          <p:spPr>
            <a:xfrm>
              <a:off x="1146" y="9621"/>
              <a:ext cx="2310" cy="2210"/>
            </a:xfrm>
            <a:prstGeom prst="rect">
              <a:avLst/>
            </a:prstGeom>
          </p:spPr>
        </p:pic>
        <p:pic>
          <p:nvPicPr>
            <p:cNvPr id="39" name="Picture 38"/>
            <p:cNvPicPr>
              <a:picLocks noChangeAspect="1"/>
            </p:cNvPicPr>
            <p:nvPr/>
          </p:nvPicPr>
          <p:blipFill>
            <a:blip r:embed="rId9"/>
            <a:stretch>
              <a:fillRect/>
            </a:stretch>
          </p:blipFill>
          <p:spPr>
            <a:xfrm>
              <a:off x="9242" y="9458"/>
              <a:ext cx="1140" cy="830"/>
            </a:xfrm>
            <a:prstGeom prst="rect">
              <a:avLst/>
            </a:prstGeom>
          </p:spPr>
        </p:pic>
        <p:pic>
          <p:nvPicPr>
            <p:cNvPr id="41" name="Picture 40"/>
            <p:cNvPicPr>
              <a:picLocks noChangeAspect="1"/>
            </p:cNvPicPr>
            <p:nvPr/>
          </p:nvPicPr>
          <p:blipFill>
            <a:blip r:embed="rId9"/>
            <a:stretch>
              <a:fillRect/>
            </a:stretch>
          </p:blipFill>
          <p:spPr>
            <a:xfrm>
              <a:off x="4339" y="9818"/>
              <a:ext cx="1140" cy="830"/>
            </a:xfrm>
            <a:prstGeom prst="rect">
              <a:avLst/>
            </a:prstGeom>
          </p:spPr>
        </p:pic>
        <p:pic>
          <p:nvPicPr>
            <p:cNvPr id="42" name="Picture 41"/>
            <p:cNvPicPr>
              <a:picLocks noChangeAspect="1"/>
            </p:cNvPicPr>
            <p:nvPr/>
          </p:nvPicPr>
          <p:blipFill>
            <a:blip r:embed="rId8"/>
            <a:stretch>
              <a:fillRect/>
            </a:stretch>
          </p:blipFill>
          <p:spPr>
            <a:xfrm>
              <a:off x="192" y="9458"/>
              <a:ext cx="1450" cy="1120"/>
            </a:xfrm>
            <a:prstGeom prst="rect">
              <a:avLst/>
            </a:prstGeom>
          </p:spPr>
        </p:pic>
      </p:grpSp>
      <p:sp>
        <p:nvSpPr>
          <p:cNvPr id="53" name="Text Box 52"/>
          <p:cNvSpPr txBox="1"/>
          <p:nvPr/>
        </p:nvSpPr>
        <p:spPr>
          <a:xfrm>
            <a:off x="688474" y="1749388"/>
            <a:ext cx="10929359" cy="43403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chạy lại: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ạ, con nhìn mãi bức tường như bố nhìn mà chẳng thấy trận mưa rào đâu cả.</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thấy những trận mưa rào hồi năm ngoái, năm kia. Con chạy ra nghịch mưa, ướt hết.</a:t>
            </a: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Vâng.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còn gặp lại trận mưa bão khi bố còn bé tí. Bà nội đi cấy về, sấm chớp liên hồi.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chớp mắt: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có thấy cái thuyền giấy con thả ở rãnh nước không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Có chứ!</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Cả chiếc ô tô chạy trong mưa? Hôm ấy, trời đang nắng thì mưa...</a:t>
            </a:r>
          </a:p>
        </p:txBody>
      </p:sp>
      <p:pic>
        <p:nvPicPr>
          <p:cNvPr id="2" name="Picture 1">
            <a:extLst>
              <a:ext uri="{FF2B5EF4-FFF2-40B4-BE49-F238E27FC236}">
                <a16:creationId xmlns:a16="http://schemas.microsoft.com/office/drawing/2014/main" id="{932B4E61-B173-61B6-B3CF-56CFEDCF8E34}"/>
              </a:ext>
            </a:extLst>
          </p:cNvPr>
          <p:cNvPicPr>
            <a:picLocks noChangeAspect="1"/>
          </p:cNvPicPr>
          <p:nvPr/>
        </p:nvPicPr>
        <p:blipFill>
          <a:blip r:embed="rId12"/>
          <a:stretch>
            <a:fillRect/>
          </a:stretch>
        </p:blipFill>
        <p:spPr>
          <a:xfrm>
            <a:off x="191821" y="-179880"/>
            <a:ext cx="4676037" cy="1091279"/>
          </a:xfrm>
          <a:prstGeom prst="rect">
            <a:avLst/>
          </a:prstGeom>
        </p:spPr>
      </p:pic>
    </p:spTree>
    <p:controls>
      <mc:AlternateContent xmlns:mc="http://schemas.openxmlformats.org/markup-compatibility/2006">
        <mc:Choice xmlns:v="urn:schemas-microsoft-com:vml" Requires="v">
          <p:control spid="2051" name="TextBox1" r:id="rId2" imgW="6029280" imgH="1143000"/>
        </mc:Choice>
        <mc:Fallback>
          <p:control name="TextBox1" r:id="rId2" imgW="6029280" imgH="1143000">
            <p:pic>
              <p:nvPicPr>
                <p:cNvPr id="4" name="TextBox1">
                  <a:extLst>
                    <a:ext uri="{FF2B5EF4-FFF2-40B4-BE49-F238E27FC236}">
                      <a16:creationId xmlns:a16="http://schemas.microsoft.com/office/drawing/2014/main" id="{E1531552-B5F4-5379-22C5-30F88F021EA1}"/>
                    </a:ext>
                  </a:extLst>
                </p:cNvPr>
                <p:cNvPicPr>
                  <a:picLocks/>
                </p:cNvPicPr>
                <p:nvPr/>
              </p:nvPicPr>
              <p:blipFill>
                <a:blip r:embed="rId13"/>
                <a:stretch>
                  <a:fillRect/>
                </a:stretch>
              </p:blipFill>
              <p:spPr>
                <a:xfrm>
                  <a:off x="5980176" y="164890"/>
                  <a:ext cx="6033379" cy="1142702"/>
                </a:xfrm>
                <a:prstGeom prst="rect">
                  <a:avLst/>
                </a:prstGeom>
              </p:spPr>
            </p:pic>
          </p:control>
        </mc:Fallback>
      </mc:AlternateContent>
    </p:controls>
    <p:extLst>
      <p:ext uri="{BB962C8B-B14F-4D97-AF65-F5344CB8AC3E}">
        <p14:creationId xmlns:p14="http://schemas.microsoft.com/office/powerpoint/2010/main" val="163688345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435608"/>
            <a:ext cx="11099165" cy="4513806"/>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sp>
        <p:nvSpPr>
          <p:cNvPr id="53" name="Text Box 52"/>
          <p:cNvSpPr txBox="1"/>
          <p:nvPr/>
        </p:nvSpPr>
        <p:spPr>
          <a:xfrm>
            <a:off x="637159" y="1677138"/>
            <a:ext cx="10929359" cy="413465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Thế mà con bảo chẳng thấy gì.</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ngơ ngác: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Thật đấy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Bây giờ con ngồi vào bàn. Mắt nhìn bức tường, nhưng con hãy nghĩ đến những trận mưa mà con biết!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ngồi vào bàn, nhìn lên bức tường và thấy chiếc thuyền giấy trôi bồng bềnh giữa sân, những vai áo ướt sũng nước mưa của người đi cày, những hạt mưa đan nhau rơi xuống rào rào,...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cầm bút, cắm cúi viết, quên cả ngẩng lên nhìn bức tường có nhiều phép lạ.</a:t>
            </a:r>
          </a:p>
        </p:txBody>
      </p:sp>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69850" y="1151890"/>
            <a:ext cx="420370" cy="842645"/>
          </a:xfrm>
          <a:prstGeom prst="rect">
            <a:avLst/>
          </a:prstGeom>
        </p:spPr>
      </p:pic>
      <p:pic>
        <p:nvPicPr>
          <p:cNvPr id="2" name="Picture 1">
            <a:extLst>
              <a:ext uri="{FF2B5EF4-FFF2-40B4-BE49-F238E27FC236}">
                <a16:creationId xmlns:a16="http://schemas.microsoft.com/office/drawing/2014/main" id="{D197E74C-C027-4E6D-A0A0-D700E0DCEDD9}"/>
              </a:ext>
            </a:extLst>
          </p:cNvPr>
          <p:cNvPicPr>
            <a:picLocks noChangeAspect="1"/>
          </p:cNvPicPr>
          <p:nvPr/>
        </p:nvPicPr>
        <p:blipFill>
          <a:blip r:embed="rId12"/>
          <a:stretch>
            <a:fillRect/>
          </a:stretch>
        </p:blipFill>
        <p:spPr>
          <a:xfrm>
            <a:off x="200965" y="-317040"/>
            <a:ext cx="4676037" cy="1091279"/>
          </a:xfrm>
          <a:prstGeom prst="rect">
            <a:avLst/>
          </a:prstGeom>
        </p:spPr>
      </p:pic>
      <p:cxnSp>
        <p:nvCxnSpPr>
          <p:cNvPr id="4" name="Straight Connector 3">
            <a:extLst>
              <a:ext uri="{FF2B5EF4-FFF2-40B4-BE49-F238E27FC236}">
                <a16:creationId xmlns:a16="http://schemas.microsoft.com/office/drawing/2014/main" id="{7EAB0AD3-2DD8-1853-B47D-7E93EA5E9CCE}"/>
              </a:ext>
            </a:extLst>
          </p:cNvPr>
          <p:cNvCxnSpPr>
            <a:cxnSpLocks/>
          </p:cNvCxnSpPr>
          <p:nvPr/>
        </p:nvCxnSpPr>
        <p:spPr>
          <a:xfrm flipH="1">
            <a:off x="3162210" y="4050792"/>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FAE7EE-D5AF-B8B0-0F67-5080EA64E3BA}"/>
              </a:ext>
            </a:extLst>
          </p:cNvPr>
          <p:cNvCxnSpPr>
            <a:cxnSpLocks/>
          </p:cNvCxnSpPr>
          <p:nvPr/>
        </p:nvCxnSpPr>
        <p:spPr>
          <a:xfrm flipH="1">
            <a:off x="5685954" y="406908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825844-3A2C-1F5B-0B66-AAE54A81ECC0}"/>
              </a:ext>
            </a:extLst>
          </p:cNvPr>
          <p:cNvCxnSpPr>
            <a:cxnSpLocks/>
          </p:cNvCxnSpPr>
          <p:nvPr/>
        </p:nvCxnSpPr>
        <p:spPr>
          <a:xfrm flipH="1">
            <a:off x="1205394"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39B24C-6787-C433-0101-14508E71B892}"/>
              </a:ext>
            </a:extLst>
          </p:cNvPr>
          <p:cNvCxnSpPr>
            <a:cxnSpLocks/>
          </p:cNvCxnSpPr>
          <p:nvPr/>
        </p:nvCxnSpPr>
        <p:spPr>
          <a:xfrm flipH="1">
            <a:off x="7706778"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58672E-6B33-1FEB-2021-8C6F0B5AA21F}"/>
              </a:ext>
            </a:extLst>
          </p:cNvPr>
          <p:cNvCxnSpPr>
            <a:cxnSpLocks/>
          </p:cNvCxnSpPr>
          <p:nvPr/>
        </p:nvCxnSpPr>
        <p:spPr>
          <a:xfrm flipH="1">
            <a:off x="2705010" y="485546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A03C3C-211A-6BB1-6EDE-9D59CDCA0AB6}"/>
              </a:ext>
            </a:extLst>
          </p:cNvPr>
          <p:cNvCxnSpPr>
            <a:cxnSpLocks/>
          </p:cNvCxnSpPr>
          <p:nvPr/>
        </p:nvCxnSpPr>
        <p:spPr>
          <a:xfrm flipH="1">
            <a:off x="2805594" y="489204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5" name="TextBox1" r:id="rId2" imgW="6067440" imgH="1038240"/>
        </mc:Choice>
        <mc:Fallback>
          <p:control name="TextBox1" r:id="rId2" imgW="6067440" imgH="1038240">
            <p:pic>
              <p:nvPicPr>
                <p:cNvPr id="3" name="TextBox1">
                  <a:extLst>
                    <a:ext uri="{FF2B5EF4-FFF2-40B4-BE49-F238E27FC236}">
                      <a16:creationId xmlns:a16="http://schemas.microsoft.com/office/drawing/2014/main" id="{F4C92401-BC68-7526-0DC7-D2655E706A77}"/>
                    </a:ext>
                  </a:extLst>
                </p:cNvPr>
                <p:cNvPicPr>
                  <a:picLocks/>
                </p:cNvPicPr>
                <p:nvPr/>
              </p:nvPicPr>
              <p:blipFill>
                <a:blip r:embed="rId13"/>
                <a:stretch>
                  <a:fillRect/>
                </a:stretch>
              </p:blipFill>
              <p:spPr>
                <a:xfrm>
                  <a:off x="5797296" y="128016"/>
                  <a:ext cx="6069955" cy="1033272"/>
                </a:xfrm>
                <a:prstGeom prst="rect">
                  <a:avLst/>
                </a:prstGeom>
              </p:spPr>
            </p:pic>
          </p:control>
        </mc:Fallback>
      </mc:AlternateContent>
    </p:controls>
    <p:extLst>
      <p:ext uri="{BB962C8B-B14F-4D97-AF65-F5344CB8AC3E}">
        <p14:creationId xmlns:p14="http://schemas.microsoft.com/office/powerpoint/2010/main" val="1489402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idx="4294967295"/>
          </p:nvPr>
        </p:nvSpPr>
        <p:spPr>
          <a:xfrm>
            <a:off x="3048000" y="220663"/>
            <a:ext cx="9144000" cy="1371600"/>
          </a:xfrm>
          <a:prstGeom prst="rect">
            <a:avLst/>
          </a:prstGeo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8" name="Picture 17"/>
            <p:cNvPicPr>
              <a:picLocks noChangeAspect="1"/>
            </p:cNvPicPr>
            <p:nvPr/>
          </p:nvPicPr>
          <p:blipFill>
            <a:blip r:embed="rId12"/>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2" name="Picture 1">
            <a:extLst>
              <a:ext uri="{FF2B5EF4-FFF2-40B4-BE49-F238E27FC236}">
                <a16:creationId xmlns:a16="http://schemas.microsoft.com/office/drawing/2014/main" id="{728A43C4-A56C-4E1D-FFCF-707D2888C9D0}"/>
              </a:ext>
            </a:extLst>
          </p:cNvPr>
          <p:cNvPicPr>
            <a:picLocks noChangeAspect="1"/>
          </p:cNvPicPr>
          <p:nvPr/>
        </p:nvPicPr>
        <p:blipFill>
          <a:blip r:embed="rId14"/>
          <a:stretch>
            <a:fillRect/>
          </a:stretch>
        </p:blipFill>
        <p:spPr>
          <a:xfrm>
            <a:off x="146101" y="-216456"/>
            <a:ext cx="4676037" cy="10912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2"/>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3"/>
          <a:stretch>
            <a:fillRect/>
          </a:stretch>
        </p:blipFill>
        <p:spPr>
          <a:xfrm>
            <a:off x="432435" y="3023235"/>
            <a:ext cx="2057400" cy="2670810"/>
          </a:xfrm>
          <a:prstGeom prst="rect">
            <a:avLst/>
          </a:prstGeom>
        </p:spPr>
      </p:pic>
      <p:pic>
        <p:nvPicPr>
          <p:cNvPr id="3" name="Picture 2">
            <a:extLst>
              <a:ext uri="{FF2B5EF4-FFF2-40B4-BE49-F238E27FC236}">
                <a16:creationId xmlns:a16="http://schemas.microsoft.com/office/drawing/2014/main" id="{01E082BF-CE9C-8C2B-5021-7053ECC68460}"/>
              </a:ext>
            </a:extLst>
          </p:cNvPr>
          <p:cNvPicPr>
            <a:picLocks noChangeAspect="1"/>
          </p:cNvPicPr>
          <p:nvPr/>
        </p:nvPicPr>
        <p:blipFill>
          <a:blip r:embed="rId14"/>
          <a:stretch>
            <a:fillRect/>
          </a:stretch>
        </p:blipFill>
        <p:spPr>
          <a:xfrm>
            <a:off x="-243730" y="0"/>
            <a:ext cx="11985775" cy="9937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9678227" cy="646331"/>
          </a:xfrm>
          <a:prstGeom prst="rect">
            <a:avLst/>
          </a:prstGeom>
          <a:noFill/>
        </p:spPr>
        <p:txBody>
          <a:bodyPr wrap="non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Tìm chi tiết tả không gian nơi Quy đang ngồi học?</a:t>
            </a:r>
          </a:p>
        </p:txBody>
      </p:sp>
      <p:sp>
        <p:nvSpPr>
          <p:cNvPr id="15" name="文本框 14"/>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Calibri" panose="020F0502020204030204" pitchFamily="34" charset="0"/>
                <a:cs typeface="Calibri" panose="020F0502020204030204" pitchFamily="34" charset="0"/>
                <a:sym typeface="+mn-ea"/>
              </a:rPr>
              <a:t>Hành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động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suy</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nghĩ</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cho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biết</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đang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gặp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khó</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6" name="文本框 14"/>
          <p:cNvSpPr txBox="1"/>
          <p:nvPr/>
        </p:nvSpPr>
        <p:spPr>
          <a:xfrm>
            <a:off x="1475143" y="3103318"/>
            <a:ext cx="10782935"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19" name="文本框 14"/>
          <p:cNvSpPr txBox="1"/>
          <p:nvPr/>
        </p:nvSpPr>
        <p:spPr>
          <a:xfrm>
            <a:off x="1472376" y="4050349"/>
            <a:ext cx="10021523"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Vì sao bố kể cho Quy nghe về những trận mưa?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17625" y="4916926"/>
            <a:ext cx="10782935" cy="1200329"/>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41918" y="520812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107265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Tìm chi tiết tả không gian nơi Quy đang ngồi học?</a:t>
            </a:r>
            <a:endParaRPr kumimoji="0" lang="vi-VN"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pic>
        <p:nvPicPr>
          <p:cNvPr id="3" name="图片 1"/>
          <p:cNvPicPr>
            <a:picLocks noChangeAspect="1"/>
          </p:cNvPicPr>
          <p:nvPr/>
        </p:nvPicPr>
        <p:blipFill>
          <a:blip r:embed="rId10"/>
          <a:stretch>
            <a:fillRect/>
          </a:stretch>
        </p:blipFill>
        <p:spPr>
          <a:xfrm>
            <a:off x="15262" y="2409825"/>
            <a:ext cx="464163" cy="691814"/>
          </a:xfrm>
          <a:prstGeom prst="rect">
            <a:avLst/>
          </a:prstGeom>
        </p:spPr>
      </p:pic>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9" name="Text Box 8"/>
          <p:cNvSpPr txBox="1"/>
          <p:nvPr/>
        </p:nvSpPr>
        <p:spPr>
          <a:xfrm>
            <a:off x="674370" y="2353945"/>
            <a:ext cx="11258550" cy="3444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40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nhầm đề bài tập làm văn:"Em hãy tả lại quang cảnh một trận mưa rào". Quy thở dài: "Trời thì nắng mà bài văn lại yêu cầu tả mưa.".</a:t>
            </a:r>
          </a:p>
        </p:txBody>
      </p:sp>
      <p:sp>
        <p:nvSpPr>
          <p:cNvPr id="6" name="Rectangles 10">
            <a:extLst>
              <a:ext uri="{FF2B5EF4-FFF2-40B4-BE49-F238E27FC236}">
                <a16:creationId xmlns:a16="http://schemas.microsoft.com/office/drawing/2014/main" id="{CAB6ED2E-69BC-79EF-2D97-0D22060EB649}"/>
              </a:ext>
            </a:extLst>
          </p:cNvPr>
          <p:cNvSpPr/>
          <p:nvPr/>
        </p:nvSpPr>
        <p:spPr>
          <a:xfrm>
            <a:off x="784732" y="229273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7" name="Rectangles 10">
            <a:extLst>
              <a:ext uri="{FF2B5EF4-FFF2-40B4-BE49-F238E27FC236}">
                <a16:creationId xmlns:a16="http://schemas.microsoft.com/office/drawing/2014/main" id="{4CBA5DC7-6CB9-132D-265D-6A00A4A5AC83}"/>
              </a:ext>
            </a:extLst>
          </p:cNvPr>
          <p:cNvSpPr/>
          <p:nvPr/>
        </p:nvSpPr>
        <p:spPr>
          <a:xfrm>
            <a:off x="784732" y="316141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99322" y="1293650"/>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Hành động và suy nghĩ nào của Quy cho biết Quy đang gặp khó khăn với bài làm văn?</a:t>
            </a:r>
            <a:endPar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50" name="椭圆 5"/>
          <p:cNvSpPr>
            <a:spLocks noChangeArrowheads="1"/>
          </p:cNvSpPr>
          <p:nvPr/>
        </p:nvSpPr>
        <p:spPr bwMode="auto">
          <a:xfrm>
            <a:off x="468506" y="1316830"/>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文本框 14">
            <a:extLst>
              <a:ext uri="{FF2B5EF4-FFF2-40B4-BE49-F238E27FC236}">
                <a16:creationId xmlns:a16="http://schemas.microsoft.com/office/drawing/2014/main" id="{61704256-2C63-D0F4-8C25-DACC0A0D2F3B}"/>
              </a:ext>
            </a:extLst>
          </p:cNvPr>
          <p:cNvSpPr txBox="1"/>
          <p:nvPr/>
        </p:nvSpPr>
        <p:spPr>
          <a:xfrm>
            <a:off x="1287018" y="2830604"/>
            <a:ext cx="9914255" cy="2554545"/>
          </a:xfrm>
          <a:prstGeom prst="rect">
            <a:avLst/>
          </a:prstGeom>
          <a:noFill/>
        </p:spPr>
        <p:txBody>
          <a:bodyPr wrap="square" rtlCol="0">
            <a:spAutoFit/>
          </a:bodyPr>
          <a:lstStyle/>
          <a:p>
            <a:pPr marL="571500" lvl="0" indent="-571500" algn="just">
              <a:buFont typeface="Wingdings" panose="05000000000000000000" pitchFamily="2" charset="2"/>
              <a:buChar char="q"/>
            </a:pPr>
            <a:r>
              <a:rPr lang="vi-VN" sz="4000" b="1" dirty="0">
                <a:solidFill>
                  <a:sysClr val="windowText" lastClr="000000"/>
                </a:solidFill>
                <a:latin typeface="Calibri" panose="020F0502020204030204" pitchFamily="34" charset="0"/>
                <a:cs typeface="Calibri" panose="020F0502020204030204" pitchFamily="34" charset="0"/>
                <a:sym typeface="+mn-ea"/>
              </a:rPr>
              <a:t>Hành động: </a:t>
            </a:r>
            <a:r>
              <a:rPr lang="vi-VN" sz="4000" b="1" i="1" dirty="0">
                <a:solidFill>
                  <a:sysClr val="windowText" lastClr="000000"/>
                </a:solidFill>
                <a:latin typeface="Calibri" panose="020F0502020204030204" pitchFamily="34" charset="0"/>
                <a:cs typeface="Calibri" panose="020F0502020204030204" pitchFamily="34" charset="0"/>
                <a:sym typeface="+mn-ea"/>
              </a:rPr>
              <a:t>Quy chống tay, tì má, đọc nhẩm đề tập làm văn, thở dài.</a:t>
            </a:r>
          </a:p>
          <a:p>
            <a:pPr marL="571500" lvl="0" indent="-571500" algn="just">
              <a:buFont typeface="Wingdings" panose="05000000000000000000" pitchFamily="2" charset="2"/>
              <a:buChar char="q"/>
            </a:pPr>
            <a:r>
              <a:rPr lang="vi-VN" sz="4000" b="1" i="1" dirty="0">
                <a:solidFill>
                  <a:sysClr val="windowText" lastClr="000000"/>
                </a:solidFill>
                <a:latin typeface="Calibri" panose="020F0502020204030204" pitchFamily="34" charset="0"/>
                <a:cs typeface="Calibri" panose="020F0502020204030204" pitchFamily="34" charset="0"/>
                <a:sym typeface="+mn-ea"/>
              </a:rPr>
              <a:t>Suy nghĩ: Trời thì nắng mà bài văn là yêu cầu tả mưa.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394461" y="1644333"/>
            <a:ext cx="1060246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Điều gì khiến Quy nghĩ bức tường vôi xanh có phép lạ?</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sp>
        <p:nvSpPr>
          <p:cNvPr id="51" name="椭圆 5"/>
          <p:cNvSpPr>
            <a:spLocks noChangeArrowheads="1"/>
          </p:cNvSpPr>
          <p:nvPr/>
        </p:nvSpPr>
        <p:spPr bwMode="auto">
          <a:xfrm>
            <a:off x="561492" y="1625821"/>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1358518" y="3182129"/>
            <a:ext cx="10482961" cy="2308324"/>
          </a:xfrm>
          <a:prstGeom prst="rect">
            <a:avLst/>
          </a:prstGeom>
          <a:noFill/>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Vì Quy quan sát thấy bố thường tì cằm lên tay, nhìn vào bức tường một hồi rồi cầm bút viết lia lịa, nên Quy nghĩ bức tường có phép lạ, có thể gợi ý cho bố cách viết văn.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9" y="1113423"/>
            <a:ext cx="964946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Vì sao bố kể cho Quy nghe về những trận mưa? Tìm câu trả lời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A. Vì những trận mưa gắn với kỉ niệm tuổi thơ của bố.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B. Vì bố muốn Quy tả những trận mưa mà bố đã từng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C. Vì bố muốn gợi cho Quy nhớ lại những trận mưa mà Quy đã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 Vì bố muốn Quy nhớ về bà nội của mình.</a:t>
            </a:r>
          </a:p>
        </p:txBody>
      </p:sp>
      <p:sp>
        <p:nvSpPr>
          <p:cNvPr id="52" name="椭圆 5"/>
          <p:cNvSpPr>
            <a:spLocks noChangeArrowheads="1"/>
          </p:cNvSpPr>
          <p:nvPr/>
        </p:nvSpPr>
        <p:spPr bwMode="auto">
          <a:xfrm>
            <a:off x="664130" y="131251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Oval 1">
            <a:extLst>
              <a:ext uri="{FF2B5EF4-FFF2-40B4-BE49-F238E27FC236}">
                <a16:creationId xmlns:a16="http://schemas.microsoft.com/office/drawing/2014/main" id="{6E3A6AC6-618A-FD86-1F83-B9D50625DF4C}"/>
              </a:ext>
            </a:extLst>
          </p:cNvPr>
          <p:cNvSpPr/>
          <p:nvPr/>
        </p:nvSpPr>
        <p:spPr>
          <a:xfrm>
            <a:off x="1353312" y="4425696"/>
            <a:ext cx="649224" cy="5852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8" y="1253490"/>
            <a:ext cx="99142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rPr>
              <a:t>Theo em, vì sao Quy có thể làm được bài văn mà không cần nhìn bức tường có nhiều phép lạ nữa?</a:t>
            </a:r>
          </a:p>
        </p:txBody>
      </p:sp>
      <p:sp>
        <p:nvSpPr>
          <p:cNvPr id="52" name="椭圆 5"/>
          <p:cNvSpPr>
            <a:spLocks noChangeArrowheads="1"/>
          </p:cNvSpPr>
          <p:nvPr/>
        </p:nvSpPr>
        <p:spPr bwMode="auto">
          <a:xfrm>
            <a:off x="508682" y="1349088"/>
            <a:ext cx="682512" cy="717280"/>
          </a:xfrm>
          <a:prstGeom prst="ellipse">
            <a:avLst/>
          </a:prstGeom>
          <a:solidFill>
            <a:srgbClr val="00B05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1451610" y="2629436"/>
            <a:ext cx="9914255" cy="2554545"/>
          </a:xfrm>
          <a:prstGeom prst="rect">
            <a:avLst/>
          </a:prstGeom>
          <a:noFill/>
        </p:spPr>
        <p:txBody>
          <a:bodyPr wrap="square" rtlCol="0">
            <a:spAutoFit/>
          </a:bodyPr>
          <a:lstStyle/>
          <a:p>
            <a:pPr lvl="0" algn="just"/>
            <a:r>
              <a:rPr lang="vi-VN" sz="4000" b="1" dirty="0">
                <a:solidFill>
                  <a:sysClr val="windowText" lastClr="000000"/>
                </a:solidFill>
                <a:latin typeface="Calibri" panose="020F0502020204030204" pitchFamily="34" charset="0"/>
                <a:cs typeface="Calibri" panose="020F0502020204030204" pitchFamily="34" charset="0"/>
                <a:sym typeface="+mn-ea"/>
              </a:rPr>
              <a:t>Quy có thể làm được bài văn mà không cần đến bức tường có những phép lạ là vì bố đã gợi cho Quy nhớ đến những cơn mưa mà cậu đã gặp, đã biết.</a:t>
            </a:r>
            <a:endParaRPr kumimoji="0" lang="vi-V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3461545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11261217" cy="2499467"/>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b="1" dirty="0">
                <a:solidFill>
                  <a:prstClr val="black"/>
                </a:solidFill>
                <a:latin typeface="Calibri" panose="020F0502020204030204" pitchFamily="34" charset="0"/>
                <a:cs typeface="Calibri" panose="020F0502020204030204" pitchFamily="34" charset="0"/>
                <a:sym typeface="+mn-ea"/>
              </a:rPr>
              <a:t>Quy </a:t>
            </a:r>
            <a:r>
              <a:rPr lang="en-US" sz="3600" b="1" dirty="0" err="1">
                <a:solidFill>
                  <a:prstClr val="black"/>
                </a:solidFill>
                <a:latin typeface="Calibri" panose="020F0502020204030204" pitchFamily="34" charset="0"/>
                <a:cs typeface="Calibri" panose="020F0502020204030204" pitchFamily="34" charset="0"/>
                <a:sym typeface="+mn-ea"/>
              </a:rPr>
              <a:t>đã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viết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nhờ</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sự</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hướng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dẫn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bố</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hiểu</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rằng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để</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được</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một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cơn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cần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dựa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những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gì</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mình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quan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sát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ghi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nhớ</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hợp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trí</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tưởng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tượng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phong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phú</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2" name="Picture 1">
            <a:extLst>
              <a:ext uri="{FF2B5EF4-FFF2-40B4-BE49-F238E27FC236}">
                <a16:creationId xmlns:a16="http://schemas.microsoft.com/office/drawing/2014/main" id="{A1453097-8FF4-4BA0-415A-D19EA8634139}"/>
              </a:ext>
            </a:extLst>
          </p:cNvPr>
          <p:cNvPicPr>
            <a:picLocks noChangeAspect="1"/>
          </p:cNvPicPr>
          <p:nvPr/>
        </p:nvPicPr>
        <p:blipFill>
          <a:blip r:embed="rId4"/>
          <a:stretch>
            <a:fillRect/>
          </a:stretch>
        </p:blipFill>
        <p:spPr>
          <a:xfrm>
            <a:off x="6270308" y="4185848"/>
            <a:ext cx="5921692" cy="26073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ngày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sinh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vùng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cao</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phải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bộ</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tiếng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đồng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hồ</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điểm</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trường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con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chữ</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Bây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giờ</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miền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xuôi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ơi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hãy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giúp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có</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xe</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đạp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nhé</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trả</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lời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đúng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câu</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hỏi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3" name="图片 5" descr="e93f49669616f82afc3aeb26989c1d4b"/>
          <p:cNvPicPr>
            <a:picLocks noGrp="1" noChangeAspect="1"/>
          </p:cNvPicPr>
          <p:nvPr>
            <p:ph idx="1"/>
          </p:nvPr>
        </p:nvPicPr>
        <p:blipFill>
          <a:blip r:embed="rId3"/>
          <a:stretch>
            <a:fillRect/>
          </a:stretch>
        </p:blipFill>
        <p:spPr>
          <a:xfrm rot="600000" flipH="1">
            <a:off x="1645920" y="86995"/>
            <a:ext cx="4450715" cy="387858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7127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Đọc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diễn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toàn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Box 4"/>
          <p:cNvSpPr txBox="1"/>
          <p:nvPr/>
        </p:nvSpPr>
        <p:spPr>
          <a:xfrm>
            <a:off x="7007860" y="1756882"/>
            <a:ext cx="5012690" cy="3108864"/>
          </a:xfrm>
          <a:prstGeom prst="rect">
            <a:avLst/>
          </a:prstGeom>
          <a:noFill/>
        </p:spPr>
        <p:txBody>
          <a:bodyPr wrap="square" rtlCol="0">
            <a:spAutoFit/>
          </a:bodyPr>
          <a:lstStyle/>
          <a:p>
            <a:pPr lvl="0" algn="just">
              <a:lnSpc>
                <a:spcPct val="110000"/>
              </a:lnSpc>
            </a:pPr>
            <a:r>
              <a:rPr lang="en-US" sz="3600" b="1" dirty="0" err="1">
                <a:solidFill>
                  <a:prstClr val="black"/>
                </a:solidFill>
                <a:latin typeface="Calibri" panose="020F0502020204030204" pitchFamily="34" charset="0"/>
                <a:cs typeface="Calibri" panose="020F0502020204030204" pitchFamily="34" charset="0"/>
              </a:rPr>
              <a:t>Nhấn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giọng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những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ngữ</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xúc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vật</a:t>
            </a:r>
            <a:r>
              <a:rPr lang="en-US" sz="3600" b="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tài</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thật</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có</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chứ</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thế</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mà</a:t>
            </a:r>
            <a:r>
              <a:rPr lang="en-US" sz="3600" b="1" i="1" dirty="0">
                <a:solidFill>
                  <a:prstClr val="black"/>
                </a:solidFill>
                <a:latin typeface="Calibri" panose="020F0502020204030204" pitchFamily="34" charset="0"/>
                <a:cs typeface="Calibri" panose="020F0502020204030204" pitchFamily="34" charset="0"/>
              </a:rPr>
              <a:t> con </a:t>
            </a:r>
            <a:r>
              <a:rPr lang="en-US" sz="3600" b="1" i="1" dirty="0" err="1">
                <a:solidFill>
                  <a:prstClr val="black"/>
                </a:solidFill>
                <a:latin typeface="Calibri" panose="020F0502020204030204" pitchFamily="34" charset="0"/>
                <a:cs typeface="Calibri" panose="020F0502020204030204" pitchFamily="34" charset="0"/>
              </a:rPr>
              <a:t>bảo</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chẳng</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thấy</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gì</a:t>
            </a:r>
            <a:r>
              <a:rPr lang="en-US" sz="3600" b="1" i="1" dirty="0">
                <a:solidFill>
                  <a:prstClr val="black"/>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chống tay, tì má, nhìn lên bức tường trước mặt. Màu vôi xanh mát hiện ra như tấm màn ảnh rộng. Quy đọc nh</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ẩ</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 đề bài tập làm văn:"Em hãy tả lại quang cảnh một trận mưa rào". Quy thở dài: "Trời thì nắng mà bài văn lại yêu cầu tả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chạy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ạ, con nhìn mãi bức tường như bố nhìn mà chẳng thấy trận mưa rào đâu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Đọc</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extLst>
      <p:ext uri="{BB962C8B-B14F-4D97-AF65-F5344CB8AC3E}">
        <p14:creationId xmlns:p14="http://schemas.microsoft.com/office/powerpoint/2010/main" val="933215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còn gặp lại trận mưa bão khi bố còn bé tí. Bà nội đi cấy về, sấm chớp liên hồi.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chớp mắt: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có thấy cái thuyền giấy con thả ở rãnh nước không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chứ!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Cả chiếc ô tô chạy trong mưa? Hôm ấy, trời đang nắng thì mưa...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Thế mà con bảo chẳng thấy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Thật đấy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Bây giờ con ngồi vào bàn. Mắt nhìn bức tường, nhưng con hãy nghĩ đến những trận mưa mà con biết!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cầm bút, cắm cúi viết, quên cả ngẩng lên nhìn bức tường có nhiều phép lạ.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Phong Thu)</a:t>
            </a:r>
          </a:p>
        </p:txBody>
      </p:sp>
    </p:spTree>
    <p:extLst>
      <p:ext uri="{BB962C8B-B14F-4D97-AF65-F5344CB8AC3E}">
        <p14:creationId xmlns:p14="http://schemas.microsoft.com/office/powerpoint/2010/main" val="3380147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4" end="14"/>
                                            </p:txEl>
                                          </p:spTgt>
                                        </p:tgtEl>
                                        <p:attrNameLst>
                                          <p:attrName>style.visibility</p:attrName>
                                        </p:attrNameLst>
                                      </p:cBhvr>
                                      <p:to>
                                        <p:strVal val="visible"/>
                                      </p:to>
                                    </p:set>
                                    <p:animEffect transition="in" filter="wipe(down)">
                                      <p:cBhvr>
                                        <p:cTn id="12"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4102" name="TextBox1" r:id="rId2" imgW="2095560" imgH="1514520"/>
        </mc:Choice>
        <mc:Fallback>
          <p:control name="TextBox1" r:id="rId2"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4103" name="TextBox2" r:id="rId3" imgW="2095560" imgH="1390680"/>
        </mc:Choice>
        <mc:Fallback>
          <p:control name="TextBox2" r:id="rId3"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4104" name="TextBox3" r:id="rId4" imgW="2114640" imgH="1390680"/>
        </mc:Choice>
        <mc:Fallback>
          <p:control name="TextBox3" r:id="rId4"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4105" name="TextBox4" r:id="rId5" imgW="2238480" imgH="1514520"/>
        </mc:Choice>
        <mc:Fallback>
          <p:control name="TextBox4" r:id="rId5"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 name="Picture 1" descr="Picture15"/>
          <p:cNvPicPr>
            <a:picLocks noChangeAspect="1"/>
          </p:cNvPicPr>
          <p:nvPr/>
        </p:nvPicPr>
        <p:blipFill>
          <a:blip r:embed="rId13"/>
          <a:stretch>
            <a:fillRect/>
          </a:stretch>
        </p:blipFill>
        <p:spPr>
          <a:xfrm>
            <a:off x="1877695" y="2081530"/>
            <a:ext cx="8436610" cy="26943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randombar(horizontal)">
                                      <p:cBhvr>
                                        <p:cTn id="31" dur="1000"/>
                                        <p:tgtEl>
                                          <p:spTgt spid="2"/>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85750" y="297874"/>
            <a:ext cx="127825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Arrow: Right 6">
            <a:hlinkClick r:id="rId24" action="ppaction://hlinksldjump"/>
            <a:extLst>
              <a:ext uri="{FF2B5EF4-FFF2-40B4-BE49-F238E27FC236}">
                <a16:creationId xmlns:a16="http://schemas.microsoft.com/office/drawing/2014/main" id="{8A9FC6EF-6D87-437A-8AE2-7A4516E4B483}"/>
              </a:ext>
            </a:extLst>
          </p:cNvPr>
          <p:cNvSpPr/>
          <p:nvPr/>
        </p:nvSpPr>
        <p:spPr>
          <a:xfrm>
            <a:off x="10668000" y="5985592"/>
            <a:ext cx="1314450" cy="73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4487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77687"/>
            <a:ext cx="6387280" cy="3584713"/>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ysClr val="windowText" lastClr="000000"/>
                </a:solidFill>
                <a:latin typeface="Times New Roman" pitchFamily="18" charset="0"/>
                <a:cs typeface="Times New Roman" pitchFamily="18" charset="0"/>
              </a:rPr>
              <a:t>Đọc</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lại</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và</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cho</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biết</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để</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làm</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thỏ</a:t>
            </a:r>
            <a:r>
              <a:rPr lang="en-US" sz="3600" dirty="0">
                <a:solidFill>
                  <a:sysClr val="windowText" lastClr="000000"/>
                </a:solidFill>
                <a:latin typeface="Times New Roman" pitchFamily="18" charset="0"/>
                <a:cs typeface="Times New Roman" pitchFamily="18" charset="0"/>
              </a:rPr>
              <a:t> con </a:t>
            </a:r>
            <a:r>
              <a:rPr lang="en-US" sz="3600" dirty="0" err="1">
                <a:solidFill>
                  <a:sysClr val="windowText" lastClr="000000"/>
                </a:solidFill>
                <a:latin typeface="Times New Roman" pitchFamily="18" charset="0"/>
                <a:cs typeface="Times New Roman" pitchFamily="18" charset="0"/>
              </a:rPr>
              <a:t>bằng</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giấy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cần</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mấy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bước</a:t>
            </a:r>
            <a:r>
              <a:rPr lang="en-US" sz="3600"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3 </a:t>
            </a:r>
            <a:r>
              <a:rPr kumimoji="0" lang="en-US" sz="4800" b="1"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bước</a:t>
            </a:r>
            <a:endPar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endParaRPr>
          </a:p>
        </p:txBody>
      </p:sp>
      <p:sp>
        <p:nvSpPr>
          <p:cNvPr id="10" name="Right Arrow 9">
            <a:hlinkClick r:id="rId8" action="ppaction://hlinksldjump"/>
          </p:cNvPr>
          <p:cNvSpPr/>
          <p:nvPr/>
        </p:nvSpPr>
        <p:spPr>
          <a:xfrm>
            <a:off x="10737665" y="574314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3305" y="331685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735496" y="2822714"/>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072359" y="178905"/>
            <a:ext cx="5288684" cy="2584174"/>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4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Nêu</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lại</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bước</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1 </a:t>
            </a:r>
            <a:r>
              <a:rPr lang="en-US" sz="4400" dirty="0" err="1">
                <a:solidFill>
                  <a:sysClr val="windowText" lastClr="000000"/>
                </a:solidFill>
                <a:latin typeface="Times New Roman" pitchFamily="18" charset="0"/>
                <a:cs typeface="Times New Roman" pitchFamily="18" charset="0"/>
              </a:rPr>
              <a:t>để</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làm</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thỏ</a:t>
            </a:r>
            <a:r>
              <a:rPr lang="en-US" sz="4400" dirty="0">
                <a:solidFill>
                  <a:sysClr val="windowText" lastClr="000000"/>
                </a:solidFill>
                <a:latin typeface="Times New Roman" pitchFamily="18" charset="0"/>
                <a:cs typeface="Times New Roman" pitchFamily="18" charset="0"/>
              </a:rPr>
              <a:t> con </a:t>
            </a:r>
            <a:r>
              <a:rPr lang="en-US" sz="4400" dirty="0" err="1">
                <a:solidFill>
                  <a:sysClr val="windowText" lastClr="000000"/>
                </a:solidFill>
                <a:latin typeface="Times New Roman" pitchFamily="18" charset="0"/>
                <a:cs typeface="Times New Roman" pitchFamily="18" charset="0"/>
              </a:rPr>
              <a:t>bằng</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giấy</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endParaRPr kumimoji="0" lang="en-US" sz="44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11" name="Right Arrow 10">
            <a:hlinkClick r:id="rId7" action="ppaction://hlinksldjump"/>
          </p:cNvPr>
          <p:cNvSpPr/>
          <p:nvPr/>
        </p:nvSpPr>
        <p:spPr>
          <a:xfrm>
            <a:off x="10556957" y="568879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Cloud Callout 8">
            <a:extLst>
              <a:ext uri="{FF2B5EF4-FFF2-40B4-BE49-F238E27FC236}">
                <a16:creationId xmlns:a16="http://schemas.microsoft.com/office/drawing/2014/main" id="{49732D7B-8329-409F-B284-D15DFF7AAF74}"/>
              </a:ext>
            </a:extLst>
          </p:cNvPr>
          <p:cNvSpPr/>
          <p:nvPr/>
        </p:nvSpPr>
        <p:spPr>
          <a:xfrm>
            <a:off x="3637722" y="2922104"/>
            <a:ext cx="4740965" cy="3195744"/>
          </a:xfrm>
          <a:prstGeom prst="wedgeRoundRectCallout">
            <a:avLst>
              <a:gd name="adj1" fmla="val 61767"/>
              <a:gd name="adj2" fmla="val -65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20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0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000" dirty="0">
                <a:solidFill>
                  <a:prstClr val="black"/>
                </a:solidFill>
                <a:latin typeface="Calibri" panose="020F0502020204030204" pitchFamily="34" charset="0"/>
                <a:cs typeface="Calibri" panose="020F0502020204030204" pitchFamily="34" charset="0"/>
              </a:rPr>
              <a:t>- </a:t>
            </a:r>
            <a:r>
              <a:rPr lang="vi-VN" sz="2000" dirty="0">
                <a:solidFill>
                  <a:prstClr val="black"/>
                </a:solidFill>
                <a:latin typeface="Calibri" panose="020F0502020204030204" pitchFamily="34" charset="0"/>
                <a:cs typeface="Calibri" panose="020F0502020204030204" pitchFamily="34" charset="0"/>
              </a:rPr>
              <a:t>Cắt đế từ giấy màu (như hình bên).</a:t>
            </a:r>
            <a:endParaRPr lang="en-US" sz="20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519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53" presetClass="entr" presetSubtype="16"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454634" y="3097051"/>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56616"/>
            <a:ext cx="6859720" cy="2096711"/>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Nêu</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nội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dung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chính</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bài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3068349" y="3097051"/>
            <a:ext cx="7054030" cy="3550269"/>
          </a:xfrm>
          <a:prstGeom prst="cloudCallout">
            <a:avLst>
              <a:gd name="adj1" fmla="val 58326"/>
              <a:gd name="adj2" fmla="val -4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latin typeface="Times New Roman" pitchFamily="18" charset="0"/>
                <a:cs typeface="Times New Roman" pitchFamily="18" charset="0"/>
              </a:rPr>
              <a:t>Bài đọc hướng dẫn cách làm ra chú thỏ con từ giấy. Đây là món đồ chơi thú vị và thể hiện được sự sáng tạo của người làm.</a:t>
            </a:r>
          </a:p>
        </p:txBody>
      </p:sp>
      <p:sp>
        <p:nvSpPr>
          <p:cNvPr id="8" name="Right Arrow 7">
            <a:hlinkClick r:id="rId8" action="ppaction://hlinksldjump"/>
          </p:cNvPr>
          <p:cNvSpPr/>
          <p:nvPr/>
        </p:nvSpPr>
        <p:spPr>
          <a:xfrm>
            <a:off x="9785881" y="578920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371668" y="342900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ysClr val="windowText" lastClr="000000"/>
                </a:solidFill>
                <a:latin typeface="Times New Roman" pitchFamily="18" charset="0"/>
                <a:cs typeface="Times New Roman" pitchFamily="18" charset="0"/>
              </a:rPr>
              <a:t>Nói về một điều tưởng tượng mà em mong là có thật?</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10" name="Cloud Callout 9"/>
          <p:cNvSpPr/>
          <p:nvPr/>
        </p:nvSpPr>
        <p:spPr>
          <a:xfrm>
            <a:off x="4191001" y="3771900"/>
            <a:ext cx="4876799" cy="2460065"/>
          </a:xfrm>
          <a:prstGeom prst="cloudCallout">
            <a:avLst>
              <a:gd name="adj1" fmla="val 80337"/>
              <a:gd name="adj2" fmla="val -115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Chia</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sẻ</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trước</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lớp</a:t>
            </a:r>
            <a:endParaRPr kumimoji="0" lang="vi-VN" sz="3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48349" y="2754629"/>
            <a:ext cx="2844898" cy="622185"/>
          </a:xfrm>
          <a:prstGeom prst="rect">
            <a:avLst/>
          </a:prstGeom>
        </p:spPr>
      </p:pic>
      <p:sp>
        <p:nvSpPr>
          <p:cNvPr id="66" name="Hộp Văn bản 30">
            <a:extLst>
              <a:ext uri="{FF2B5EF4-FFF2-40B4-BE49-F238E27FC236}">
                <a16:creationId xmlns:a16="http://schemas.microsoft.com/office/drawing/2014/main" id="{737B46A2-E0C9-4593-8EB2-D1995F5A66BC}"/>
              </a:ext>
            </a:extLst>
          </p:cNvPr>
          <p:cNvSpPr txBox="1"/>
          <p:nvPr/>
        </p:nvSpPr>
        <p:spPr>
          <a:xfrm>
            <a:off x="2698945" y="1830728"/>
            <a:ext cx="74226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Thứ </a:t>
            </a:r>
            <a:r>
              <a:rPr lang="en-US" sz="4000" b="1" dirty="0" smtClean="0">
                <a:solidFill>
                  <a:srgbClr val="0071C2"/>
                </a:solidFill>
                <a:latin typeface="Calibri" panose="020F0502020204030204" pitchFamily="34" charset="0"/>
                <a:cs typeface="Calibri" panose="020F0502020204030204" pitchFamily="34" charset="0"/>
              </a:rPr>
              <a:t>Ba </a:t>
            </a:r>
            <a:r>
              <a:rPr kumimoji="0" lang="en-US" sz="4000" b="1" i="0" u="none" strike="noStrike" kern="1200" cap="none" spc="0" normalizeH="0" baseline="0" noProof="0" dirty="0" smtClean="0">
                <a:ln>
                  <a:noFill/>
                </a:ln>
                <a:solidFill>
                  <a:srgbClr val="0071C2"/>
                </a:solidFill>
                <a:effectLst/>
                <a:uLnTx/>
                <a:uFillTx/>
                <a:latin typeface="Calibri" panose="020F0502020204030204" pitchFamily="34" charset="0"/>
                <a:cs typeface="Calibri" panose="020F0502020204030204" pitchFamily="34" charset="0"/>
              </a:rPr>
              <a:t>ngày 3 </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tháng </a:t>
            </a:r>
            <a:r>
              <a:rPr kumimoji="0" lang="en-US" sz="4000" b="1" i="0" u="none" strike="noStrike" kern="1200" cap="none" spc="0" normalizeH="0" baseline="0" noProof="0" dirty="0" smtClean="0">
                <a:ln>
                  <a:noFill/>
                </a:ln>
                <a:solidFill>
                  <a:srgbClr val="0071C2"/>
                </a:solidFill>
                <a:effectLst/>
                <a:uLnTx/>
                <a:uFillTx/>
                <a:latin typeface="Calibri" panose="020F0502020204030204" pitchFamily="34" charset="0"/>
                <a:cs typeface="Calibri" panose="020F0502020204030204" pitchFamily="34" charset="0"/>
              </a:rPr>
              <a:t>11 </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năm </a:t>
            </a:r>
            <a:r>
              <a:rPr kumimoji="0" lang="en-US" sz="4000" b="1" i="0" u="none" strike="noStrike" kern="1200" cap="none" spc="0" normalizeH="0" baseline="0" noProof="0" dirty="0" smtClean="0">
                <a:ln>
                  <a:noFill/>
                </a:ln>
                <a:solidFill>
                  <a:srgbClr val="0071C2"/>
                </a:solidFill>
                <a:effectLst/>
                <a:uLnTx/>
                <a:uFillTx/>
                <a:latin typeface="Calibri" panose="020F0502020204030204" pitchFamily="34" charset="0"/>
                <a:cs typeface="Calibri" panose="020F0502020204030204" pitchFamily="34" charset="0"/>
              </a:rPr>
              <a:t>2024</a:t>
            </a:r>
            <a:endPar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a:extLst>
              <a:ext uri="{FF2B5EF4-FFF2-40B4-BE49-F238E27FC236}">
                <a16:creationId xmlns:a16="http://schemas.microsoft.com/office/drawing/2014/main" id="{257270FA-7A20-551D-F871-8DBC92C7FB84}"/>
              </a:ext>
            </a:extLst>
          </p:cNvPr>
          <p:cNvPicPr>
            <a:picLocks noChangeAspect="1"/>
          </p:cNvPicPr>
          <p:nvPr/>
        </p:nvPicPr>
        <p:blipFill>
          <a:blip r:embed="rId13"/>
          <a:stretch>
            <a:fillRect/>
          </a:stretch>
        </p:blipFill>
        <p:spPr>
          <a:xfrm>
            <a:off x="2540196" y="3553499"/>
            <a:ext cx="7187807" cy="2017951"/>
          </a:xfrm>
          <a:prstGeom prst="rect">
            <a:avLst/>
          </a:prstGeom>
        </p:spPr>
      </p:pic>
      <p:pic>
        <p:nvPicPr>
          <p:cNvPr id="13" name="Picture 12">
            <a:extLst>
              <a:ext uri="{FF2B5EF4-FFF2-40B4-BE49-F238E27FC236}">
                <a16:creationId xmlns:a16="http://schemas.microsoft.com/office/drawing/2014/main" id="{B9DA7832-7042-8A59-4517-87CE3CE76F36}"/>
              </a:ext>
            </a:extLst>
          </p:cNvPr>
          <p:cNvPicPr>
            <a:picLocks noChangeAspect="1"/>
          </p:cNvPicPr>
          <p:nvPr/>
        </p:nvPicPr>
        <p:blipFill>
          <a:blip r:embed="rId14"/>
          <a:stretch>
            <a:fillRect/>
          </a:stretch>
        </p:blipFill>
        <p:spPr>
          <a:xfrm>
            <a:off x="595780" y="1898798"/>
            <a:ext cx="2389839" cy="24508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9" presetClass="entr" presetSubtype="0" fill="hold"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dissolve">
                                      <p:cBhvr>
                                        <p:cTn id="78" dur="1000"/>
                                        <p:tgtEl>
                                          <p:spTgt spid="73"/>
                                        </p:tgtEl>
                                      </p:cBhvr>
                                    </p:animEffect>
                                  </p:childTnLst>
                                </p:cTn>
                              </p:par>
                              <p:par>
                                <p:cTn id="79" presetID="22" presetClass="entr" presetSubtype="4"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wipe(down)">
                                      <p:cBhvr>
                                        <p:cTn id="81" dur="500"/>
                                        <p:tgtEl>
                                          <p:spTgt spid="45"/>
                                        </p:tgtEl>
                                      </p:cBhvr>
                                    </p:animEffect>
                                  </p:childTnLst>
                                </p:cTn>
                              </p:par>
                              <p:par>
                                <p:cTn id="82" presetID="22" presetClass="entr" presetSubtype="4" fill="hold"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wipe(down)">
                                      <p:cBhvr>
                                        <p:cTn id="84" dur="500"/>
                                        <p:tgtEl>
                                          <p:spTgt spid="46"/>
                                        </p:tgtEl>
                                      </p:cBhvr>
                                    </p:animEffect>
                                  </p:childTnLst>
                                </p:cTn>
                              </p:par>
                              <p:par>
                                <p:cTn id="85" presetID="22" presetClass="entr" presetSubtype="4"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down)">
                                      <p:cBhvr>
                                        <p:cTn id="87" dur="500"/>
                                        <p:tgtEl>
                                          <p:spTgt spid="56"/>
                                        </p:tgtEl>
                                      </p:cBhvr>
                                    </p:animEffect>
                                  </p:childTnLst>
                                </p:cTn>
                              </p:par>
                              <p:par>
                                <p:cTn id="88" presetID="22" presetClass="entr" presetSubtype="4"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down)">
                                      <p:cBhvr>
                                        <p:cTn id="90" dur="500"/>
                                        <p:tgtEl>
                                          <p:spTgt spid="34"/>
                                        </p:tgtEl>
                                      </p:cBhvr>
                                    </p:animEffect>
                                  </p:childTnLst>
                                </p:cTn>
                              </p:par>
                              <p:par>
                                <p:cTn id="91" presetID="22" presetClass="entr" presetSubtype="4"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ipe(down)">
                                      <p:cBhvr>
                                        <p:cTn id="93" dur="500"/>
                                        <p:tgtEl>
                                          <p:spTgt spid="31"/>
                                        </p:tgtEl>
                                      </p:cBhvr>
                                    </p:animEffect>
                                  </p:childTnLst>
                                </p:cTn>
                              </p:par>
                              <p:par>
                                <p:cTn id="94" presetID="22" presetClass="entr" presetSubtype="4" fill="hold" nodeType="with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wipe(down)">
                                      <p:cBhvr>
                                        <p:cTn id="96" dur="500"/>
                                        <p:tgtEl>
                                          <p:spTgt spid="64"/>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down)">
                                      <p:cBhvr>
                                        <p:cTn id="99" dur="500"/>
                                        <p:tgtEl>
                                          <p:spTgt spid="5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barn(inVertical)">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fill="hold"/>
                                        <p:tgtEl>
                                          <p:spTgt spid="7"/>
                                        </p:tgtEl>
                                        <p:attrNameLst>
                                          <p:attrName>ppt_x</p:attrName>
                                        </p:attrNameLst>
                                      </p:cBhvr>
                                      <p:tavLst>
                                        <p:tav tm="0">
                                          <p:val>
                                            <p:strVal val="#ppt_x"/>
                                          </p:val>
                                        </p:tav>
                                        <p:tav tm="100000">
                                          <p:val>
                                            <p:strVal val="#ppt_x"/>
                                          </p:val>
                                        </p:tav>
                                      </p:tavLst>
                                    </p:anim>
                                    <p:anim calcmode="lin" valueType="num">
                                      <p:cBhvr additive="base">
                                        <p:cTn id="1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TotalTime>
  <Words>2296</Words>
  <Application>Microsoft Office PowerPoint</Application>
  <PresentationFormat>Widescreen</PresentationFormat>
  <Paragraphs>184</Paragraphs>
  <Slides>35</Slides>
  <Notes>32</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35</vt:i4>
      </vt:variant>
    </vt:vector>
  </HeadingPairs>
  <TitlesOfParts>
    <vt:vector size="51" baseType="lpstr">
      <vt:lpstr>맑은 고딕</vt:lpstr>
      <vt:lpstr>Arial</vt:lpstr>
      <vt:lpstr>Calibri</vt:lpstr>
      <vt:lpstr>Calibri Light</vt:lpstr>
      <vt:lpstr>Cambria</vt:lpstr>
      <vt:lpstr>等线</vt:lpstr>
      <vt:lpstr>FZHei-B01S</vt:lpstr>
      <vt:lpstr>Times New Roman</vt:lpstr>
      <vt:lpstr>UTM Guanine</vt:lpstr>
      <vt:lpstr>UVN Bach Dang Nang</vt:lpstr>
      <vt:lpstr>Wingdings</vt:lpstr>
      <vt:lpstr>字魂27号-布丁体</vt:lpstr>
      <vt:lpstr>字魂57号-创细黑</vt:lpstr>
      <vt:lpstr>思源黑体 CN Bold</vt:lpstr>
      <vt:lpstr>方正隶书简体</vt:lpstr>
      <vt:lpstr>Custom Design</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46</cp:revision>
  <dcterms:created xsi:type="dcterms:W3CDTF">2023-09-18T00:59:17Z</dcterms:created>
  <dcterms:modified xsi:type="dcterms:W3CDTF">2024-12-12T01:58:39Z</dcterms:modified>
  <cp:category>9Slide.vn</cp:category>
</cp:coreProperties>
</file>