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11088533" r:id="rId3"/>
    <p:sldId id="11088511" r:id="rId4"/>
    <p:sldId id="273" r:id="rId5"/>
    <p:sldId id="274" r:id="rId6"/>
    <p:sldId id="275" r:id="rId7"/>
    <p:sldId id="11088514" r:id="rId8"/>
    <p:sldId id="11088534" r:id="rId9"/>
    <p:sldId id="11088535" r:id="rId10"/>
    <p:sldId id="11088536" r:id="rId11"/>
    <p:sldId id="11088539" r:id="rId12"/>
    <p:sldId id="1108853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571E9-6974-4CAF-9A8D-3D786A7EC694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FACAE-7305-406E-81BB-6DBB9BC1BD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9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8F3A-40D3-2509-2286-4FCEFF2B6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30BA3-6EF1-7BE1-B930-10C1DD5C7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1DD35-6D1C-AD1E-6C53-7385918B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3EEB-BBB8-5F33-56CF-C8CA4ED8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3B2CC-C605-4551-6D92-89B2B208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73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86BB-1B4C-6639-F3FF-8E86CE78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3068F-67B5-D355-9A4F-D1BB6921C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4F2CA-01B6-C99E-563D-466BD2DD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0FB05-3C71-DB75-473F-29AFBEC0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57FA6-322B-A13D-6E72-72A33FA9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17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C71D9-6697-FEA0-9A94-A2227C822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0DD2B-D6A8-96AE-B550-F4CDE52E1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CB84-1BD8-2F47-C022-B9E30D6E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F0D8C-623C-FBE1-58CC-E2858BB1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F085C-AD73-FF83-5A8C-5DC2D48F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48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F539-ACA0-14D0-BCFB-E9ABB5A6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8D1E-EE03-68A5-E3D4-BC27FCE8C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D720-85DE-F0AF-AFE2-CB14386D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2035-9221-5611-D165-4C42F238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DB31C-D809-2350-1C20-0293E5EC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11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BE9D-7497-98F8-F840-9E2F388F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83DAB-B6EF-0BB0-8815-580BD2E4A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1A217-2052-1ED7-8D2C-9A279058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C0300-BAC9-B18F-3C64-3657FDA4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982AA-46C8-9426-140D-B6E4315E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848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6308-B883-C279-0C9F-70F172F2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8E5B-F8F7-166C-B806-F9B0196C0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B7846-6532-8CE5-5EBE-15F7E6BB4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F38BE-5D94-FD52-1DCC-40592DEF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4C802-2CB9-0B1E-1615-D4DE17D9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CB64F-0E40-D577-8B0D-9571A6FE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877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9D9F-420C-8536-3923-EEDC2DF5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0E42F-F9A0-CC74-C5D8-D9AF71D9A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BD3C3-047D-C8ED-72ED-49391ACB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21989-845E-609F-9B59-5FE76E363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42277-4C08-6103-DDCC-10B8A465F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32E67-56EE-2A54-30B5-36E20837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5BDF1-4867-12E5-7E26-9FEE3DA6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5EC4E-BDCE-CE36-36F7-0CEB5436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87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F1E5-5439-F179-F27E-09D5E7DA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5C204-06C6-973F-6828-63671194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C8C69-D790-3983-39EF-89EA1A66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30FF7-41AE-8CD0-1548-B155382F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53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69B48-9694-1F4E-AD3D-305E9909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3D293-347F-883A-EAFD-1DACA5CA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E60FD-7AB6-6263-AE0D-347C29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89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9EB7-F191-C630-C4A2-0AD51055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5542-42BC-FDF0-2EA0-4DC0A83C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E13C1-3178-2F63-AD0D-27D731BC7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A9AF1-EF9C-E435-5D5C-17B64B9C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2A6CB-BC1D-72B8-5E49-0F4CB14F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03F3A-BE7A-08B1-300A-0C2CA784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96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4F6A-5F58-95A7-E0AB-49F677E7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CC298-540B-C51A-F939-EEB9435E2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C953C-EAD0-7565-17DC-975BAB67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A9648-1BE8-503D-47D8-045B0E73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A69B4-663C-B035-8791-72BE0EA3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2ED1D-0EA3-FBB6-0931-9932E5B9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77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3B1D-02C7-1AC1-CDE5-A3463317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8196-3CE0-0618-65B6-DC4B3260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60DCF-A2EE-70A6-D6D1-5C62EE08F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8305-EC3F-4C04-A75E-E31748E58339}" type="datetimeFigureOut">
              <a:rPr lang="vi-VN" smtClean="0"/>
              <a:t>11/12/2024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66C2F-92F1-3F72-53B4-3BB4EC356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0FF10-4FF9-4255-1B57-25FF03A7A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4D59-CE9D-4A00-8CAC-9066B9897A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2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3.GIF"/><Relationship Id="rId5" Type="http://schemas.openxmlformats.org/officeDocument/2006/relationships/audio" Target="../media/audio4.wav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829" y="464261"/>
            <a:ext cx="7315200" cy="53954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54549"/>
            <a:ext cx="12192000" cy="22034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97" y="2781808"/>
            <a:ext cx="3943348" cy="3943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" y="224398"/>
            <a:ext cx="1972428" cy="2541954"/>
          </a:xfrm>
          <a:prstGeom prst="rect">
            <a:avLst/>
          </a:prstGeom>
        </p:spPr>
      </p:pic>
      <p:sp>
        <p:nvSpPr>
          <p:cNvPr id="31" name="Hộp Văn bản 30"/>
          <p:cNvSpPr txBox="1"/>
          <p:nvPr/>
        </p:nvSpPr>
        <p:spPr>
          <a:xfrm>
            <a:off x="1795145" y="2072005"/>
            <a:ext cx="7675880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vi-VN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Bài 41: LUYỆN TẬP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vi-VN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( Tiết 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6" y="3562987"/>
            <a:ext cx="12192000" cy="34798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" y="65013"/>
            <a:ext cx="1972428" cy="2541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15" y="1192530"/>
            <a:ext cx="10902950" cy="3549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626110"/>
            <a:ext cx="10695305" cy="2887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6" y="3562987"/>
            <a:ext cx="12192000" cy="347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" y="3514090"/>
            <a:ext cx="10694670" cy="224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680" y="1978025"/>
            <a:ext cx="98361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Em hãy nêu quy trình thực hiện phép chia cho số có hai chữ số.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Chữa các bài sai vào vở.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Chuẩn bị bài sau: Luyện tập (Tiết 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461699" y="2065529"/>
            <a:ext cx="919996" cy="919996"/>
          </a:xfrm>
          <a:prstGeom prst="rect">
            <a:avLst/>
          </a:prstGeom>
        </p:spPr>
      </p:pic>
      <p:sp>
        <p:nvSpPr>
          <p:cNvPr id="31" name="Hộp Văn bản 30"/>
          <p:cNvSpPr txBox="1"/>
          <p:nvPr/>
        </p:nvSpPr>
        <p:spPr>
          <a:xfrm>
            <a:off x="721995" y="532765"/>
            <a:ext cx="981138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vi-VN" sz="7200" b="1" i="0" u="none" strike="noStrike" kern="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CỦNG CỐ-DẶN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829" y="464261"/>
            <a:ext cx="7315200" cy="53954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54549"/>
            <a:ext cx="12192000" cy="22034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97" y="2781808"/>
            <a:ext cx="3943348" cy="3943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" y="224398"/>
            <a:ext cx="1972428" cy="2541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7502" y="1722547"/>
            <a:ext cx="5541744" cy="2359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62435" y="1828517"/>
            <a:ext cx="8909524" cy="2306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itka Small Semibold" charset="0"/>
                <a:ea typeface="Tahoma" panose="020B0604030504040204" pitchFamily="34" charset="0"/>
                <a:cs typeface="Sitka Small Semibold" charset="0"/>
                <a:sym typeface="inpin heiti" panose="00000500000000000000" pitchFamily="2" charset="-122"/>
              </a:rPr>
              <a:t>RUNG CHUÔNG </a:t>
            </a:r>
            <a:r>
              <a:rPr kumimoji="0" lang="en-US" altLang="zh-CN" sz="7200" b="1" i="0" u="none" strike="noStrike" kern="1200" cap="none" spc="0" normalizeH="0" baseline="0" noProof="0" dirty="0">
                <a:ln w="12700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Sitka Small Semibold" charset="0"/>
                <a:ea typeface="Tahoma" panose="020B0604030504040204" pitchFamily="34" charset="0"/>
                <a:cs typeface="Sitka Small Semibold" charset="0"/>
                <a:sym typeface="inpin heiti" panose="00000500000000000000" pitchFamily="2" charset="-122"/>
              </a:rPr>
              <a:t>VÀNG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80" y="2700068"/>
            <a:ext cx="3352759" cy="4082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62000"/>
            <a:ext cx="6279515" cy="166243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20 × … = 80</a:t>
            </a:r>
          </a:p>
        </p:txBody>
      </p:sp>
      <p:grpSp>
        <p:nvGrpSpPr>
          <p:cNvPr id="10243" name="Group 51"/>
          <p:cNvGrpSpPr/>
          <p:nvPr/>
        </p:nvGrpSpPr>
        <p:grpSpPr bwMode="auto">
          <a:xfrm>
            <a:off x="1752601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449955" y="2971800"/>
            <a:ext cx="3261995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  <a:sym typeface="Arial" panose="020B0604020202020204"/>
              </a:rPr>
              <a:t>40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4655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9" y="32115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845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4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 panose="020B0604020202020204"/>
                <a:sym typeface="Arial" panose="020B0604020202020204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449955" y="4377055"/>
            <a:ext cx="3340100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  <a:sym typeface="Arial" panose="020B0604020202020204"/>
              </a:rPr>
              <a:t>4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9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5720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62201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449955" y="5638800"/>
            <a:ext cx="3436620" cy="89408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  <a:sym typeface="Arial" panose="020B0604020202020204"/>
              </a:rPr>
              <a:t>5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7912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62201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581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962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1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chuông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1612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05925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31545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5</a:t>
            </a: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8763000" y="4343401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Hết giờ</a:t>
              </a: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38288" y="720726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animBg="1"/>
      <p:bldP spid="42" grpId="0" bldLvl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3105" y="849630"/>
            <a:ext cx="6014720" cy="1682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  <a:sym typeface="Arial" panose="020B0604020202020204"/>
              </a:rPr>
              <a:t>50 × … = 250</a:t>
            </a:r>
          </a:p>
        </p:txBody>
      </p:sp>
      <p:grpSp>
        <p:nvGrpSpPr>
          <p:cNvPr id="11267" name="Group 51"/>
          <p:cNvGrpSpPr/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0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0" y="3048000"/>
            <a:ext cx="425894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  <a:sym typeface="Arial" panose="020B0604020202020204"/>
              </a:rPr>
              <a:t>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306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004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 panose="020B0604020202020204"/>
                <a:sym typeface="Arial" panose="020B0604020202020204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3105" y="4038600"/>
            <a:ext cx="433514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  <a:sym typeface="Arial" panose="020B0604020202020204"/>
              </a:rPr>
              <a:t>50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297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40751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187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62201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3105" y="5029200"/>
            <a:ext cx="439991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  <a:sym typeface="Arial" panose="020B0604020202020204"/>
              </a:rPr>
              <a:t>500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287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065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102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86001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Arial" panose="020B0604020202020204"/>
                <a:sym typeface="Arial" panose="020B0604020202020204"/>
              </a:rPr>
              <a:t>2</a:t>
            </a:r>
          </a:p>
        </p:txBody>
      </p:sp>
      <p:pic>
        <p:nvPicPr>
          <p:cNvPr id="11285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507538" y="3067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5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" name="Group 56"/>
          <p:cNvGrpSpPr/>
          <p:nvPr/>
        </p:nvGrpSpPr>
        <p:grpSpPr bwMode="auto"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11299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0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1298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1043" grpId="0" animBg="1"/>
      <p:bldP spid="4" grpId="0" bldLvl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71825" y="830580"/>
            <a:ext cx="6002655" cy="181737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altLang="en-US" sz="6000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… × 90  = 810</a:t>
            </a:r>
          </a:p>
        </p:txBody>
      </p:sp>
      <p:grpSp>
        <p:nvGrpSpPr>
          <p:cNvPr id="12291" name="Group 51"/>
          <p:cNvGrpSpPr/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197225" y="3019425"/>
            <a:ext cx="3857625" cy="7264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  <a:sym typeface="Arial" panose="020B0604020202020204"/>
              </a:rPr>
              <a:t>90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306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004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 panose="020B0604020202020204"/>
                <a:sym typeface="Arial" panose="020B0604020202020204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15005" y="5290185"/>
            <a:ext cx="3772535" cy="7264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9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297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4539" y="538003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90738" y="54927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86430" y="4181475"/>
            <a:ext cx="38004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900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287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5964" y="421798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09788" y="42735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38376" y="5562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3</a:t>
            </a:r>
          </a:p>
        </p:txBody>
      </p:sp>
      <p:pic>
        <p:nvPicPr>
          <p:cNvPr id="12309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/>
                <a:sym typeface="Arial" panose="020B0604020202020204"/>
              </a:rPr>
              <a:t>5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" name="Group 56"/>
          <p:cNvGrpSpPr/>
          <p:nvPr/>
        </p:nvGrpSpPr>
        <p:grpSpPr bwMode="auto"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12323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Hết giờ</a:t>
              </a:r>
            </a:p>
          </p:txBody>
        </p:sp>
      </p:grpSp>
      <p:sp>
        <p:nvSpPr>
          <p:cNvPr id="12322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Rung chuông vàng</a:t>
            </a:r>
          </a:p>
        </p:txBody>
      </p:sp>
      <p:sp>
        <p:nvSpPr>
          <p:cNvPr id="2" name="WordArt 226"/>
          <p:cNvSpPr>
            <a:spLocks noChangeArrowheads="1" noChangeShapeType="1" noTextEdit="1"/>
          </p:cNvSpPr>
          <p:nvPr/>
        </p:nvSpPr>
        <p:spPr bwMode="auto">
          <a:xfrm>
            <a:off x="2257426" y="43719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7.40741E-7 L 1.66667E-6 -0.07222 " pathEditMode="relative" rAng="0" ptsTypes="AA">
                                      <p:cBhvr>
                                        <p:cTn id="1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1043" grpId="0" animBg="1"/>
      <p:bldP spid="4" grpId="0" bldLvl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829" y="464261"/>
            <a:ext cx="7315200" cy="53954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54549"/>
            <a:ext cx="12192000" cy="22034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97" y="2781808"/>
            <a:ext cx="3943348" cy="3943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" y="224398"/>
            <a:ext cx="1972428" cy="2541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0617" y="1591730"/>
            <a:ext cx="4176122" cy="278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435"/>
            <a:ext cx="12168505" cy="3141345"/>
          </a:xfrm>
          <a:prstGeom prst="rect">
            <a:avLst/>
          </a:prstGeom>
        </p:spPr>
      </p:pic>
      <p:sp>
        <p:nvSpPr>
          <p:cNvPr id="3" name="Google Shape;8497;p43"/>
          <p:cNvSpPr/>
          <p:nvPr/>
        </p:nvSpPr>
        <p:spPr>
          <a:xfrm>
            <a:off x="1097280" y="156210"/>
            <a:ext cx="8602345" cy="1243330"/>
          </a:xfrm>
          <a:prstGeom prst="roundRect">
            <a:avLst>
              <a:gd name="adj" fmla="val 50000"/>
            </a:avLst>
          </a:prstGeom>
          <a:solidFill>
            <a:srgbClr val="DB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335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Bài 1: </a:t>
            </a:r>
            <a:r>
              <a:rPr kumimoji="0" lang="en-US" sz="3335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Kavoon"/>
              </a:rPr>
              <a:t>Chọn số lớn nhất trong các số  2,3,4,5,6,7,8,9 để điền vào ô trống.</a:t>
            </a:r>
            <a:endParaRPr kumimoji="0" sz="3335" b="1" i="0" u="none" strike="noStrike" kern="0" cap="none" spc="0" normalizeH="0" baseline="0" noProof="0" dirty="0">
              <a:ln>
                <a:noFill/>
              </a:ln>
              <a:solidFill>
                <a:srgbClr val="FAEFCC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Kavoon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5855" y="3680460"/>
            <a:ext cx="575310" cy="705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116330" y="2443480"/>
            <a:ext cx="575310" cy="705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629910" y="2405380"/>
            <a:ext cx="575310" cy="705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586730" y="3677285"/>
            <a:ext cx="575310" cy="705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186035" y="3677285"/>
            <a:ext cx="575310" cy="705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161905" y="2443480"/>
            <a:ext cx="584835" cy="705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6" y="3562987"/>
            <a:ext cx="12192000" cy="34798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" y="65013"/>
            <a:ext cx="1972428" cy="25419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0" y="556260"/>
            <a:ext cx="10372725" cy="4808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63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.VnHelvetInsH</vt:lpstr>
      <vt:lpstr>.VnTime</vt:lpstr>
      <vt:lpstr>.VnTimeH</vt:lpstr>
      <vt:lpstr>Arial</vt:lpstr>
      <vt:lpstr>Calibri</vt:lpstr>
      <vt:lpstr>Calibri Light</vt:lpstr>
      <vt:lpstr>Impact</vt:lpstr>
      <vt:lpstr>Sitka Small Semibold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 Vũ</dc:creator>
  <cp:lastModifiedBy>Lan Vũ</cp:lastModifiedBy>
  <cp:revision>2</cp:revision>
  <dcterms:created xsi:type="dcterms:W3CDTF">2024-12-11T03:52:24Z</dcterms:created>
  <dcterms:modified xsi:type="dcterms:W3CDTF">2024-12-11T04:01:47Z</dcterms:modified>
</cp:coreProperties>
</file>