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64" r:id="rId2"/>
    <p:sldId id="2665" r:id="rId3"/>
    <p:sldId id="257" r:id="rId4"/>
    <p:sldId id="258" r:id="rId5"/>
    <p:sldId id="260" r:id="rId6"/>
    <p:sldId id="261" r:id="rId7"/>
    <p:sldId id="262" r:id="rId8"/>
    <p:sldId id="2666" r:id="rId9"/>
    <p:sldId id="2677" r:id="rId10"/>
    <p:sldId id="2669" r:id="rId11"/>
    <p:sldId id="2678" r:id="rId12"/>
    <p:sldId id="2679" r:id="rId13"/>
    <p:sldId id="2680" r:id="rId14"/>
    <p:sldId id="2681" r:id="rId15"/>
    <p:sldId id="2671" r:id="rId16"/>
    <p:sldId id="2682" r:id="rId17"/>
    <p:sldId id="2683" r:id="rId18"/>
    <p:sldId id="2684" r:id="rId19"/>
    <p:sldId id="2685" r:id="rId20"/>
    <p:sldId id="2686" r:id="rId21"/>
    <p:sldId id="2687" r:id="rId22"/>
    <p:sldId id="2688" r:id="rId23"/>
    <p:sldId id="2689" r:id="rId24"/>
    <p:sldId id="2690" r:id="rId25"/>
    <p:sldId id="2692" r:id="rId26"/>
    <p:sldId id="2693" r:id="rId27"/>
    <p:sldId id="2694" r:id="rId28"/>
    <p:sldId id="2652" r:id="rId29"/>
    <p:sldId id="269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4CA00-8EFA-49A7-9E22-86334BFC1CC7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C897F-FCB2-494A-BF92-0EB2F979B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59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899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99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125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591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910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715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323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455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408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927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78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kim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quay.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2C5F0-1E5C-4266-8D7E-11D9C2E8D0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97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2C5F0-1E5C-4266-8D7E-11D9C2E8D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82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644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17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4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89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91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222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96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DCA3E-2596-353F-78AC-E58580132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E15AA-CC16-092C-ABED-43B258443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5ED8D-F67B-938E-3BA4-59A9A1FC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5707-D3D1-4F2F-A2B4-007888503745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4DBF7-EA5C-BD29-F9B5-A836E8A9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F9A67-2410-318B-75BC-45C9F85C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78C84-145E-49C7-A169-C0EC34FA1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091B9-550F-BFDE-1921-072E6703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8822D-F3FA-BA94-75AA-760D31B16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9553B-31FC-53E6-0045-2A8977A66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5707-D3D1-4F2F-A2B4-007888503745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20406-1CA3-E7BE-B7A1-5BB3BDE11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9AC53-4AE3-65CD-0EB5-946867741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78C84-145E-49C7-A169-C0EC34FA1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9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077F0C-1EBC-1E04-1BE3-774A6CA6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4851DC-D8CB-4A99-FF7F-531E1742B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85AC7-CF38-CD50-C681-C44447378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5707-D3D1-4F2F-A2B4-007888503745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B62DE-1B93-316E-C24A-F0CA61583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774B-94F4-D158-6DC4-5EC557D8A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78C84-145E-49C7-A169-C0EC34FA1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92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61C3-A4B1-CA0A-94BA-AFFBC9C2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A3BFB-4B54-4BAF-1388-175828AA4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E6C26-6CBF-1A7F-2CC7-21A7F4E03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5707-D3D1-4F2F-A2B4-007888503745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E0E50-BA58-FA43-B7BB-E2186F2D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14F53-65E2-8E37-D829-132B5D56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78C84-145E-49C7-A169-C0EC34FA1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6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F7EEE-FD62-2D96-836F-77482E725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C7B91-22E8-6AB4-6489-308378FD3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9AC81-A711-743C-3D84-495570FDB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5707-D3D1-4F2F-A2B4-007888503745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F698A-138A-7076-B4C4-CF8BB09C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5C343-184E-90F0-8D0D-35C3F13AE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78C84-145E-49C7-A169-C0EC34FA1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09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6D511-7AFA-0146-8BAC-5D365A20E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58EEF-D964-3087-CF5E-1204D1DAA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F62CDF-51FB-3748-F3EE-1E5C2F6AB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349FD-95F5-BF80-C0EF-545FDCF9F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5707-D3D1-4F2F-A2B4-007888503745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0625A-6D02-50C8-6A0A-15800B4FD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BC846-146F-5B51-8922-D9384D07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78C84-145E-49C7-A169-C0EC34FA1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5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53FCC-706D-E14C-7DF0-C9A6D21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580B7-451C-C6C2-5E53-31672E629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CD3AD-514D-9F11-798E-729D34F45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0B77C-8F06-96A1-9A59-B816B7A97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BC4C45-DEDE-4FE2-8DCA-E903931BE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C50338-445B-3056-AB91-8849918ED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5707-D3D1-4F2F-A2B4-007888503745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F3B4AE-5107-A414-AC0D-3E5E4F8AB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183479-0E28-F84E-B39B-70B526DF3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78C84-145E-49C7-A169-C0EC34FA1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64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38540-5DD7-0AE1-7277-BEBD29500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B0D02-89AF-3BF9-CCBF-0D24ACD0A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5707-D3D1-4F2F-A2B4-007888503745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3D84B-C943-15FF-0448-965C6344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FEA81-783F-F495-0FFA-706A3C432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78C84-145E-49C7-A169-C0EC34FA1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0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6DE12-F798-15B4-899A-1319936A6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5707-D3D1-4F2F-A2B4-007888503745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6482D8-0A22-569F-6B18-2F7624ECF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A080E-2478-D108-58BF-4276C137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78C84-145E-49C7-A169-C0EC34FA1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62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97A2-5924-CE2B-BBD7-543DA8454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63549-C367-A31D-8BB9-C28FCFC45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ABC69-CE07-47B4-E796-ADF08E5C5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4CBA8-BB45-B6CA-E879-3EF66D2C2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5707-D3D1-4F2F-A2B4-007888503745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7D04F-C16D-C96C-16D5-C6F34A1E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4F865-53BE-9F66-B542-451EDE1AF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78C84-145E-49C7-A169-C0EC34FA1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8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8F2FB-82CA-710F-D629-3797DDCDE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0181D3-BE49-26C5-629F-D8590B4B48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06EBA-2B3F-9500-AC93-DE6FB0179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5C4F5-E621-E64A-A227-9BE1339F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5707-D3D1-4F2F-A2B4-007888503745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C65C1-A216-7CC1-3F04-CB617F35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51B919-DF01-59C7-3322-5F448008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78C84-145E-49C7-A169-C0EC34FA1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0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52017B-07E1-2BAE-7902-2D757252D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138E6-CDC8-9E81-BB64-8AE1A44D0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7E401-42E6-4C77-F774-6BBB348F19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35707-D3D1-4F2F-A2B4-007888503745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B29A7-3D8F-CADB-E1EF-219E77846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46F19-A05E-2AFC-DB9A-C9444AE4E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78C84-145E-49C7-A169-C0EC34FA1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0.xml"/><Relationship Id="rId9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microsoft.com/office/2007/relationships/hdphoto" Target="../media/hdphoto10.wdp"/><Relationship Id="rId3" Type="http://schemas.microsoft.com/office/2007/relationships/hdphoto" Target="../media/hdphoto3.wdp"/><Relationship Id="rId21" Type="http://schemas.openxmlformats.org/officeDocument/2006/relationships/slide" Target="slide6.xml"/><Relationship Id="rId7" Type="http://schemas.microsoft.com/office/2007/relationships/hdphoto" Target="../media/hdphoto5.wdp"/><Relationship Id="rId12" Type="http://schemas.microsoft.com/office/2007/relationships/hdphoto" Target="../media/hdphoto7.wdp"/><Relationship Id="rId17" Type="http://schemas.openxmlformats.org/officeDocument/2006/relationships/image" Target="../media/image26.png"/><Relationship Id="rId2" Type="http://schemas.openxmlformats.org/officeDocument/2006/relationships/image" Target="../media/image18.png"/><Relationship Id="rId16" Type="http://schemas.microsoft.com/office/2007/relationships/hdphoto" Target="../media/hdphoto9.wdp"/><Relationship Id="rId20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microsoft.com/office/2007/relationships/hdphoto" Target="../media/hdphoto4.wdp"/><Relationship Id="rId15" Type="http://schemas.openxmlformats.org/officeDocument/2006/relationships/image" Target="../media/image25.png"/><Relationship Id="rId10" Type="http://schemas.openxmlformats.org/officeDocument/2006/relationships/image" Target="../media/image22.gif"/><Relationship Id="rId19" Type="http://schemas.openxmlformats.org/officeDocument/2006/relationships/slide" Target="slide5.xml"/><Relationship Id="rId4" Type="http://schemas.openxmlformats.org/officeDocument/2006/relationships/image" Target="../media/image19.png"/><Relationship Id="rId9" Type="http://schemas.microsoft.com/office/2007/relationships/hdphoto" Target="../media/hdphoto6.wdp"/><Relationship Id="rId14" Type="http://schemas.microsoft.com/office/2007/relationships/hdphoto" Target="../media/hdphoto8.wdp"/><Relationship Id="rId22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12" Type="http://schemas.openxmlformats.org/officeDocument/2006/relationships/image" Target="../media/image30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27.png"/><Relationship Id="rId5" Type="http://schemas.openxmlformats.org/officeDocument/2006/relationships/audio" Target="../media/audio4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3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27.png"/><Relationship Id="rId5" Type="http://schemas.openxmlformats.org/officeDocument/2006/relationships/audio" Target="../media/audio4.wav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0.wmf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735CA-5986-3AE0-1A4B-3B0591C969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8778" y="871900"/>
            <a:ext cx="7474344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1238250" y="59312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2035402" y="621488"/>
            <a:ext cx="9737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3575" y="198120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23875" y="2047875"/>
            <a:ext cx="54292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ngày thứ Bảy: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Cửa hàng bán được những loại cây nào?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bao nhiêu cây xương rồng?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Loại cây nào cửa hàng bán được nhiều nhất?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Cửa hàng bán được số cây hoa nhài gấp mấy lần số cây hoa ly?</a:t>
            </a:r>
          </a:p>
        </p:txBody>
      </p:sp>
    </p:spTree>
    <p:extLst>
      <p:ext uri="{BB962C8B-B14F-4D97-AF65-F5344CB8AC3E}">
        <p14:creationId xmlns:p14="http://schemas.microsoft.com/office/powerpoint/2010/main" val="22469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Cửa hàng bán được những loại cây nào?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553200" y="1123950"/>
            <a:ext cx="2181225" cy="2781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905678" y="3078914"/>
            <a:ext cx="4857751" cy="2750385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hoa ly, hoa hồng, hoa giấy, cây xương rồng, hoa nhài.</a:t>
            </a:r>
            <a:endParaRPr lang="pt-BR" sz="40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0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ngày thứ Bảy:</a:t>
            </a:r>
          </a:p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bao nhiêu cây xương rồng?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638925" y="2809874"/>
            <a:ext cx="3676650" cy="5143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523875" y="3078914"/>
            <a:ext cx="5686425" cy="154071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</a:t>
            </a:r>
            <a:endParaRPr lang="en-US" sz="3600" b="1" dirty="0">
              <a:solidFill>
                <a:srgbClr val="44546A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4 = 12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 xương rồng.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93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Loại cây nào cửa hàng bán được nhiều nhất?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648449" y="1695451"/>
            <a:ext cx="4429125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676276" y="3078914"/>
            <a:ext cx="5162550" cy="169311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hoa hồng bán được nhiều nhất 5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4 = 20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64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Cửa hàng bán được số cây hoa nhài gấp mấy lần số cây hoa ly?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572249" y="1190626"/>
            <a:ext cx="3143251" cy="5524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628651" y="3612314"/>
            <a:ext cx="5162550" cy="186456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số cây hoa nhài gấp 2 lần số cây hoa ly.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1B4A65-38A0-9AD7-6981-23EE18ADE976}"/>
              </a:ext>
            </a:extLst>
          </p:cNvPr>
          <p:cNvSpPr/>
          <p:nvPr/>
        </p:nvSpPr>
        <p:spPr>
          <a:xfrm>
            <a:off x="6657974" y="3305176"/>
            <a:ext cx="4162426" cy="5524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3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Số học sinh đi xe buýt đến trường ở lớp 4C của một trường tiểu học được ghi lại như sau: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062" y="187166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1019175" y="3971925"/>
            <a:ext cx="10553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 sát bảng số liệu thống kê trên: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Trả lời các câu hỏi: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Thứ Hai có bao nhiêu học sinh đi xe buýt đến trường?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Ngày nào có nhiều học sinh đi xe buýt đến trường nhất? Ngày nào có ít học sinh đi xe buýt đến trường nhất?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Em hãy đặt thêm câu hỏi từ thông tin có được trong bảng số liệu thống kê trên.</a:t>
            </a:r>
          </a:p>
        </p:txBody>
      </p:sp>
    </p:spTree>
    <p:extLst>
      <p:ext uri="{BB962C8B-B14F-4D97-AF65-F5344CB8AC3E}">
        <p14:creationId xmlns:p14="http://schemas.microsoft.com/office/powerpoint/2010/main" val="293747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Trả lời các câu hỏi: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Thứ Hai có bao nhiêu học sinh đi xe buýt đến trường?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19A26D-DB3F-38B3-7ADD-E8E079564C46}"/>
              </a:ext>
            </a:extLst>
          </p:cNvPr>
          <p:cNvSpPr/>
          <p:nvPr/>
        </p:nvSpPr>
        <p:spPr>
          <a:xfrm>
            <a:off x="3638549" y="1609726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257301" y="4610100"/>
            <a:ext cx="9991724" cy="9525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Hai có 16 học sinh đi xe buýt đến trường.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7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Trả lời các câu hỏi: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Ngày nào có nhiều học sinh đi xe buýt đến trường nhất? Ngày nào có ít học sinh đi xe buýt đến trường nhất?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19A26D-DB3F-38B3-7ADD-E8E079564C46}"/>
              </a:ext>
            </a:extLst>
          </p:cNvPr>
          <p:cNvSpPr/>
          <p:nvPr/>
        </p:nvSpPr>
        <p:spPr>
          <a:xfrm>
            <a:off x="6429374" y="1638301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038226" y="5076825"/>
            <a:ext cx="9991724" cy="127635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Tư có nhiều HS đi xe nhất, Thứ Sáu có ít HS đi xe nhất.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B59508-3E3D-9F6A-CF20-A06DF0F6C83F}"/>
              </a:ext>
            </a:extLst>
          </p:cNvPr>
          <p:cNvSpPr/>
          <p:nvPr/>
        </p:nvSpPr>
        <p:spPr>
          <a:xfrm>
            <a:off x="9286874" y="1638301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8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15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Em hãy đặt thêm câu hỏi từ thông tin có được trong bảng số liệu thống kê trên.</a:t>
            </a: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257301" y="4610100"/>
            <a:ext cx="9991724" cy="13335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Ba có bao nhiêu học sinh đi xe buýt đến trường?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8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09625" y="3762375"/>
            <a:ext cx="10763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400" b="1" i="0" dirty="0">
                <a:solidFill>
                  <a:srgbClr val="000000"/>
                </a:solidFill>
                <a:effectLst/>
              </a:rPr>
              <a:t>Quan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sát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bảng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số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liệu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thống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kê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trên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just" latinLnBrk="0"/>
            <a:r>
              <a:rPr lang="en-US" sz="2400" b="1" i="0" dirty="0" err="1">
                <a:solidFill>
                  <a:srgbClr val="000000"/>
                </a:solidFill>
                <a:effectLst/>
              </a:rPr>
              <a:t>Vào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lúc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10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sáng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a)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thứ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C.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b)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Chủ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nhật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C?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c)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cao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nhất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tuần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C?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d)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nào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tuần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thấp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nhất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?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</a:rPr>
              <a:t>e) </a:t>
            </a:r>
            <a:r>
              <a:rPr lang="en-US" sz="2400" dirty="0" err="1">
                <a:solidFill>
                  <a:srgbClr val="000000"/>
                </a:solidFill>
              </a:rPr>
              <a:t>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xét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gì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nhiệt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độ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ngày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đầu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ngày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cuối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tuần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en-US" sz="240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432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4905375" y="2371726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9991724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thứ Ba nhiệt độ là 21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4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b)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Chủ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bao </a:t>
            </a:r>
            <a:r>
              <a:rPr lang="en-US" sz="2800" dirty="0" err="1">
                <a:solidFill>
                  <a:srgbClr val="000000"/>
                </a:solidFill>
              </a:rPr>
              <a:t>nhiêu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C?</a:t>
            </a: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7962899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Chủ nhật nhiệt độ là 27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19160-19D4-0989-9DE0-109BFDB529AF}"/>
              </a:ext>
            </a:extLst>
          </p:cNvPr>
          <p:cNvSpPr/>
          <p:nvPr/>
        </p:nvSpPr>
        <p:spPr>
          <a:xfrm>
            <a:off x="8905875" y="240030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07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c)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cao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nhất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trong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bao </a:t>
            </a:r>
            <a:r>
              <a:rPr lang="en-US" sz="2800" dirty="0" err="1">
                <a:solidFill>
                  <a:srgbClr val="000000"/>
                </a:solidFill>
              </a:rPr>
              <a:t>nhiêu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C?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8115300" y="240030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8839199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 độ cao nhất trong tuần là 28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7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d)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nào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trong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thấp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nhất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5724525" y="238125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914400" y="5486400"/>
            <a:ext cx="10791825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trong tuần có nhiệt độ thấp nhất là thứ Tư.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0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e) </a:t>
            </a:r>
            <a:r>
              <a:rPr lang="en-US" sz="2800" dirty="0" err="1">
                <a:solidFill>
                  <a:srgbClr val="000000"/>
                </a:solidFill>
              </a:rPr>
              <a:t>Em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gì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về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những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đầu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những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cuối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800100" y="5772150"/>
            <a:ext cx="10791825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 độ của những ngày cuối tuần cao hơn nhiệt độ cùa những ngày đầu tuần.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3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quay vòng quay 1 lần. Khi vòng quay dừng lại thì chiếc kim chỉ vào một ô đã tô màu. Theo em, chiếc kim có những khả năng chỉ vào ô màu nào?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96B8F8-CC81-534B-B861-5D5FAB2BA3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4319" y="2562224"/>
            <a:ext cx="5625306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7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Isosceles Triangle 158">
            <a:extLst>
              <a:ext uri="{FF2B5EF4-FFF2-40B4-BE49-F238E27FC236}">
                <a16:creationId xmlns:a16="http://schemas.microsoft.com/office/drawing/2014/main" id="{59ACFE0E-E794-0E99-0BF9-E302703F9A9B}"/>
              </a:ext>
            </a:extLst>
          </p:cNvPr>
          <p:cNvSpPr/>
          <p:nvPr/>
        </p:nvSpPr>
        <p:spPr>
          <a:xfrm>
            <a:off x="4831380" y="2950371"/>
            <a:ext cx="1726081" cy="2191852"/>
          </a:xfrm>
          <a:prstGeom prst="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061BD6B-846B-F6E9-D657-88CF3D0ABD78}"/>
              </a:ext>
            </a:extLst>
          </p:cNvPr>
          <p:cNvGrpSpPr/>
          <p:nvPr/>
        </p:nvGrpSpPr>
        <p:grpSpPr>
          <a:xfrm>
            <a:off x="3689635" y="744179"/>
            <a:ext cx="3868142" cy="3816423"/>
            <a:chOff x="1295756" y="425680"/>
            <a:chExt cx="3868142" cy="3816423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8FED8E0D-2D51-0D78-B1A3-D0B28F1B6A9C}"/>
                </a:ext>
              </a:extLst>
            </p:cNvPr>
            <p:cNvGrpSpPr/>
            <p:nvPr/>
          </p:nvGrpSpPr>
          <p:grpSpPr>
            <a:xfrm>
              <a:off x="1295756" y="425680"/>
              <a:ext cx="3868142" cy="3816423"/>
              <a:chOff x="2710388" y="628880"/>
              <a:chExt cx="3868142" cy="3816423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942FBB20-CE2F-0089-0728-2704FB47BE8E}"/>
                  </a:ext>
                </a:extLst>
              </p:cNvPr>
              <p:cNvGrpSpPr/>
              <p:nvPr/>
            </p:nvGrpSpPr>
            <p:grpSpPr>
              <a:xfrm>
                <a:off x="2713703" y="635900"/>
                <a:ext cx="3856144" cy="3809403"/>
                <a:chOff x="1442322" y="1586807"/>
                <a:chExt cx="3456283" cy="3439804"/>
              </a:xfrm>
            </p:grpSpPr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9931E274-76FF-DF9E-F1C6-50C45DB290CF}"/>
                    </a:ext>
                  </a:extLst>
                </p:cNvPr>
                <p:cNvSpPr/>
                <p:nvPr/>
              </p:nvSpPr>
              <p:spPr>
                <a:xfrm>
                  <a:off x="3201848" y="3253476"/>
                  <a:ext cx="1626302" cy="658078"/>
                </a:xfrm>
                <a:custGeom>
                  <a:avLst/>
                  <a:gdLst>
                    <a:gd name="connsiteX0" fmla="*/ 38983 w 1626302"/>
                    <a:gd name="connsiteY0" fmla="*/ 0 h 658078"/>
                    <a:gd name="connsiteX1" fmla="*/ 1624640 w 1626302"/>
                    <a:gd name="connsiteY1" fmla="*/ 0 h 658078"/>
                    <a:gd name="connsiteX2" fmla="*/ 1626302 w 1626302"/>
                    <a:gd name="connsiteY2" fmla="*/ 32911 h 658078"/>
                    <a:gd name="connsiteX3" fmla="*/ 1552053 w 1626302"/>
                    <a:gd name="connsiteY3" fmla="*/ 524022 h 658078"/>
                    <a:gd name="connsiteX4" fmla="*/ 1502988 w 1626302"/>
                    <a:gd name="connsiteY4" fmla="*/ 658078 h 658078"/>
                    <a:gd name="connsiteX5" fmla="*/ 0 w 1626302"/>
                    <a:gd name="connsiteY5" fmla="*/ 39856 h 658078"/>
                    <a:gd name="connsiteX6" fmla="*/ 15024 w 1626302"/>
                    <a:gd name="connsiteY6" fmla="*/ 13833 h 658078"/>
                    <a:gd name="connsiteX7" fmla="*/ 38983 w 1626302"/>
                    <a:gd name="connsiteY7" fmla="*/ 0 h 658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26302" h="658078">
                      <a:moveTo>
                        <a:pt x="38983" y="0"/>
                      </a:moveTo>
                      <a:lnTo>
                        <a:pt x="1624640" y="0"/>
                      </a:lnTo>
                      <a:lnTo>
                        <a:pt x="1626302" y="32911"/>
                      </a:lnTo>
                      <a:cubicBezTo>
                        <a:pt x="1626302" y="203932"/>
                        <a:pt x="1600307" y="368881"/>
                        <a:pt x="1552053" y="524022"/>
                      </a:cubicBezTo>
                      <a:lnTo>
                        <a:pt x="1502988" y="658078"/>
                      </a:lnTo>
                      <a:lnTo>
                        <a:pt x="0" y="39856"/>
                      </a:lnTo>
                      <a:lnTo>
                        <a:pt x="15024" y="13833"/>
                      </a:lnTo>
                      <a:lnTo>
                        <a:pt x="3898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CFE89FC2-BE35-F41B-D278-ADC429587978}"/>
                    </a:ext>
                  </a:extLst>
                </p:cNvPr>
                <p:cNvSpPr/>
                <p:nvPr/>
              </p:nvSpPr>
              <p:spPr>
                <a:xfrm>
                  <a:off x="2230911" y="1635050"/>
                  <a:ext cx="942120" cy="1614826"/>
                </a:xfrm>
                <a:custGeom>
                  <a:avLst/>
                  <a:gdLst>
                    <a:gd name="connsiteX0" fmla="*/ 942120 w 942120"/>
                    <a:gd name="connsiteY0" fmla="*/ 0 h 1614826"/>
                    <a:gd name="connsiteX1" fmla="*/ 942120 w 942120"/>
                    <a:gd name="connsiteY1" fmla="*/ 1614826 h 1614826"/>
                    <a:gd name="connsiteX2" fmla="*/ 925841 w 942120"/>
                    <a:gd name="connsiteY2" fmla="*/ 1614826 h 1614826"/>
                    <a:gd name="connsiteX3" fmla="*/ 0 w 942120"/>
                    <a:gd name="connsiteY3" fmla="*/ 298577 h 1614826"/>
                    <a:gd name="connsiteX4" fmla="*/ 22340 w 942120"/>
                    <a:gd name="connsiteY4" fmla="*/ 281871 h 1614826"/>
                    <a:gd name="connsiteX5" fmla="*/ 776862 w 942120"/>
                    <a:gd name="connsiteY5" fmla="*/ 8345 h 1614826"/>
                    <a:gd name="connsiteX6" fmla="*/ 942120 w 942120"/>
                    <a:gd name="connsiteY6" fmla="*/ 0 h 1614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2120" h="1614826">
                      <a:moveTo>
                        <a:pt x="942120" y="0"/>
                      </a:moveTo>
                      <a:lnTo>
                        <a:pt x="942120" y="1614826"/>
                      </a:lnTo>
                      <a:lnTo>
                        <a:pt x="925841" y="1614826"/>
                      </a:lnTo>
                      <a:lnTo>
                        <a:pt x="0" y="298577"/>
                      </a:lnTo>
                      <a:lnTo>
                        <a:pt x="22340" y="281871"/>
                      </a:lnTo>
                      <a:cubicBezTo>
                        <a:pt x="241994" y="133477"/>
                        <a:pt x="499266" y="36536"/>
                        <a:pt x="776862" y="8345"/>
                      </a:cubicBezTo>
                      <a:lnTo>
                        <a:pt x="9421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99E82455-4EB5-260F-6314-561FE206DB5F}"/>
                    </a:ext>
                  </a:extLst>
                </p:cNvPr>
                <p:cNvSpPr/>
                <p:nvPr/>
              </p:nvSpPr>
              <p:spPr>
                <a:xfrm>
                  <a:off x="3180231" y="1635050"/>
                  <a:ext cx="840084" cy="1614826"/>
                </a:xfrm>
                <a:custGeom>
                  <a:avLst/>
                  <a:gdLst>
                    <a:gd name="connsiteX0" fmla="*/ 0 w 840084"/>
                    <a:gd name="connsiteY0" fmla="*/ 0 h 1614826"/>
                    <a:gd name="connsiteX1" fmla="*/ 165258 w 840084"/>
                    <a:gd name="connsiteY1" fmla="*/ 8345 h 1614826"/>
                    <a:gd name="connsiteX2" fmla="*/ 783612 w 840084"/>
                    <a:gd name="connsiteY2" fmla="*/ 199147 h 1614826"/>
                    <a:gd name="connsiteX3" fmla="*/ 840084 w 840084"/>
                    <a:gd name="connsiteY3" fmla="*/ 233455 h 1614826"/>
                    <a:gd name="connsiteX4" fmla="*/ 42549 w 840084"/>
                    <a:gd name="connsiteY4" fmla="*/ 1614826 h 1614826"/>
                    <a:gd name="connsiteX5" fmla="*/ 0 w 840084"/>
                    <a:gd name="connsiteY5" fmla="*/ 1614826 h 1614826"/>
                    <a:gd name="connsiteX6" fmla="*/ 0 w 840084"/>
                    <a:gd name="connsiteY6" fmla="*/ 0 h 1614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0084" h="1614826">
                      <a:moveTo>
                        <a:pt x="0" y="0"/>
                      </a:moveTo>
                      <a:lnTo>
                        <a:pt x="165258" y="8345"/>
                      </a:lnTo>
                      <a:cubicBezTo>
                        <a:pt x="387335" y="30898"/>
                        <a:pt x="596405" y="97450"/>
                        <a:pt x="783612" y="199147"/>
                      </a:cubicBezTo>
                      <a:lnTo>
                        <a:pt x="840084" y="233455"/>
                      </a:lnTo>
                      <a:lnTo>
                        <a:pt x="42549" y="1614826"/>
                      </a:lnTo>
                      <a:lnTo>
                        <a:pt x="0" y="16148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AEFED751-AFF1-DA54-BD56-D7110CE9187B}"/>
                    </a:ext>
                  </a:extLst>
                </p:cNvPr>
                <p:cNvSpPr/>
                <p:nvPr/>
              </p:nvSpPr>
              <p:spPr>
                <a:xfrm>
                  <a:off x="3227585" y="1844856"/>
                  <a:ext cx="1378851" cy="1379502"/>
                </a:xfrm>
                <a:custGeom>
                  <a:avLst/>
                  <a:gdLst>
                    <a:gd name="connsiteX0" fmla="*/ 796456 w 1378851"/>
                    <a:gd name="connsiteY0" fmla="*/ 0 h 1379502"/>
                    <a:gd name="connsiteX1" fmla="*/ 873074 w 1378851"/>
                    <a:gd name="connsiteY1" fmla="*/ 46547 h 1379502"/>
                    <a:gd name="connsiteX2" fmla="*/ 1319160 w 1378851"/>
                    <a:gd name="connsiteY2" fmla="*/ 492633 h 1379502"/>
                    <a:gd name="connsiteX3" fmla="*/ 1378851 w 1378851"/>
                    <a:gd name="connsiteY3" fmla="*/ 590887 h 1379502"/>
                    <a:gd name="connsiteX4" fmla="*/ 12930 w 1378851"/>
                    <a:gd name="connsiteY4" fmla="*/ 1379502 h 1379502"/>
                    <a:gd name="connsiteX5" fmla="*/ 0 w 1378851"/>
                    <a:gd name="connsiteY5" fmla="*/ 1379502 h 1379502"/>
                    <a:gd name="connsiteX6" fmla="*/ 796456 w 1378851"/>
                    <a:gd name="connsiteY6" fmla="*/ 0 h 1379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8851" h="1379502">
                      <a:moveTo>
                        <a:pt x="796456" y="0"/>
                      </a:moveTo>
                      <a:lnTo>
                        <a:pt x="873074" y="46547"/>
                      </a:lnTo>
                      <a:cubicBezTo>
                        <a:pt x="1048797" y="165264"/>
                        <a:pt x="1200444" y="316910"/>
                        <a:pt x="1319160" y="492633"/>
                      </a:cubicBezTo>
                      <a:lnTo>
                        <a:pt x="1378851" y="590887"/>
                      </a:lnTo>
                      <a:lnTo>
                        <a:pt x="12930" y="1379502"/>
                      </a:lnTo>
                      <a:lnTo>
                        <a:pt x="0" y="1379502"/>
                      </a:lnTo>
                      <a:lnTo>
                        <a:pt x="796456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2E716C50-4B27-2E08-1C60-F9F2CC4A0059}"/>
                    </a:ext>
                  </a:extLst>
                </p:cNvPr>
                <p:cNvSpPr/>
                <p:nvPr/>
              </p:nvSpPr>
              <p:spPr>
                <a:xfrm>
                  <a:off x="1650607" y="1935784"/>
                  <a:ext cx="1501743" cy="1314092"/>
                </a:xfrm>
                <a:custGeom>
                  <a:avLst/>
                  <a:gdLst>
                    <a:gd name="connsiteX0" fmla="*/ 577420 w 1501743"/>
                    <a:gd name="connsiteY0" fmla="*/ 0 h 1314092"/>
                    <a:gd name="connsiteX1" fmla="*/ 1501743 w 1501743"/>
                    <a:gd name="connsiteY1" fmla="*/ 1314092 h 1314092"/>
                    <a:gd name="connsiteX2" fmla="*/ 1445592 w 1501743"/>
                    <a:gd name="connsiteY2" fmla="*/ 1314092 h 1314092"/>
                    <a:gd name="connsiteX3" fmla="*/ 0 w 1501743"/>
                    <a:gd name="connsiteY3" fmla="*/ 719479 h 1314092"/>
                    <a:gd name="connsiteX4" fmla="*/ 4290 w 1501743"/>
                    <a:gd name="connsiteY4" fmla="*/ 707757 h 1314092"/>
                    <a:gd name="connsiteX5" fmla="*/ 475504 w 1501743"/>
                    <a:gd name="connsiteY5" fmla="*/ 76211 h 1314092"/>
                    <a:gd name="connsiteX6" fmla="*/ 577420 w 1501743"/>
                    <a:gd name="connsiteY6" fmla="*/ 0 h 1314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01743" h="1314092">
                      <a:moveTo>
                        <a:pt x="577420" y="0"/>
                      </a:moveTo>
                      <a:lnTo>
                        <a:pt x="1501743" y="1314092"/>
                      </a:lnTo>
                      <a:lnTo>
                        <a:pt x="1445592" y="1314092"/>
                      </a:lnTo>
                      <a:lnTo>
                        <a:pt x="0" y="719479"/>
                      </a:lnTo>
                      <a:lnTo>
                        <a:pt x="4290" y="707757"/>
                      </a:lnTo>
                      <a:cubicBezTo>
                        <a:pt x="108754" y="460776"/>
                        <a:pt x="271591" y="244496"/>
                        <a:pt x="475504" y="76211"/>
                      </a:cubicBezTo>
                      <a:lnTo>
                        <a:pt x="57742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22A2079C-C0FC-41F0-380A-4176EB6FF04D}"/>
                    </a:ext>
                  </a:extLst>
                </p:cNvPr>
                <p:cNvSpPr/>
                <p:nvPr/>
              </p:nvSpPr>
              <p:spPr>
                <a:xfrm>
                  <a:off x="3247067" y="2464339"/>
                  <a:ext cx="1579240" cy="785537"/>
                </a:xfrm>
                <a:custGeom>
                  <a:avLst/>
                  <a:gdLst>
                    <a:gd name="connsiteX0" fmla="*/ 1360591 w 1579240"/>
                    <a:gd name="connsiteY0" fmla="*/ 0 h 785537"/>
                    <a:gd name="connsiteX1" fmla="*/ 1381754 w 1579240"/>
                    <a:gd name="connsiteY1" fmla="*/ 34836 h 785537"/>
                    <a:gd name="connsiteX2" fmla="*/ 1572556 w 1579240"/>
                    <a:gd name="connsiteY2" fmla="*/ 653190 h 785537"/>
                    <a:gd name="connsiteX3" fmla="*/ 1579240 w 1579240"/>
                    <a:gd name="connsiteY3" fmla="*/ 785537 h 785537"/>
                    <a:gd name="connsiteX4" fmla="*/ 0 w 1579240"/>
                    <a:gd name="connsiteY4" fmla="*/ 785537 h 785537"/>
                    <a:gd name="connsiteX5" fmla="*/ 1360591 w 1579240"/>
                    <a:gd name="connsiteY5" fmla="*/ 0 h 785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9240" h="785537">
                      <a:moveTo>
                        <a:pt x="1360591" y="0"/>
                      </a:moveTo>
                      <a:lnTo>
                        <a:pt x="1381754" y="34836"/>
                      </a:lnTo>
                      <a:cubicBezTo>
                        <a:pt x="1483451" y="222043"/>
                        <a:pt x="1550004" y="431113"/>
                        <a:pt x="1572556" y="653190"/>
                      </a:cubicBezTo>
                      <a:lnTo>
                        <a:pt x="1579240" y="785537"/>
                      </a:lnTo>
                      <a:lnTo>
                        <a:pt x="0" y="785537"/>
                      </a:lnTo>
                      <a:lnTo>
                        <a:pt x="1360591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4108DBAE-DC1C-225B-6516-DD2D01819349}"/>
                    </a:ext>
                  </a:extLst>
                </p:cNvPr>
                <p:cNvSpPr/>
                <p:nvPr/>
              </p:nvSpPr>
              <p:spPr>
                <a:xfrm>
                  <a:off x="1526956" y="2658646"/>
                  <a:ext cx="1559779" cy="591230"/>
                </a:xfrm>
                <a:custGeom>
                  <a:avLst/>
                  <a:gdLst>
                    <a:gd name="connsiteX0" fmla="*/ 122413 w 1559779"/>
                    <a:gd name="connsiteY0" fmla="*/ 0 h 591230"/>
                    <a:gd name="connsiteX1" fmla="*/ 1559779 w 1559779"/>
                    <a:gd name="connsiteY1" fmla="*/ 591230 h 591230"/>
                    <a:gd name="connsiteX2" fmla="*/ 0 w 1559779"/>
                    <a:gd name="connsiteY2" fmla="*/ 591230 h 591230"/>
                    <a:gd name="connsiteX3" fmla="*/ 6683 w 1559779"/>
                    <a:gd name="connsiteY3" fmla="*/ 458883 h 591230"/>
                    <a:gd name="connsiteX4" fmla="*/ 72405 w 1559779"/>
                    <a:gd name="connsiteY4" fmla="*/ 136630 h 591230"/>
                    <a:gd name="connsiteX5" fmla="*/ 122413 w 1559779"/>
                    <a:gd name="connsiteY5" fmla="*/ 0 h 591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59779" h="591230">
                      <a:moveTo>
                        <a:pt x="122413" y="0"/>
                      </a:moveTo>
                      <a:lnTo>
                        <a:pt x="1559779" y="591230"/>
                      </a:lnTo>
                      <a:lnTo>
                        <a:pt x="0" y="591230"/>
                      </a:lnTo>
                      <a:lnTo>
                        <a:pt x="6683" y="458883"/>
                      </a:lnTo>
                      <a:cubicBezTo>
                        <a:pt x="17959" y="347844"/>
                        <a:pt x="40236" y="240058"/>
                        <a:pt x="72405" y="136630"/>
                      </a:cubicBezTo>
                      <a:lnTo>
                        <a:pt x="12241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BDE97846-79DB-FCB6-F371-A1641EF9C892}"/>
                    </a:ext>
                  </a:extLst>
                </p:cNvPr>
                <p:cNvSpPr/>
                <p:nvPr/>
              </p:nvSpPr>
              <p:spPr>
                <a:xfrm>
                  <a:off x="1525112" y="3253476"/>
                  <a:ext cx="1647919" cy="858035"/>
                </a:xfrm>
                <a:custGeom>
                  <a:avLst/>
                  <a:gdLst>
                    <a:gd name="connsiteX0" fmla="*/ 1662 w 1647919"/>
                    <a:gd name="connsiteY0" fmla="*/ 0 h 858035"/>
                    <a:gd name="connsiteX1" fmla="*/ 1570375 w 1647919"/>
                    <a:gd name="connsiteY1" fmla="*/ 0 h 858035"/>
                    <a:gd name="connsiteX2" fmla="*/ 1647919 w 1647919"/>
                    <a:gd name="connsiteY2" fmla="*/ 31896 h 858035"/>
                    <a:gd name="connsiteX3" fmla="*/ 1647919 w 1647919"/>
                    <a:gd name="connsiteY3" fmla="*/ 34988 h 858035"/>
                    <a:gd name="connsiteX4" fmla="*/ 222361 w 1647919"/>
                    <a:gd name="connsiteY4" fmla="*/ 858035 h 858035"/>
                    <a:gd name="connsiteX5" fmla="*/ 199329 w 1647919"/>
                    <a:gd name="connsiteY5" fmla="*/ 820123 h 858035"/>
                    <a:gd name="connsiteX6" fmla="*/ 0 w 1647919"/>
                    <a:gd name="connsiteY6" fmla="*/ 32911 h 858035"/>
                    <a:gd name="connsiteX7" fmla="*/ 1662 w 1647919"/>
                    <a:gd name="connsiteY7" fmla="*/ 0 h 858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47919" h="858035">
                      <a:moveTo>
                        <a:pt x="1662" y="0"/>
                      </a:moveTo>
                      <a:lnTo>
                        <a:pt x="1570375" y="0"/>
                      </a:lnTo>
                      <a:lnTo>
                        <a:pt x="1647919" y="31896"/>
                      </a:lnTo>
                      <a:lnTo>
                        <a:pt x="1647919" y="34988"/>
                      </a:lnTo>
                      <a:lnTo>
                        <a:pt x="222361" y="858035"/>
                      </a:lnTo>
                      <a:lnTo>
                        <a:pt x="199329" y="820123"/>
                      </a:lnTo>
                      <a:cubicBezTo>
                        <a:pt x="72208" y="586114"/>
                        <a:pt x="0" y="317945"/>
                        <a:pt x="0" y="32911"/>
                      </a:cubicBezTo>
                      <a:lnTo>
                        <a:pt x="1662" y="0"/>
                      </a:lnTo>
                      <a:close/>
                    </a:path>
                  </a:pathLst>
                </a:custGeom>
                <a:solidFill>
                  <a:srgbClr val="FAB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A2269B45-D2C0-2C19-4808-D6A5D6BDE926}"/>
                    </a:ext>
                  </a:extLst>
                </p:cNvPr>
                <p:cNvSpPr/>
                <p:nvPr/>
              </p:nvSpPr>
              <p:spPr>
                <a:xfrm>
                  <a:off x="1749342" y="3292621"/>
                  <a:ext cx="1423689" cy="1434199"/>
                </a:xfrm>
                <a:custGeom>
                  <a:avLst/>
                  <a:gdLst>
                    <a:gd name="connsiteX0" fmla="*/ 1423689 w 1423689"/>
                    <a:gd name="connsiteY0" fmla="*/ 0 h 1434199"/>
                    <a:gd name="connsiteX1" fmla="*/ 1423689 w 1423689"/>
                    <a:gd name="connsiteY1" fmla="*/ 43423 h 1434199"/>
                    <a:gd name="connsiteX2" fmla="*/ 620725 w 1423689"/>
                    <a:gd name="connsiteY2" fmla="*/ 1434199 h 1434199"/>
                    <a:gd name="connsiteX3" fmla="*/ 503909 w 1423689"/>
                    <a:gd name="connsiteY3" fmla="*/ 1363232 h 1434199"/>
                    <a:gd name="connsiteX4" fmla="*/ 57823 w 1423689"/>
                    <a:gd name="connsiteY4" fmla="*/ 917146 h 1434199"/>
                    <a:gd name="connsiteX5" fmla="*/ 0 w 1423689"/>
                    <a:gd name="connsiteY5" fmla="*/ 821967 h 1434199"/>
                    <a:gd name="connsiteX6" fmla="*/ 1423689 w 1423689"/>
                    <a:gd name="connsiteY6" fmla="*/ 0 h 1434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3689" h="1434199">
                      <a:moveTo>
                        <a:pt x="1423689" y="0"/>
                      </a:moveTo>
                      <a:lnTo>
                        <a:pt x="1423689" y="43423"/>
                      </a:lnTo>
                      <a:lnTo>
                        <a:pt x="620725" y="1434199"/>
                      </a:lnTo>
                      <a:lnTo>
                        <a:pt x="503909" y="1363232"/>
                      </a:lnTo>
                      <a:cubicBezTo>
                        <a:pt x="328186" y="1244516"/>
                        <a:pt x="176540" y="1092869"/>
                        <a:pt x="57823" y="917146"/>
                      </a:cubicBezTo>
                      <a:lnTo>
                        <a:pt x="0" y="821967"/>
                      </a:lnTo>
                      <a:lnTo>
                        <a:pt x="1423689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9A792BBF-6A83-7D13-16C5-3A9A66D21791}"/>
                    </a:ext>
                  </a:extLst>
                </p:cNvPr>
                <p:cNvSpPr/>
                <p:nvPr/>
              </p:nvSpPr>
              <p:spPr>
                <a:xfrm>
                  <a:off x="3195298" y="3296478"/>
                  <a:ext cx="1508299" cy="1336983"/>
                </a:xfrm>
                <a:custGeom>
                  <a:avLst/>
                  <a:gdLst>
                    <a:gd name="connsiteX0" fmla="*/ 4733 w 1508299"/>
                    <a:gd name="connsiteY0" fmla="*/ 0 h 1336983"/>
                    <a:gd name="connsiteX1" fmla="*/ 1508299 w 1508299"/>
                    <a:gd name="connsiteY1" fmla="*/ 618460 h 1336983"/>
                    <a:gd name="connsiteX2" fmla="*/ 1503067 w 1508299"/>
                    <a:gd name="connsiteY2" fmla="*/ 632755 h 1336983"/>
                    <a:gd name="connsiteX3" fmla="*/ 1031853 w 1508299"/>
                    <a:gd name="connsiteY3" fmla="*/ 1264301 h 1336983"/>
                    <a:gd name="connsiteX4" fmla="*/ 934658 w 1508299"/>
                    <a:gd name="connsiteY4" fmla="*/ 1336983 h 1336983"/>
                    <a:gd name="connsiteX5" fmla="*/ 0 w 1508299"/>
                    <a:gd name="connsiteY5" fmla="*/ 8199 h 1336983"/>
                    <a:gd name="connsiteX6" fmla="*/ 4733 w 1508299"/>
                    <a:gd name="connsiteY6" fmla="*/ 0 h 1336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08299" h="1336983">
                      <a:moveTo>
                        <a:pt x="4733" y="0"/>
                      </a:moveTo>
                      <a:lnTo>
                        <a:pt x="1508299" y="618460"/>
                      </a:lnTo>
                      <a:lnTo>
                        <a:pt x="1503067" y="632755"/>
                      </a:lnTo>
                      <a:cubicBezTo>
                        <a:pt x="1398603" y="879736"/>
                        <a:pt x="1235767" y="1096017"/>
                        <a:pt x="1031853" y="1264301"/>
                      </a:cubicBezTo>
                      <a:lnTo>
                        <a:pt x="934658" y="1336983"/>
                      </a:lnTo>
                      <a:lnTo>
                        <a:pt x="0" y="8199"/>
                      </a:lnTo>
                      <a:lnTo>
                        <a:pt x="4733" y="0"/>
                      </a:lnTo>
                      <a:close/>
                    </a:path>
                  </a:pathLst>
                </a:custGeom>
                <a:solidFill>
                  <a:srgbClr val="3EC3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7B91EDCA-DCF3-6D22-7E53-F5D9F7B24873}"/>
                    </a:ext>
                  </a:extLst>
                </p:cNvPr>
                <p:cNvSpPr/>
                <p:nvPr/>
              </p:nvSpPr>
              <p:spPr>
                <a:xfrm>
                  <a:off x="3180231" y="3308113"/>
                  <a:ext cx="946840" cy="1629611"/>
                </a:xfrm>
                <a:custGeom>
                  <a:avLst/>
                  <a:gdLst>
                    <a:gd name="connsiteX0" fmla="*/ 13083 w 946840"/>
                    <a:gd name="connsiteY0" fmla="*/ 0 h 1629611"/>
                    <a:gd name="connsiteX1" fmla="*/ 946840 w 946840"/>
                    <a:gd name="connsiteY1" fmla="*/ 1327505 h 1629611"/>
                    <a:gd name="connsiteX2" fmla="*/ 919780 w 946840"/>
                    <a:gd name="connsiteY2" fmla="*/ 1347740 h 1629611"/>
                    <a:gd name="connsiteX3" fmla="*/ 165258 w 946840"/>
                    <a:gd name="connsiteY3" fmla="*/ 1621266 h 1629611"/>
                    <a:gd name="connsiteX4" fmla="*/ 0 w 946840"/>
                    <a:gd name="connsiteY4" fmla="*/ 1629611 h 1629611"/>
                    <a:gd name="connsiteX5" fmla="*/ 0 w 946840"/>
                    <a:gd name="connsiteY5" fmla="*/ 22660 h 1629611"/>
                    <a:gd name="connsiteX6" fmla="*/ 13083 w 946840"/>
                    <a:gd name="connsiteY6" fmla="*/ 0 h 1629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6840" h="1629611">
                      <a:moveTo>
                        <a:pt x="13083" y="0"/>
                      </a:moveTo>
                      <a:lnTo>
                        <a:pt x="946840" y="1327505"/>
                      </a:lnTo>
                      <a:lnTo>
                        <a:pt x="919780" y="1347740"/>
                      </a:lnTo>
                      <a:cubicBezTo>
                        <a:pt x="700127" y="1496135"/>
                        <a:pt x="442855" y="1593075"/>
                        <a:pt x="165258" y="1621266"/>
                      </a:cubicBezTo>
                      <a:lnTo>
                        <a:pt x="0" y="1629611"/>
                      </a:lnTo>
                      <a:lnTo>
                        <a:pt x="0" y="22660"/>
                      </a:lnTo>
                      <a:lnTo>
                        <a:pt x="1308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A7E68C4D-74EA-DE2A-8C17-4AAB769BB986}"/>
                    </a:ext>
                  </a:extLst>
                </p:cNvPr>
                <p:cNvSpPr/>
                <p:nvPr/>
              </p:nvSpPr>
              <p:spPr>
                <a:xfrm>
                  <a:off x="2373144" y="3343244"/>
                  <a:ext cx="799887" cy="1594480"/>
                </a:xfrm>
                <a:custGeom>
                  <a:avLst/>
                  <a:gdLst>
                    <a:gd name="connsiteX0" fmla="*/ 799887 w 799887"/>
                    <a:gd name="connsiteY0" fmla="*/ 0 h 1594480"/>
                    <a:gd name="connsiteX1" fmla="*/ 799887 w 799887"/>
                    <a:gd name="connsiteY1" fmla="*/ 1594480 h 1594480"/>
                    <a:gd name="connsiteX2" fmla="*/ 634629 w 799887"/>
                    <a:gd name="connsiteY2" fmla="*/ 1586135 h 1594480"/>
                    <a:gd name="connsiteX3" fmla="*/ 16275 w 799887"/>
                    <a:gd name="connsiteY3" fmla="*/ 1395333 h 1594480"/>
                    <a:gd name="connsiteX4" fmla="*/ 0 w 799887"/>
                    <a:gd name="connsiteY4" fmla="*/ 1385446 h 1594480"/>
                    <a:gd name="connsiteX5" fmla="*/ 799887 w 799887"/>
                    <a:gd name="connsiteY5" fmla="*/ 0 h 159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9887" h="1594480">
                      <a:moveTo>
                        <a:pt x="799887" y="0"/>
                      </a:moveTo>
                      <a:lnTo>
                        <a:pt x="799887" y="1594480"/>
                      </a:lnTo>
                      <a:lnTo>
                        <a:pt x="634629" y="1586135"/>
                      </a:lnTo>
                      <a:cubicBezTo>
                        <a:pt x="412552" y="1563583"/>
                        <a:pt x="203482" y="1497030"/>
                        <a:pt x="16275" y="1395333"/>
                      </a:cubicBezTo>
                      <a:lnTo>
                        <a:pt x="0" y="1385446"/>
                      </a:lnTo>
                      <a:lnTo>
                        <a:pt x="799887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0" name="Circle: Hollow 189">
                  <a:extLst>
                    <a:ext uri="{FF2B5EF4-FFF2-40B4-BE49-F238E27FC236}">
                      <a16:creationId xmlns:a16="http://schemas.microsoft.com/office/drawing/2014/main" id="{CBBDF466-B99F-905E-A36D-D742B7678542}"/>
                    </a:ext>
                  </a:extLst>
                </p:cNvPr>
                <p:cNvSpPr/>
                <p:nvPr/>
              </p:nvSpPr>
              <p:spPr>
                <a:xfrm>
                  <a:off x="1442322" y="1586807"/>
                  <a:ext cx="3456283" cy="3439804"/>
                </a:xfrm>
                <a:prstGeom prst="donut">
                  <a:avLst>
                    <a:gd name="adj" fmla="val 6092"/>
                  </a:avLst>
                </a:prstGeom>
                <a:gradFill flip="none" rotWithShape="1">
                  <a:gsLst>
                    <a:gs pos="79000">
                      <a:schemeClr val="accent4">
                        <a:lumMod val="89000"/>
                      </a:schemeClr>
                    </a:gs>
                    <a:gs pos="97000">
                      <a:schemeClr val="accent4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6117B6C3-F4FC-C5DE-3882-DE527475E101}"/>
                  </a:ext>
                </a:extLst>
              </p:cNvPr>
              <p:cNvSpPr/>
              <p:nvPr/>
            </p:nvSpPr>
            <p:spPr>
              <a:xfrm>
                <a:off x="4567583" y="4215804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BA421C42-5A5F-973E-5413-8AB91A25F686}"/>
                  </a:ext>
                </a:extLst>
              </p:cNvPr>
              <p:cNvSpPr/>
              <p:nvPr/>
            </p:nvSpPr>
            <p:spPr>
              <a:xfrm>
                <a:off x="6377256" y="2434832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7E57B2FA-7708-ABC5-32BB-855888D31E29}"/>
                  </a:ext>
                </a:extLst>
              </p:cNvPr>
              <p:cNvSpPr/>
              <p:nvPr/>
            </p:nvSpPr>
            <p:spPr>
              <a:xfrm>
                <a:off x="2710388" y="2343074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46F32B17-B1FF-2BFC-A547-C5C0CAAF1C9E}"/>
                  </a:ext>
                </a:extLst>
              </p:cNvPr>
              <p:cNvSpPr/>
              <p:nvPr/>
            </p:nvSpPr>
            <p:spPr>
              <a:xfrm>
                <a:off x="4541138" y="628880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62" name="Graphic 161" descr="Badge Heart with solid fill">
              <a:extLst>
                <a:ext uri="{FF2B5EF4-FFF2-40B4-BE49-F238E27FC236}">
                  <a16:creationId xmlns:a16="http://schemas.microsoft.com/office/drawing/2014/main" id="{307608EE-2D90-BD45-3305-75470345E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9972987">
              <a:off x="3457563" y="3840152"/>
              <a:ext cx="362830" cy="362830"/>
            </a:xfrm>
            <a:prstGeom prst="rect">
              <a:avLst/>
            </a:prstGeom>
          </p:spPr>
        </p:pic>
      </p:grp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E3ACDE6C-FD41-E95D-8A49-ADC0C658608D}"/>
              </a:ext>
            </a:extLst>
          </p:cNvPr>
          <p:cNvSpPr/>
          <p:nvPr/>
        </p:nvSpPr>
        <p:spPr>
          <a:xfrm>
            <a:off x="3480344" y="5063727"/>
            <a:ext cx="4572000" cy="75929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VÒNG QUAY KÌ DIỆU</a:t>
            </a:r>
          </a:p>
        </p:txBody>
      </p:sp>
      <p:grpSp>
        <p:nvGrpSpPr>
          <p:cNvPr id="194" name="quay">
            <a:extLst>
              <a:ext uri="{FF2B5EF4-FFF2-40B4-BE49-F238E27FC236}">
                <a16:creationId xmlns:a16="http://schemas.microsoft.com/office/drawing/2014/main" id="{D14A856B-B923-A8E6-62B3-7379AC078EFB}"/>
              </a:ext>
            </a:extLst>
          </p:cNvPr>
          <p:cNvGrpSpPr/>
          <p:nvPr/>
        </p:nvGrpSpPr>
        <p:grpSpPr>
          <a:xfrm>
            <a:off x="5327920" y="2279458"/>
            <a:ext cx="639096" cy="639096"/>
            <a:chOff x="8065247" y="1250184"/>
            <a:chExt cx="639096" cy="639096"/>
          </a:xfrm>
        </p:grpSpPr>
        <p:sp>
          <p:nvSpPr>
            <p:cNvPr id="195" name="Teardrop 194">
              <a:extLst>
                <a:ext uri="{FF2B5EF4-FFF2-40B4-BE49-F238E27FC236}">
                  <a16:creationId xmlns:a16="http://schemas.microsoft.com/office/drawing/2014/main" id="{F62BF468-41CF-1D1B-F98A-54C065E973B6}"/>
                </a:ext>
              </a:extLst>
            </p:cNvPr>
            <p:cNvSpPr/>
            <p:nvPr/>
          </p:nvSpPr>
          <p:spPr>
            <a:xfrm>
              <a:off x="8065247" y="1250184"/>
              <a:ext cx="639096" cy="639096"/>
            </a:xfrm>
            <a:prstGeom prst="teardrop">
              <a:avLst>
                <a:gd name="adj" fmla="val 11538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Circle: Hollow 195">
              <a:extLst>
                <a:ext uri="{FF2B5EF4-FFF2-40B4-BE49-F238E27FC236}">
                  <a16:creationId xmlns:a16="http://schemas.microsoft.com/office/drawing/2014/main" id="{E9504629-2D36-0514-7C50-35247E30F48C}"/>
                </a:ext>
              </a:extLst>
            </p:cNvPr>
            <p:cNvSpPr/>
            <p:nvPr/>
          </p:nvSpPr>
          <p:spPr>
            <a:xfrm>
              <a:off x="8149098" y="1327489"/>
              <a:ext cx="471393" cy="471393"/>
            </a:xfrm>
            <a:prstGeom prst="donu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222F3EA7-7AAF-811F-E252-A5078955CCBE}"/>
                </a:ext>
              </a:extLst>
            </p:cNvPr>
            <p:cNvSpPr/>
            <p:nvPr/>
          </p:nvSpPr>
          <p:spPr>
            <a:xfrm>
              <a:off x="8284157" y="1465408"/>
              <a:ext cx="201274" cy="1955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h="133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8" name="Star: 4 Points 197">
            <a:extLst>
              <a:ext uri="{FF2B5EF4-FFF2-40B4-BE49-F238E27FC236}">
                <a16:creationId xmlns:a16="http://schemas.microsoft.com/office/drawing/2014/main" id="{6E3B1E91-532C-EFD2-F9E9-F33679CBF48B}"/>
              </a:ext>
            </a:extLst>
          </p:cNvPr>
          <p:cNvSpPr/>
          <p:nvPr/>
        </p:nvSpPr>
        <p:spPr>
          <a:xfrm>
            <a:off x="1244600" y="-12065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Star: 4 Points 198">
            <a:extLst>
              <a:ext uri="{FF2B5EF4-FFF2-40B4-BE49-F238E27FC236}">
                <a16:creationId xmlns:a16="http://schemas.microsoft.com/office/drawing/2014/main" id="{CDDB32A8-FC50-F1FC-4C90-81502A728CEE}"/>
              </a:ext>
            </a:extLst>
          </p:cNvPr>
          <p:cNvSpPr/>
          <p:nvPr/>
        </p:nvSpPr>
        <p:spPr>
          <a:xfrm>
            <a:off x="1397000" y="-10541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Star: 4 Points 199">
            <a:extLst>
              <a:ext uri="{FF2B5EF4-FFF2-40B4-BE49-F238E27FC236}">
                <a16:creationId xmlns:a16="http://schemas.microsoft.com/office/drawing/2014/main" id="{9FB69674-7C3D-667B-0F3E-F6CBAC386262}"/>
              </a:ext>
            </a:extLst>
          </p:cNvPr>
          <p:cNvSpPr/>
          <p:nvPr/>
        </p:nvSpPr>
        <p:spPr>
          <a:xfrm>
            <a:off x="1549400" y="-9017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Star: 4 Points 200">
            <a:extLst>
              <a:ext uri="{FF2B5EF4-FFF2-40B4-BE49-F238E27FC236}">
                <a16:creationId xmlns:a16="http://schemas.microsoft.com/office/drawing/2014/main" id="{15D18451-69F9-42C5-3E77-D1C36932BDE7}"/>
              </a:ext>
            </a:extLst>
          </p:cNvPr>
          <p:cNvSpPr/>
          <p:nvPr/>
        </p:nvSpPr>
        <p:spPr>
          <a:xfrm>
            <a:off x="1701800" y="-7493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Star: 4 Points 201">
            <a:extLst>
              <a:ext uri="{FF2B5EF4-FFF2-40B4-BE49-F238E27FC236}">
                <a16:creationId xmlns:a16="http://schemas.microsoft.com/office/drawing/2014/main" id="{A13BBD23-1179-D723-8241-539AE2DD2BDC}"/>
              </a:ext>
            </a:extLst>
          </p:cNvPr>
          <p:cNvSpPr/>
          <p:nvPr/>
        </p:nvSpPr>
        <p:spPr>
          <a:xfrm>
            <a:off x="1854200" y="-5969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Star: 4 Points 202">
            <a:extLst>
              <a:ext uri="{FF2B5EF4-FFF2-40B4-BE49-F238E27FC236}">
                <a16:creationId xmlns:a16="http://schemas.microsoft.com/office/drawing/2014/main" id="{5DFB2C05-6C03-D191-5892-E7547CE012B8}"/>
              </a:ext>
            </a:extLst>
          </p:cNvPr>
          <p:cNvSpPr/>
          <p:nvPr/>
        </p:nvSpPr>
        <p:spPr>
          <a:xfrm>
            <a:off x="2006600" y="-4445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Star: 4 Points 203">
            <a:extLst>
              <a:ext uri="{FF2B5EF4-FFF2-40B4-BE49-F238E27FC236}">
                <a16:creationId xmlns:a16="http://schemas.microsoft.com/office/drawing/2014/main" id="{85C20BE5-F626-225B-C071-7C70F365A58B}"/>
              </a:ext>
            </a:extLst>
          </p:cNvPr>
          <p:cNvSpPr/>
          <p:nvPr/>
        </p:nvSpPr>
        <p:spPr>
          <a:xfrm>
            <a:off x="2159000" y="-2921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Star: 4 Points 204">
            <a:extLst>
              <a:ext uri="{FF2B5EF4-FFF2-40B4-BE49-F238E27FC236}">
                <a16:creationId xmlns:a16="http://schemas.microsoft.com/office/drawing/2014/main" id="{3F62FA9A-8CC9-2C6D-9545-DE189460DB31}"/>
              </a:ext>
            </a:extLst>
          </p:cNvPr>
          <p:cNvSpPr/>
          <p:nvPr/>
        </p:nvSpPr>
        <p:spPr>
          <a:xfrm>
            <a:off x="1397000" y="-16383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Star: 4 Points 205">
            <a:extLst>
              <a:ext uri="{FF2B5EF4-FFF2-40B4-BE49-F238E27FC236}">
                <a16:creationId xmlns:a16="http://schemas.microsoft.com/office/drawing/2014/main" id="{A0D55C13-AC4D-ECD9-078A-825D49E078DD}"/>
              </a:ext>
            </a:extLst>
          </p:cNvPr>
          <p:cNvSpPr/>
          <p:nvPr/>
        </p:nvSpPr>
        <p:spPr>
          <a:xfrm>
            <a:off x="1549400" y="-14859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Star: 4 Points 206">
            <a:extLst>
              <a:ext uri="{FF2B5EF4-FFF2-40B4-BE49-F238E27FC236}">
                <a16:creationId xmlns:a16="http://schemas.microsoft.com/office/drawing/2014/main" id="{A7C488B0-C6EF-A5B3-DAA5-3059693CEA00}"/>
              </a:ext>
            </a:extLst>
          </p:cNvPr>
          <p:cNvSpPr/>
          <p:nvPr/>
        </p:nvSpPr>
        <p:spPr>
          <a:xfrm>
            <a:off x="1701800" y="-13335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Star: 4 Points 207">
            <a:extLst>
              <a:ext uri="{FF2B5EF4-FFF2-40B4-BE49-F238E27FC236}">
                <a16:creationId xmlns:a16="http://schemas.microsoft.com/office/drawing/2014/main" id="{AC82CE38-8296-12D8-D00E-F325F92BF97C}"/>
              </a:ext>
            </a:extLst>
          </p:cNvPr>
          <p:cNvSpPr/>
          <p:nvPr/>
        </p:nvSpPr>
        <p:spPr>
          <a:xfrm>
            <a:off x="1854200" y="-11811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Star: 4 Points 208">
            <a:extLst>
              <a:ext uri="{FF2B5EF4-FFF2-40B4-BE49-F238E27FC236}">
                <a16:creationId xmlns:a16="http://schemas.microsoft.com/office/drawing/2014/main" id="{0A2EEB95-2757-EAAD-9D6C-CD2D8C7AA854}"/>
              </a:ext>
            </a:extLst>
          </p:cNvPr>
          <p:cNvSpPr/>
          <p:nvPr/>
        </p:nvSpPr>
        <p:spPr>
          <a:xfrm>
            <a:off x="2006600" y="-10287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Star: 4 Points 209">
            <a:extLst>
              <a:ext uri="{FF2B5EF4-FFF2-40B4-BE49-F238E27FC236}">
                <a16:creationId xmlns:a16="http://schemas.microsoft.com/office/drawing/2014/main" id="{A0829C2B-2EEE-8CEC-D7A2-CA8CD6859839}"/>
              </a:ext>
            </a:extLst>
          </p:cNvPr>
          <p:cNvSpPr/>
          <p:nvPr/>
        </p:nvSpPr>
        <p:spPr>
          <a:xfrm>
            <a:off x="2159000" y="-8763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Star: 4 Points 210">
            <a:extLst>
              <a:ext uri="{FF2B5EF4-FFF2-40B4-BE49-F238E27FC236}">
                <a16:creationId xmlns:a16="http://schemas.microsoft.com/office/drawing/2014/main" id="{EC308892-73FE-D3A2-3E46-685DBCC9B2E6}"/>
              </a:ext>
            </a:extLst>
          </p:cNvPr>
          <p:cNvSpPr/>
          <p:nvPr/>
        </p:nvSpPr>
        <p:spPr>
          <a:xfrm>
            <a:off x="2311400" y="-7239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8" name="VONG QUAY">
            <a:hlinkClick r:id="" action="ppaction://media"/>
            <a:extLst>
              <a:ext uri="{FF2B5EF4-FFF2-40B4-BE49-F238E27FC236}">
                <a16:creationId xmlns:a16="http://schemas.microsoft.com/office/drawing/2014/main" id="{67CCD01C-54A0-8228-4896-4F94F1D11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4037" y="-1196182"/>
            <a:ext cx="487363" cy="487363"/>
          </a:xfrm>
          <a:prstGeom prst="rect">
            <a:avLst/>
          </a:prstGeom>
        </p:spPr>
      </p:pic>
      <p:pic>
        <p:nvPicPr>
          <p:cNvPr id="251" name="Picture 250" descr="A cartoon of a child holding a string&#10;&#10;Description automatically generated">
            <a:extLst>
              <a:ext uri="{FF2B5EF4-FFF2-40B4-BE49-F238E27FC236}">
                <a16:creationId xmlns:a16="http://schemas.microsoft.com/office/drawing/2014/main" id="{B4F7870A-225C-DD8B-A10A-FFBD81A8C0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511" y="2653944"/>
            <a:ext cx="2486025" cy="3543300"/>
          </a:xfrm>
          <a:prstGeom prst="rect">
            <a:avLst/>
          </a:prstGeom>
        </p:spPr>
      </p:pic>
      <p:sp>
        <p:nvSpPr>
          <p:cNvPr id="254" name="Rectangle: Rounded Corners 253">
            <a:hlinkClick r:id="rId9" action="ppaction://hlinksldjump"/>
            <a:extLst>
              <a:ext uri="{FF2B5EF4-FFF2-40B4-BE49-F238E27FC236}">
                <a16:creationId xmlns:a16="http://schemas.microsoft.com/office/drawing/2014/main" id="{205CE850-6324-E3BB-FCE6-146424014531}"/>
              </a:ext>
            </a:extLst>
          </p:cNvPr>
          <p:cNvSpPr/>
          <p:nvPr/>
        </p:nvSpPr>
        <p:spPr>
          <a:xfrm>
            <a:off x="10325528" y="6072027"/>
            <a:ext cx="1263721" cy="53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22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0406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8"/>
                </p:tgtEl>
              </p:cMediaNode>
            </p:audio>
          </p:childTnLst>
        </p:cTn>
      </p:par>
    </p:tnLst>
    <p:bldLst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Isosceles Triangle 158">
            <a:extLst>
              <a:ext uri="{FF2B5EF4-FFF2-40B4-BE49-F238E27FC236}">
                <a16:creationId xmlns:a16="http://schemas.microsoft.com/office/drawing/2014/main" id="{59ACFE0E-E794-0E99-0BF9-E302703F9A9B}"/>
              </a:ext>
            </a:extLst>
          </p:cNvPr>
          <p:cNvSpPr/>
          <p:nvPr/>
        </p:nvSpPr>
        <p:spPr>
          <a:xfrm>
            <a:off x="2437501" y="2631872"/>
            <a:ext cx="1726081" cy="2191852"/>
          </a:xfrm>
          <a:prstGeom prst="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061BD6B-846B-F6E9-D657-88CF3D0ABD78}"/>
              </a:ext>
            </a:extLst>
          </p:cNvPr>
          <p:cNvGrpSpPr/>
          <p:nvPr/>
        </p:nvGrpSpPr>
        <p:grpSpPr>
          <a:xfrm>
            <a:off x="1295756" y="425680"/>
            <a:ext cx="3868142" cy="3816423"/>
            <a:chOff x="1295756" y="425680"/>
            <a:chExt cx="3868142" cy="3816423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8FED8E0D-2D51-0D78-B1A3-D0B28F1B6A9C}"/>
                </a:ext>
              </a:extLst>
            </p:cNvPr>
            <p:cNvGrpSpPr/>
            <p:nvPr/>
          </p:nvGrpSpPr>
          <p:grpSpPr>
            <a:xfrm>
              <a:off x="1295756" y="425680"/>
              <a:ext cx="3868142" cy="3816423"/>
              <a:chOff x="2710388" y="628880"/>
              <a:chExt cx="3868142" cy="3816423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942FBB20-CE2F-0089-0728-2704FB47BE8E}"/>
                  </a:ext>
                </a:extLst>
              </p:cNvPr>
              <p:cNvGrpSpPr/>
              <p:nvPr/>
            </p:nvGrpSpPr>
            <p:grpSpPr>
              <a:xfrm>
                <a:off x="2713703" y="635900"/>
                <a:ext cx="3856144" cy="3809403"/>
                <a:chOff x="1442322" y="1586807"/>
                <a:chExt cx="3456283" cy="3439804"/>
              </a:xfrm>
            </p:grpSpPr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9931E274-76FF-DF9E-F1C6-50C45DB290CF}"/>
                    </a:ext>
                  </a:extLst>
                </p:cNvPr>
                <p:cNvSpPr/>
                <p:nvPr/>
              </p:nvSpPr>
              <p:spPr>
                <a:xfrm>
                  <a:off x="3201848" y="3253476"/>
                  <a:ext cx="1626302" cy="658078"/>
                </a:xfrm>
                <a:custGeom>
                  <a:avLst/>
                  <a:gdLst>
                    <a:gd name="connsiteX0" fmla="*/ 38983 w 1626302"/>
                    <a:gd name="connsiteY0" fmla="*/ 0 h 658078"/>
                    <a:gd name="connsiteX1" fmla="*/ 1624640 w 1626302"/>
                    <a:gd name="connsiteY1" fmla="*/ 0 h 658078"/>
                    <a:gd name="connsiteX2" fmla="*/ 1626302 w 1626302"/>
                    <a:gd name="connsiteY2" fmla="*/ 32911 h 658078"/>
                    <a:gd name="connsiteX3" fmla="*/ 1552053 w 1626302"/>
                    <a:gd name="connsiteY3" fmla="*/ 524022 h 658078"/>
                    <a:gd name="connsiteX4" fmla="*/ 1502988 w 1626302"/>
                    <a:gd name="connsiteY4" fmla="*/ 658078 h 658078"/>
                    <a:gd name="connsiteX5" fmla="*/ 0 w 1626302"/>
                    <a:gd name="connsiteY5" fmla="*/ 39856 h 658078"/>
                    <a:gd name="connsiteX6" fmla="*/ 15024 w 1626302"/>
                    <a:gd name="connsiteY6" fmla="*/ 13833 h 658078"/>
                    <a:gd name="connsiteX7" fmla="*/ 38983 w 1626302"/>
                    <a:gd name="connsiteY7" fmla="*/ 0 h 658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26302" h="658078">
                      <a:moveTo>
                        <a:pt x="38983" y="0"/>
                      </a:moveTo>
                      <a:lnTo>
                        <a:pt x="1624640" y="0"/>
                      </a:lnTo>
                      <a:lnTo>
                        <a:pt x="1626302" y="32911"/>
                      </a:lnTo>
                      <a:cubicBezTo>
                        <a:pt x="1626302" y="203932"/>
                        <a:pt x="1600307" y="368881"/>
                        <a:pt x="1552053" y="524022"/>
                      </a:cubicBezTo>
                      <a:lnTo>
                        <a:pt x="1502988" y="658078"/>
                      </a:lnTo>
                      <a:lnTo>
                        <a:pt x="0" y="39856"/>
                      </a:lnTo>
                      <a:lnTo>
                        <a:pt x="15024" y="13833"/>
                      </a:lnTo>
                      <a:lnTo>
                        <a:pt x="3898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CFE89FC2-BE35-F41B-D278-ADC429587978}"/>
                    </a:ext>
                  </a:extLst>
                </p:cNvPr>
                <p:cNvSpPr/>
                <p:nvPr/>
              </p:nvSpPr>
              <p:spPr>
                <a:xfrm>
                  <a:off x="2230911" y="1635050"/>
                  <a:ext cx="942120" cy="1614826"/>
                </a:xfrm>
                <a:custGeom>
                  <a:avLst/>
                  <a:gdLst>
                    <a:gd name="connsiteX0" fmla="*/ 942120 w 942120"/>
                    <a:gd name="connsiteY0" fmla="*/ 0 h 1614826"/>
                    <a:gd name="connsiteX1" fmla="*/ 942120 w 942120"/>
                    <a:gd name="connsiteY1" fmla="*/ 1614826 h 1614826"/>
                    <a:gd name="connsiteX2" fmla="*/ 925841 w 942120"/>
                    <a:gd name="connsiteY2" fmla="*/ 1614826 h 1614826"/>
                    <a:gd name="connsiteX3" fmla="*/ 0 w 942120"/>
                    <a:gd name="connsiteY3" fmla="*/ 298577 h 1614826"/>
                    <a:gd name="connsiteX4" fmla="*/ 22340 w 942120"/>
                    <a:gd name="connsiteY4" fmla="*/ 281871 h 1614826"/>
                    <a:gd name="connsiteX5" fmla="*/ 776862 w 942120"/>
                    <a:gd name="connsiteY5" fmla="*/ 8345 h 1614826"/>
                    <a:gd name="connsiteX6" fmla="*/ 942120 w 942120"/>
                    <a:gd name="connsiteY6" fmla="*/ 0 h 1614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2120" h="1614826">
                      <a:moveTo>
                        <a:pt x="942120" y="0"/>
                      </a:moveTo>
                      <a:lnTo>
                        <a:pt x="942120" y="1614826"/>
                      </a:lnTo>
                      <a:lnTo>
                        <a:pt x="925841" y="1614826"/>
                      </a:lnTo>
                      <a:lnTo>
                        <a:pt x="0" y="298577"/>
                      </a:lnTo>
                      <a:lnTo>
                        <a:pt x="22340" y="281871"/>
                      </a:lnTo>
                      <a:cubicBezTo>
                        <a:pt x="241994" y="133477"/>
                        <a:pt x="499266" y="36536"/>
                        <a:pt x="776862" y="8345"/>
                      </a:cubicBezTo>
                      <a:lnTo>
                        <a:pt x="9421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99E82455-4EB5-260F-6314-561FE206DB5F}"/>
                    </a:ext>
                  </a:extLst>
                </p:cNvPr>
                <p:cNvSpPr/>
                <p:nvPr/>
              </p:nvSpPr>
              <p:spPr>
                <a:xfrm>
                  <a:off x="3180231" y="1635050"/>
                  <a:ext cx="840084" cy="1614826"/>
                </a:xfrm>
                <a:custGeom>
                  <a:avLst/>
                  <a:gdLst>
                    <a:gd name="connsiteX0" fmla="*/ 0 w 840084"/>
                    <a:gd name="connsiteY0" fmla="*/ 0 h 1614826"/>
                    <a:gd name="connsiteX1" fmla="*/ 165258 w 840084"/>
                    <a:gd name="connsiteY1" fmla="*/ 8345 h 1614826"/>
                    <a:gd name="connsiteX2" fmla="*/ 783612 w 840084"/>
                    <a:gd name="connsiteY2" fmla="*/ 199147 h 1614826"/>
                    <a:gd name="connsiteX3" fmla="*/ 840084 w 840084"/>
                    <a:gd name="connsiteY3" fmla="*/ 233455 h 1614826"/>
                    <a:gd name="connsiteX4" fmla="*/ 42549 w 840084"/>
                    <a:gd name="connsiteY4" fmla="*/ 1614826 h 1614826"/>
                    <a:gd name="connsiteX5" fmla="*/ 0 w 840084"/>
                    <a:gd name="connsiteY5" fmla="*/ 1614826 h 1614826"/>
                    <a:gd name="connsiteX6" fmla="*/ 0 w 840084"/>
                    <a:gd name="connsiteY6" fmla="*/ 0 h 1614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0084" h="1614826">
                      <a:moveTo>
                        <a:pt x="0" y="0"/>
                      </a:moveTo>
                      <a:lnTo>
                        <a:pt x="165258" y="8345"/>
                      </a:lnTo>
                      <a:cubicBezTo>
                        <a:pt x="387335" y="30898"/>
                        <a:pt x="596405" y="97450"/>
                        <a:pt x="783612" y="199147"/>
                      </a:cubicBezTo>
                      <a:lnTo>
                        <a:pt x="840084" y="233455"/>
                      </a:lnTo>
                      <a:lnTo>
                        <a:pt x="42549" y="1614826"/>
                      </a:lnTo>
                      <a:lnTo>
                        <a:pt x="0" y="16148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AEFED751-AFF1-DA54-BD56-D7110CE9187B}"/>
                    </a:ext>
                  </a:extLst>
                </p:cNvPr>
                <p:cNvSpPr/>
                <p:nvPr/>
              </p:nvSpPr>
              <p:spPr>
                <a:xfrm>
                  <a:off x="3227585" y="1844856"/>
                  <a:ext cx="1378851" cy="1379502"/>
                </a:xfrm>
                <a:custGeom>
                  <a:avLst/>
                  <a:gdLst>
                    <a:gd name="connsiteX0" fmla="*/ 796456 w 1378851"/>
                    <a:gd name="connsiteY0" fmla="*/ 0 h 1379502"/>
                    <a:gd name="connsiteX1" fmla="*/ 873074 w 1378851"/>
                    <a:gd name="connsiteY1" fmla="*/ 46547 h 1379502"/>
                    <a:gd name="connsiteX2" fmla="*/ 1319160 w 1378851"/>
                    <a:gd name="connsiteY2" fmla="*/ 492633 h 1379502"/>
                    <a:gd name="connsiteX3" fmla="*/ 1378851 w 1378851"/>
                    <a:gd name="connsiteY3" fmla="*/ 590887 h 1379502"/>
                    <a:gd name="connsiteX4" fmla="*/ 12930 w 1378851"/>
                    <a:gd name="connsiteY4" fmla="*/ 1379502 h 1379502"/>
                    <a:gd name="connsiteX5" fmla="*/ 0 w 1378851"/>
                    <a:gd name="connsiteY5" fmla="*/ 1379502 h 1379502"/>
                    <a:gd name="connsiteX6" fmla="*/ 796456 w 1378851"/>
                    <a:gd name="connsiteY6" fmla="*/ 0 h 1379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8851" h="1379502">
                      <a:moveTo>
                        <a:pt x="796456" y="0"/>
                      </a:moveTo>
                      <a:lnTo>
                        <a:pt x="873074" y="46547"/>
                      </a:lnTo>
                      <a:cubicBezTo>
                        <a:pt x="1048797" y="165264"/>
                        <a:pt x="1200444" y="316910"/>
                        <a:pt x="1319160" y="492633"/>
                      </a:cubicBezTo>
                      <a:lnTo>
                        <a:pt x="1378851" y="590887"/>
                      </a:lnTo>
                      <a:lnTo>
                        <a:pt x="12930" y="1379502"/>
                      </a:lnTo>
                      <a:lnTo>
                        <a:pt x="0" y="1379502"/>
                      </a:lnTo>
                      <a:lnTo>
                        <a:pt x="796456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2E716C50-4B27-2E08-1C60-F9F2CC4A0059}"/>
                    </a:ext>
                  </a:extLst>
                </p:cNvPr>
                <p:cNvSpPr/>
                <p:nvPr/>
              </p:nvSpPr>
              <p:spPr>
                <a:xfrm>
                  <a:off x="1650607" y="1935784"/>
                  <a:ext cx="1501743" cy="1314092"/>
                </a:xfrm>
                <a:custGeom>
                  <a:avLst/>
                  <a:gdLst>
                    <a:gd name="connsiteX0" fmla="*/ 577420 w 1501743"/>
                    <a:gd name="connsiteY0" fmla="*/ 0 h 1314092"/>
                    <a:gd name="connsiteX1" fmla="*/ 1501743 w 1501743"/>
                    <a:gd name="connsiteY1" fmla="*/ 1314092 h 1314092"/>
                    <a:gd name="connsiteX2" fmla="*/ 1445592 w 1501743"/>
                    <a:gd name="connsiteY2" fmla="*/ 1314092 h 1314092"/>
                    <a:gd name="connsiteX3" fmla="*/ 0 w 1501743"/>
                    <a:gd name="connsiteY3" fmla="*/ 719479 h 1314092"/>
                    <a:gd name="connsiteX4" fmla="*/ 4290 w 1501743"/>
                    <a:gd name="connsiteY4" fmla="*/ 707757 h 1314092"/>
                    <a:gd name="connsiteX5" fmla="*/ 475504 w 1501743"/>
                    <a:gd name="connsiteY5" fmla="*/ 76211 h 1314092"/>
                    <a:gd name="connsiteX6" fmla="*/ 577420 w 1501743"/>
                    <a:gd name="connsiteY6" fmla="*/ 0 h 1314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01743" h="1314092">
                      <a:moveTo>
                        <a:pt x="577420" y="0"/>
                      </a:moveTo>
                      <a:lnTo>
                        <a:pt x="1501743" y="1314092"/>
                      </a:lnTo>
                      <a:lnTo>
                        <a:pt x="1445592" y="1314092"/>
                      </a:lnTo>
                      <a:lnTo>
                        <a:pt x="0" y="719479"/>
                      </a:lnTo>
                      <a:lnTo>
                        <a:pt x="4290" y="707757"/>
                      </a:lnTo>
                      <a:cubicBezTo>
                        <a:pt x="108754" y="460776"/>
                        <a:pt x="271591" y="244496"/>
                        <a:pt x="475504" y="76211"/>
                      </a:cubicBezTo>
                      <a:lnTo>
                        <a:pt x="57742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22A2079C-C0FC-41F0-380A-4176EB6FF04D}"/>
                    </a:ext>
                  </a:extLst>
                </p:cNvPr>
                <p:cNvSpPr/>
                <p:nvPr/>
              </p:nvSpPr>
              <p:spPr>
                <a:xfrm>
                  <a:off x="3247067" y="2464339"/>
                  <a:ext cx="1579240" cy="785537"/>
                </a:xfrm>
                <a:custGeom>
                  <a:avLst/>
                  <a:gdLst>
                    <a:gd name="connsiteX0" fmla="*/ 1360591 w 1579240"/>
                    <a:gd name="connsiteY0" fmla="*/ 0 h 785537"/>
                    <a:gd name="connsiteX1" fmla="*/ 1381754 w 1579240"/>
                    <a:gd name="connsiteY1" fmla="*/ 34836 h 785537"/>
                    <a:gd name="connsiteX2" fmla="*/ 1572556 w 1579240"/>
                    <a:gd name="connsiteY2" fmla="*/ 653190 h 785537"/>
                    <a:gd name="connsiteX3" fmla="*/ 1579240 w 1579240"/>
                    <a:gd name="connsiteY3" fmla="*/ 785537 h 785537"/>
                    <a:gd name="connsiteX4" fmla="*/ 0 w 1579240"/>
                    <a:gd name="connsiteY4" fmla="*/ 785537 h 785537"/>
                    <a:gd name="connsiteX5" fmla="*/ 1360591 w 1579240"/>
                    <a:gd name="connsiteY5" fmla="*/ 0 h 785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9240" h="785537">
                      <a:moveTo>
                        <a:pt x="1360591" y="0"/>
                      </a:moveTo>
                      <a:lnTo>
                        <a:pt x="1381754" y="34836"/>
                      </a:lnTo>
                      <a:cubicBezTo>
                        <a:pt x="1483451" y="222043"/>
                        <a:pt x="1550004" y="431113"/>
                        <a:pt x="1572556" y="653190"/>
                      </a:cubicBezTo>
                      <a:lnTo>
                        <a:pt x="1579240" y="785537"/>
                      </a:lnTo>
                      <a:lnTo>
                        <a:pt x="0" y="785537"/>
                      </a:lnTo>
                      <a:lnTo>
                        <a:pt x="1360591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4108DBAE-DC1C-225B-6516-DD2D01819349}"/>
                    </a:ext>
                  </a:extLst>
                </p:cNvPr>
                <p:cNvSpPr/>
                <p:nvPr/>
              </p:nvSpPr>
              <p:spPr>
                <a:xfrm>
                  <a:off x="1526956" y="2658646"/>
                  <a:ext cx="1559779" cy="591230"/>
                </a:xfrm>
                <a:custGeom>
                  <a:avLst/>
                  <a:gdLst>
                    <a:gd name="connsiteX0" fmla="*/ 122413 w 1559779"/>
                    <a:gd name="connsiteY0" fmla="*/ 0 h 591230"/>
                    <a:gd name="connsiteX1" fmla="*/ 1559779 w 1559779"/>
                    <a:gd name="connsiteY1" fmla="*/ 591230 h 591230"/>
                    <a:gd name="connsiteX2" fmla="*/ 0 w 1559779"/>
                    <a:gd name="connsiteY2" fmla="*/ 591230 h 591230"/>
                    <a:gd name="connsiteX3" fmla="*/ 6683 w 1559779"/>
                    <a:gd name="connsiteY3" fmla="*/ 458883 h 591230"/>
                    <a:gd name="connsiteX4" fmla="*/ 72405 w 1559779"/>
                    <a:gd name="connsiteY4" fmla="*/ 136630 h 591230"/>
                    <a:gd name="connsiteX5" fmla="*/ 122413 w 1559779"/>
                    <a:gd name="connsiteY5" fmla="*/ 0 h 591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59779" h="591230">
                      <a:moveTo>
                        <a:pt x="122413" y="0"/>
                      </a:moveTo>
                      <a:lnTo>
                        <a:pt x="1559779" y="591230"/>
                      </a:lnTo>
                      <a:lnTo>
                        <a:pt x="0" y="591230"/>
                      </a:lnTo>
                      <a:lnTo>
                        <a:pt x="6683" y="458883"/>
                      </a:lnTo>
                      <a:cubicBezTo>
                        <a:pt x="17959" y="347844"/>
                        <a:pt x="40236" y="240058"/>
                        <a:pt x="72405" y="136630"/>
                      </a:cubicBezTo>
                      <a:lnTo>
                        <a:pt x="12241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BDE97846-79DB-FCB6-F371-A1641EF9C892}"/>
                    </a:ext>
                  </a:extLst>
                </p:cNvPr>
                <p:cNvSpPr/>
                <p:nvPr/>
              </p:nvSpPr>
              <p:spPr>
                <a:xfrm>
                  <a:off x="1525112" y="3253476"/>
                  <a:ext cx="1647919" cy="858035"/>
                </a:xfrm>
                <a:custGeom>
                  <a:avLst/>
                  <a:gdLst>
                    <a:gd name="connsiteX0" fmla="*/ 1662 w 1647919"/>
                    <a:gd name="connsiteY0" fmla="*/ 0 h 858035"/>
                    <a:gd name="connsiteX1" fmla="*/ 1570375 w 1647919"/>
                    <a:gd name="connsiteY1" fmla="*/ 0 h 858035"/>
                    <a:gd name="connsiteX2" fmla="*/ 1647919 w 1647919"/>
                    <a:gd name="connsiteY2" fmla="*/ 31896 h 858035"/>
                    <a:gd name="connsiteX3" fmla="*/ 1647919 w 1647919"/>
                    <a:gd name="connsiteY3" fmla="*/ 34988 h 858035"/>
                    <a:gd name="connsiteX4" fmla="*/ 222361 w 1647919"/>
                    <a:gd name="connsiteY4" fmla="*/ 858035 h 858035"/>
                    <a:gd name="connsiteX5" fmla="*/ 199329 w 1647919"/>
                    <a:gd name="connsiteY5" fmla="*/ 820123 h 858035"/>
                    <a:gd name="connsiteX6" fmla="*/ 0 w 1647919"/>
                    <a:gd name="connsiteY6" fmla="*/ 32911 h 858035"/>
                    <a:gd name="connsiteX7" fmla="*/ 1662 w 1647919"/>
                    <a:gd name="connsiteY7" fmla="*/ 0 h 858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47919" h="858035">
                      <a:moveTo>
                        <a:pt x="1662" y="0"/>
                      </a:moveTo>
                      <a:lnTo>
                        <a:pt x="1570375" y="0"/>
                      </a:lnTo>
                      <a:lnTo>
                        <a:pt x="1647919" y="31896"/>
                      </a:lnTo>
                      <a:lnTo>
                        <a:pt x="1647919" y="34988"/>
                      </a:lnTo>
                      <a:lnTo>
                        <a:pt x="222361" y="858035"/>
                      </a:lnTo>
                      <a:lnTo>
                        <a:pt x="199329" y="820123"/>
                      </a:lnTo>
                      <a:cubicBezTo>
                        <a:pt x="72208" y="586114"/>
                        <a:pt x="0" y="317945"/>
                        <a:pt x="0" y="32911"/>
                      </a:cubicBezTo>
                      <a:lnTo>
                        <a:pt x="1662" y="0"/>
                      </a:lnTo>
                      <a:close/>
                    </a:path>
                  </a:pathLst>
                </a:custGeom>
                <a:solidFill>
                  <a:srgbClr val="FAB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A2269B45-D2C0-2C19-4808-D6A5D6BDE926}"/>
                    </a:ext>
                  </a:extLst>
                </p:cNvPr>
                <p:cNvSpPr/>
                <p:nvPr/>
              </p:nvSpPr>
              <p:spPr>
                <a:xfrm>
                  <a:off x="1749342" y="3292621"/>
                  <a:ext cx="1423689" cy="1434199"/>
                </a:xfrm>
                <a:custGeom>
                  <a:avLst/>
                  <a:gdLst>
                    <a:gd name="connsiteX0" fmla="*/ 1423689 w 1423689"/>
                    <a:gd name="connsiteY0" fmla="*/ 0 h 1434199"/>
                    <a:gd name="connsiteX1" fmla="*/ 1423689 w 1423689"/>
                    <a:gd name="connsiteY1" fmla="*/ 43423 h 1434199"/>
                    <a:gd name="connsiteX2" fmla="*/ 620725 w 1423689"/>
                    <a:gd name="connsiteY2" fmla="*/ 1434199 h 1434199"/>
                    <a:gd name="connsiteX3" fmla="*/ 503909 w 1423689"/>
                    <a:gd name="connsiteY3" fmla="*/ 1363232 h 1434199"/>
                    <a:gd name="connsiteX4" fmla="*/ 57823 w 1423689"/>
                    <a:gd name="connsiteY4" fmla="*/ 917146 h 1434199"/>
                    <a:gd name="connsiteX5" fmla="*/ 0 w 1423689"/>
                    <a:gd name="connsiteY5" fmla="*/ 821967 h 1434199"/>
                    <a:gd name="connsiteX6" fmla="*/ 1423689 w 1423689"/>
                    <a:gd name="connsiteY6" fmla="*/ 0 h 1434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3689" h="1434199">
                      <a:moveTo>
                        <a:pt x="1423689" y="0"/>
                      </a:moveTo>
                      <a:lnTo>
                        <a:pt x="1423689" y="43423"/>
                      </a:lnTo>
                      <a:lnTo>
                        <a:pt x="620725" y="1434199"/>
                      </a:lnTo>
                      <a:lnTo>
                        <a:pt x="503909" y="1363232"/>
                      </a:lnTo>
                      <a:cubicBezTo>
                        <a:pt x="328186" y="1244516"/>
                        <a:pt x="176540" y="1092869"/>
                        <a:pt x="57823" y="917146"/>
                      </a:cubicBezTo>
                      <a:lnTo>
                        <a:pt x="0" y="821967"/>
                      </a:lnTo>
                      <a:lnTo>
                        <a:pt x="1423689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9A792BBF-6A83-7D13-16C5-3A9A66D21791}"/>
                    </a:ext>
                  </a:extLst>
                </p:cNvPr>
                <p:cNvSpPr/>
                <p:nvPr/>
              </p:nvSpPr>
              <p:spPr>
                <a:xfrm>
                  <a:off x="3195298" y="3296478"/>
                  <a:ext cx="1508299" cy="1336983"/>
                </a:xfrm>
                <a:custGeom>
                  <a:avLst/>
                  <a:gdLst>
                    <a:gd name="connsiteX0" fmla="*/ 4733 w 1508299"/>
                    <a:gd name="connsiteY0" fmla="*/ 0 h 1336983"/>
                    <a:gd name="connsiteX1" fmla="*/ 1508299 w 1508299"/>
                    <a:gd name="connsiteY1" fmla="*/ 618460 h 1336983"/>
                    <a:gd name="connsiteX2" fmla="*/ 1503067 w 1508299"/>
                    <a:gd name="connsiteY2" fmla="*/ 632755 h 1336983"/>
                    <a:gd name="connsiteX3" fmla="*/ 1031853 w 1508299"/>
                    <a:gd name="connsiteY3" fmla="*/ 1264301 h 1336983"/>
                    <a:gd name="connsiteX4" fmla="*/ 934658 w 1508299"/>
                    <a:gd name="connsiteY4" fmla="*/ 1336983 h 1336983"/>
                    <a:gd name="connsiteX5" fmla="*/ 0 w 1508299"/>
                    <a:gd name="connsiteY5" fmla="*/ 8199 h 1336983"/>
                    <a:gd name="connsiteX6" fmla="*/ 4733 w 1508299"/>
                    <a:gd name="connsiteY6" fmla="*/ 0 h 1336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08299" h="1336983">
                      <a:moveTo>
                        <a:pt x="4733" y="0"/>
                      </a:moveTo>
                      <a:lnTo>
                        <a:pt x="1508299" y="618460"/>
                      </a:lnTo>
                      <a:lnTo>
                        <a:pt x="1503067" y="632755"/>
                      </a:lnTo>
                      <a:cubicBezTo>
                        <a:pt x="1398603" y="879736"/>
                        <a:pt x="1235767" y="1096017"/>
                        <a:pt x="1031853" y="1264301"/>
                      </a:cubicBezTo>
                      <a:lnTo>
                        <a:pt x="934658" y="1336983"/>
                      </a:lnTo>
                      <a:lnTo>
                        <a:pt x="0" y="8199"/>
                      </a:lnTo>
                      <a:lnTo>
                        <a:pt x="4733" y="0"/>
                      </a:lnTo>
                      <a:close/>
                    </a:path>
                  </a:pathLst>
                </a:custGeom>
                <a:solidFill>
                  <a:srgbClr val="3EC3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7B91EDCA-DCF3-6D22-7E53-F5D9F7B24873}"/>
                    </a:ext>
                  </a:extLst>
                </p:cNvPr>
                <p:cNvSpPr/>
                <p:nvPr/>
              </p:nvSpPr>
              <p:spPr>
                <a:xfrm>
                  <a:off x="3180231" y="3308113"/>
                  <a:ext cx="946840" cy="1629611"/>
                </a:xfrm>
                <a:custGeom>
                  <a:avLst/>
                  <a:gdLst>
                    <a:gd name="connsiteX0" fmla="*/ 13083 w 946840"/>
                    <a:gd name="connsiteY0" fmla="*/ 0 h 1629611"/>
                    <a:gd name="connsiteX1" fmla="*/ 946840 w 946840"/>
                    <a:gd name="connsiteY1" fmla="*/ 1327505 h 1629611"/>
                    <a:gd name="connsiteX2" fmla="*/ 919780 w 946840"/>
                    <a:gd name="connsiteY2" fmla="*/ 1347740 h 1629611"/>
                    <a:gd name="connsiteX3" fmla="*/ 165258 w 946840"/>
                    <a:gd name="connsiteY3" fmla="*/ 1621266 h 1629611"/>
                    <a:gd name="connsiteX4" fmla="*/ 0 w 946840"/>
                    <a:gd name="connsiteY4" fmla="*/ 1629611 h 1629611"/>
                    <a:gd name="connsiteX5" fmla="*/ 0 w 946840"/>
                    <a:gd name="connsiteY5" fmla="*/ 22660 h 1629611"/>
                    <a:gd name="connsiteX6" fmla="*/ 13083 w 946840"/>
                    <a:gd name="connsiteY6" fmla="*/ 0 h 1629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6840" h="1629611">
                      <a:moveTo>
                        <a:pt x="13083" y="0"/>
                      </a:moveTo>
                      <a:lnTo>
                        <a:pt x="946840" y="1327505"/>
                      </a:lnTo>
                      <a:lnTo>
                        <a:pt x="919780" y="1347740"/>
                      </a:lnTo>
                      <a:cubicBezTo>
                        <a:pt x="700127" y="1496135"/>
                        <a:pt x="442855" y="1593075"/>
                        <a:pt x="165258" y="1621266"/>
                      </a:cubicBezTo>
                      <a:lnTo>
                        <a:pt x="0" y="1629611"/>
                      </a:lnTo>
                      <a:lnTo>
                        <a:pt x="0" y="22660"/>
                      </a:lnTo>
                      <a:lnTo>
                        <a:pt x="1308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A7E68C4D-74EA-DE2A-8C17-4AAB769BB986}"/>
                    </a:ext>
                  </a:extLst>
                </p:cNvPr>
                <p:cNvSpPr/>
                <p:nvPr/>
              </p:nvSpPr>
              <p:spPr>
                <a:xfrm>
                  <a:off x="2373144" y="3343244"/>
                  <a:ext cx="799887" cy="1594480"/>
                </a:xfrm>
                <a:custGeom>
                  <a:avLst/>
                  <a:gdLst>
                    <a:gd name="connsiteX0" fmla="*/ 799887 w 799887"/>
                    <a:gd name="connsiteY0" fmla="*/ 0 h 1594480"/>
                    <a:gd name="connsiteX1" fmla="*/ 799887 w 799887"/>
                    <a:gd name="connsiteY1" fmla="*/ 1594480 h 1594480"/>
                    <a:gd name="connsiteX2" fmla="*/ 634629 w 799887"/>
                    <a:gd name="connsiteY2" fmla="*/ 1586135 h 1594480"/>
                    <a:gd name="connsiteX3" fmla="*/ 16275 w 799887"/>
                    <a:gd name="connsiteY3" fmla="*/ 1395333 h 1594480"/>
                    <a:gd name="connsiteX4" fmla="*/ 0 w 799887"/>
                    <a:gd name="connsiteY4" fmla="*/ 1385446 h 1594480"/>
                    <a:gd name="connsiteX5" fmla="*/ 799887 w 799887"/>
                    <a:gd name="connsiteY5" fmla="*/ 0 h 159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9887" h="1594480">
                      <a:moveTo>
                        <a:pt x="799887" y="0"/>
                      </a:moveTo>
                      <a:lnTo>
                        <a:pt x="799887" y="1594480"/>
                      </a:lnTo>
                      <a:lnTo>
                        <a:pt x="634629" y="1586135"/>
                      </a:lnTo>
                      <a:cubicBezTo>
                        <a:pt x="412552" y="1563583"/>
                        <a:pt x="203482" y="1497030"/>
                        <a:pt x="16275" y="1395333"/>
                      </a:cubicBezTo>
                      <a:lnTo>
                        <a:pt x="0" y="1385446"/>
                      </a:lnTo>
                      <a:lnTo>
                        <a:pt x="799887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Circle: Hollow 189">
                  <a:extLst>
                    <a:ext uri="{FF2B5EF4-FFF2-40B4-BE49-F238E27FC236}">
                      <a16:creationId xmlns:a16="http://schemas.microsoft.com/office/drawing/2014/main" id="{CBBDF466-B99F-905E-A36D-D742B7678542}"/>
                    </a:ext>
                  </a:extLst>
                </p:cNvPr>
                <p:cNvSpPr/>
                <p:nvPr/>
              </p:nvSpPr>
              <p:spPr>
                <a:xfrm>
                  <a:off x="1442322" y="1586807"/>
                  <a:ext cx="3456283" cy="3439804"/>
                </a:xfrm>
                <a:prstGeom prst="donut">
                  <a:avLst>
                    <a:gd name="adj" fmla="val 6092"/>
                  </a:avLst>
                </a:prstGeom>
                <a:gradFill flip="none" rotWithShape="1">
                  <a:gsLst>
                    <a:gs pos="79000">
                      <a:schemeClr val="accent4">
                        <a:lumMod val="89000"/>
                      </a:schemeClr>
                    </a:gs>
                    <a:gs pos="97000">
                      <a:schemeClr val="accent4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6117B6C3-F4FC-C5DE-3882-DE527475E101}"/>
                  </a:ext>
                </a:extLst>
              </p:cNvPr>
              <p:cNvSpPr/>
              <p:nvPr/>
            </p:nvSpPr>
            <p:spPr>
              <a:xfrm>
                <a:off x="4567583" y="4215804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BA421C42-5A5F-973E-5413-8AB91A25F686}"/>
                  </a:ext>
                </a:extLst>
              </p:cNvPr>
              <p:cNvSpPr/>
              <p:nvPr/>
            </p:nvSpPr>
            <p:spPr>
              <a:xfrm>
                <a:off x="6377256" y="2434832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7E57B2FA-7708-ABC5-32BB-855888D31E29}"/>
                  </a:ext>
                </a:extLst>
              </p:cNvPr>
              <p:cNvSpPr/>
              <p:nvPr/>
            </p:nvSpPr>
            <p:spPr>
              <a:xfrm>
                <a:off x="2710388" y="2343074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46F32B17-B1FF-2BFC-A547-C5C0CAAF1C9E}"/>
                  </a:ext>
                </a:extLst>
              </p:cNvPr>
              <p:cNvSpPr/>
              <p:nvPr/>
            </p:nvSpPr>
            <p:spPr>
              <a:xfrm>
                <a:off x="4541138" y="628880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62" name="Graphic 161" descr="Badge Heart with solid fill">
              <a:extLst>
                <a:ext uri="{FF2B5EF4-FFF2-40B4-BE49-F238E27FC236}">
                  <a16:creationId xmlns:a16="http://schemas.microsoft.com/office/drawing/2014/main" id="{307608EE-2D90-BD45-3305-75470345E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9972987">
              <a:off x="3457563" y="3840152"/>
              <a:ext cx="362830" cy="362830"/>
            </a:xfrm>
            <a:prstGeom prst="rect">
              <a:avLst/>
            </a:prstGeom>
          </p:spPr>
        </p:pic>
      </p:grp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E3ACDE6C-FD41-E95D-8A49-ADC0C658608D}"/>
              </a:ext>
            </a:extLst>
          </p:cNvPr>
          <p:cNvSpPr/>
          <p:nvPr/>
        </p:nvSpPr>
        <p:spPr>
          <a:xfrm>
            <a:off x="1086465" y="4745228"/>
            <a:ext cx="4572000" cy="75929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 QUAY KÌ DIỆU</a:t>
            </a:r>
          </a:p>
        </p:txBody>
      </p:sp>
      <p:grpSp>
        <p:nvGrpSpPr>
          <p:cNvPr id="194" name="quay">
            <a:extLst>
              <a:ext uri="{FF2B5EF4-FFF2-40B4-BE49-F238E27FC236}">
                <a16:creationId xmlns:a16="http://schemas.microsoft.com/office/drawing/2014/main" id="{D14A856B-B923-A8E6-62B3-7379AC078EFB}"/>
              </a:ext>
            </a:extLst>
          </p:cNvPr>
          <p:cNvGrpSpPr/>
          <p:nvPr/>
        </p:nvGrpSpPr>
        <p:grpSpPr>
          <a:xfrm>
            <a:off x="2934041" y="1960959"/>
            <a:ext cx="639096" cy="639096"/>
            <a:chOff x="8065247" y="1250184"/>
            <a:chExt cx="639096" cy="639096"/>
          </a:xfrm>
        </p:grpSpPr>
        <p:sp>
          <p:nvSpPr>
            <p:cNvPr id="195" name="Teardrop 194">
              <a:extLst>
                <a:ext uri="{FF2B5EF4-FFF2-40B4-BE49-F238E27FC236}">
                  <a16:creationId xmlns:a16="http://schemas.microsoft.com/office/drawing/2014/main" id="{F62BF468-41CF-1D1B-F98A-54C065E973B6}"/>
                </a:ext>
              </a:extLst>
            </p:cNvPr>
            <p:cNvSpPr/>
            <p:nvPr/>
          </p:nvSpPr>
          <p:spPr>
            <a:xfrm>
              <a:off x="8065247" y="1250184"/>
              <a:ext cx="639096" cy="639096"/>
            </a:xfrm>
            <a:prstGeom prst="teardrop">
              <a:avLst>
                <a:gd name="adj" fmla="val 11538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Circle: Hollow 195">
              <a:extLst>
                <a:ext uri="{FF2B5EF4-FFF2-40B4-BE49-F238E27FC236}">
                  <a16:creationId xmlns:a16="http://schemas.microsoft.com/office/drawing/2014/main" id="{E9504629-2D36-0514-7C50-35247E30F48C}"/>
                </a:ext>
              </a:extLst>
            </p:cNvPr>
            <p:cNvSpPr/>
            <p:nvPr/>
          </p:nvSpPr>
          <p:spPr>
            <a:xfrm>
              <a:off x="8149098" y="1327489"/>
              <a:ext cx="471393" cy="471393"/>
            </a:xfrm>
            <a:prstGeom prst="donu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222F3EA7-7AAF-811F-E252-A5078955CCBE}"/>
                </a:ext>
              </a:extLst>
            </p:cNvPr>
            <p:cNvSpPr/>
            <p:nvPr/>
          </p:nvSpPr>
          <p:spPr>
            <a:xfrm>
              <a:off x="8284157" y="1465408"/>
              <a:ext cx="201274" cy="1955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h="133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4" name="Star: 4 Points 203">
            <a:extLst>
              <a:ext uri="{FF2B5EF4-FFF2-40B4-BE49-F238E27FC236}">
                <a16:creationId xmlns:a16="http://schemas.microsoft.com/office/drawing/2014/main" id="{85C20BE5-F626-225B-C071-7C70F365A58B}"/>
              </a:ext>
            </a:extLst>
          </p:cNvPr>
          <p:cNvSpPr/>
          <p:nvPr/>
        </p:nvSpPr>
        <p:spPr>
          <a:xfrm>
            <a:off x="2159000" y="-2921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1" name="Picture 250" descr="A cartoon of a child holding a string&#10;&#10;Description automatically generated">
            <a:extLst>
              <a:ext uri="{FF2B5EF4-FFF2-40B4-BE49-F238E27FC236}">
                <a16:creationId xmlns:a16="http://schemas.microsoft.com/office/drawing/2014/main" id="{B4F7870A-225C-DD8B-A10A-FFBD81A8C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632" y="2335445"/>
            <a:ext cx="2486025" cy="3543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D28DD3-3928-9929-C4F1-10C6AC8D7E1C}"/>
              </a:ext>
            </a:extLst>
          </p:cNvPr>
          <p:cNvSpPr txBox="1"/>
          <p:nvPr/>
        </p:nvSpPr>
        <p:spPr>
          <a:xfrm>
            <a:off x="7304926" y="667820"/>
            <a:ext cx="47055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xanh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lang="en-US" sz="3200" b="1" dirty="0">
              <a:solidFill>
                <a:srgbClr val="000000"/>
              </a:solidFill>
              <a:latin typeface="Calibri" panose="020F0502020204030204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291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>
            <a:extLst>
              <a:ext uri="{FF2B5EF4-FFF2-40B4-BE49-F238E27FC236}">
                <a16:creationId xmlns:a16="http://schemas.microsoft.com/office/drawing/2014/main" id="{AA558755-1417-4178-8C89-33F0B9112145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2" name="图片 3">
              <a:extLst>
                <a:ext uri="{FF2B5EF4-FFF2-40B4-BE49-F238E27FC236}">
                  <a16:creationId xmlns:a16="http://schemas.microsoft.com/office/drawing/2014/main" id="{E1520C29-23FF-4175-A49A-2025AF19D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278AE629-F7F9-4D35-AE64-26D07A33F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CDE337F4-32E4-4906-9C70-B8914DF3E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15" name="组合 8">
            <a:extLst>
              <a:ext uri="{FF2B5EF4-FFF2-40B4-BE49-F238E27FC236}">
                <a16:creationId xmlns:a16="http://schemas.microsoft.com/office/drawing/2014/main" id="{9E3E4EF5-56BC-441D-A514-9A888A7F7E1A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6" name="图片 10">
              <a:extLst>
                <a:ext uri="{FF2B5EF4-FFF2-40B4-BE49-F238E27FC236}">
                  <a16:creationId xmlns:a16="http://schemas.microsoft.com/office/drawing/2014/main" id="{A592B361-8E62-42CA-8ED0-387B79A83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id="{079EF30C-07D1-4CCA-BF10-B28D6AB12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8" name="图片 12">
            <a:extLst>
              <a:ext uri="{FF2B5EF4-FFF2-40B4-BE49-F238E27FC236}">
                <a16:creationId xmlns:a16="http://schemas.microsoft.com/office/drawing/2014/main" id="{18455081-678D-4433-A5AA-6FF2878723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9" name="组合 8">
            <a:extLst>
              <a:ext uri="{FF2B5EF4-FFF2-40B4-BE49-F238E27FC236}">
                <a16:creationId xmlns:a16="http://schemas.microsoft.com/office/drawing/2014/main" id="{3FD979EB-8F61-492B-B324-8FB8CF4B3707}"/>
              </a:ext>
            </a:extLst>
          </p:cNvPr>
          <p:cNvGrpSpPr/>
          <p:nvPr/>
        </p:nvGrpSpPr>
        <p:grpSpPr>
          <a:xfrm flipV="1">
            <a:off x="7492240" y="15692"/>
            <a:ext cx="4988772" cy="1396552"/>
            <a:chOff x="-1" y="5367704"/>
            <a:chExt cx="5323647" cy="1490296"/>
          </a:xfrm>
        </p:grpSpPr>
        <p:pic>
          <p:nvPicPr>
            <p:cNvPr id="20" name="图片 10">
              <a:extLst>
                <a:ext uri="{FF2B5EF4-FFF2-40B4-BE49-F238E27FC236}">
                  <a16:creationId xmlns:a16="http://schemas.microsoft.com/office/drawing/2014/main" id="{D11ECE29-9286-4ECC-90AF-FC2F57350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1FE94BA-93A6-4F24-92A0-F09C58276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Cloud Callout 2">
            <a:extLst>
              <a:ext uri="{FF2B5EF4-FFF2-40B4-BE49-F238E27FC236}">
                <a16:creationId xmlns:a16="http://schemas.microsoft.com/office/drawing/2014/main" id="{B2C8FA3F-F3DB-4FB0-ACD6-AC844BEDA64C}"/>
              </a:ext>
            </a:extLst>
          </p:cNvPr>
          <p:cNvSpPr/>
          <p:nvPr/>
        </p:nvSpPr>
        <p:spPr>
          <a:xfrm>
            <a:off x="2665776" y="1761810"/>
            <a:ext cx="8440374" cy="3454069"/>
          </a:xfrm>
          <a:prstGeom prst="cloudCallout">
            <a:avLst>
              <a:gd name="adj1" fmla="val -54677"/>
              <a:gd name="adj2" fmla="val 53510"/>
            </a:avLst>
          </a:prstGeom>
          <a:solidFill>
            <a:srgbClr val="F4FCF7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   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宋体" panose="02010600030101010101" pitchFamily="2" charset="-122"/>
                <a:cs typeface="#9Slide03 Arima Madurai Black" panose="00000A00000000000000" pitchFamily="2" charset="0"/>
              </a:rPr>
              <a:t>Về nhà ôn lại bài và chuẩn bị bài tiếp theo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宋体" panose="02010600030101010101" pitchFamily="2" charset="-122"/>
              <a:cs typeface="#9Slide03 Arima Madurai Black" panose="00000A00000000000000" pitchFamily="2" charset="-9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2B3F92-6FE7-4743-A32B-FF59B0FF9C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574"/>
          <a:stretch/>
        </p:blipFill>
        <p:spPr>
          <a:xfrm>
            <a:off x="55910" y="1412244"/>
            <a:ext cx="3207070" cy="56913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50EEFEE-7F4A-419A-AD95-35D58714D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2579" y="856926"/>
            <a:ext cx="7126842" cy="920576"/>
          </a:xfrm>
          <a:prstGeom prst="rect">
            <a:avLst/>
          </a:prstGeom>
        </p:spPr>
      </p:pic>
      <p:pic>
        <p:nvPicPr>
          <p:cNvPr id="26" name="Picture 2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701C5CD-4389-43AA-B5BB-40B2965A08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3" t="1979" r="1463" b="65799"/>
          <a:stretch/>
        </p:blipFill>
        <p:spPr>
          <a:xfrm>
            <a:off x="1360221" y="693130"/>
            <a:ext cx="1305555" cy="124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0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14F427-81FB-6F01-23B6-910C18A5A5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64207" y="1368373"/>
            <a:ext cx="5206435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1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19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0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1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2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38537" y="405445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367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9480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977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 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dm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cm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 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mm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382316" y="5357706"/>
            <a:ext cx="3389267" cy="12050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kg, hg, dg, 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57" y="31049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03" y="55060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D356405-C262-4BC4-8593-D9780493ABEA}"/>
              </a:ext>
            </a:extLst>
          </p:cNvPr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Đâu là đơn vị đo diện tích?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A8BD45-A661-4BF2-8E38-0C36624885DF}"/>
              </a:ext>
            </a:extLst>
          </p:cNvPr>
          <p:cNvSpPr/>
          <p:nvPr/>
        </p:nvSpPr>
        <p:spPr>
          <a:xfrm>
            <a:off x="4348896" y="3936966"/>
            <a:ext cx="3389267" cy="12065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m, dm , cm, mm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39" y="4024305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0" action="ppaction://hlinksldjump"/>
            <a:extLst>
              <a:ext uri="{FF2B5EF4-FFF2-40B4-BE49-F238E27FC236}">
                <a16:creationId xmlns:a16="http://schemas.microsoft.com/office/drawing/2014/main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572001" y="2838451"/>
            <a:ext cx="3389267" cy="8021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it-IT" sz="3200" b="1" dirty="0">
                <a:solidFill>
                  <a:schemeClr val="tx1"/>
                </a:solidFill>
              </a:rPr>
              <a:t>A. 2 kg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532839" y="4941590"/>
            <a:ext cx="3389267" cy="9258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C. 2 500 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532840" y="3954469"/>
            <a:ext cx="3389267" cy="855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2 000 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98" y="5017804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41" y="4007603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09974" y="609600"/>
            <a:ext cx="5904139" cy="16287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khối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lượng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hình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71BA1A6F-9084-4249-8FF7-BFECC988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9820CD52-7E28-4B2F-BBAA-A05DFD16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7F1671E-9BFE-402D-8380-9340224A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032159EE-369A-4E1E-9C38-06ABEFA6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53600D08-DFE2-4179-B2D5-98CD6AB2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02112987-EB39-4746-9618-EAEC8C4DC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17A04C39-AA7A-47E7-8549-FB64E810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89849E8-8E45-4D4F-9CB8-54758EDC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F436B5A0-A8AB-4336-A74F-8006EB1C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296509A8-455A-43CA-BB1D-68FE4ADD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78C9FBD1-AD6A-4561-A7B1-A475427B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78333177-270E-4C8F-AE8E-061893E4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0" action="ppaction://hlinksldjump"/>
            <a:extLst>
              <a:ext uri="{FF2B5EF4-FFF2-40B4-BE49-F238E27FC236}">
                <a16:creationId xmlns:a16="http://schemas.microsoft.com/office/drawing/2014/main" id="{0DDC38FA-A3FF-4EC4-ADA2-2864655A53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8DCEEE-DAEC-007B-35E3-2402D98801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975" y="761999"/>
            <a:ext cx="3026811" cy="2524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4B5020-7D64-4F5B-3575-4B0456B257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412" y="3276600"/>
            <a:ext cx="21431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43" y="1033211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09" y="2099616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86B6DCD2-8CE5-4B0B-B266-4A613C09A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83021"/>
            <a:ext cx="1399401" cy="1146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4EED07-9F58-9E35-E788-43DE8698F0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30887" y="606630"/>
            <a:ext cx="8071804" cy="2645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5B85A3-AFE2-E852-E303-02A03252D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4661" y="2029833"/>
            <a:ext cx="7590178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CB4C1-E56A-A398-5408-B31AE7D440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5969" y="976675"/>
            <a:ext cx="6212362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1289</Words>
  <Application>Microsoft Office PowerPoint</Application>
  <PresentationFormat>Widescreen</PresentationFormat>
  <Paragraphs>162</Paragraphs>
  <Slides>29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等线</vt:lpstr>
      <vt:lpstr>宋体</vt:lpstr>
      <vt:lpstr>.VnBlack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2024-12-12T08:30:30Z</dcterms:created>
  <dcterms:modified xsi:type="dcterms:W3CDTF">2024-12-12T08:31:40Z</dcterms:modified>
</cp:coreProperties>
</file>