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21" r:id="rId3"/>
    <p:sldId id="11693" r:id="rId4"/>
    <p:sldId id="11694" r:id="rId5"/>
    <p:sldId id="324" r:id="rId6"/>
    <p:sldId id="283" r:id="rId7"/>
    <p:sldId id="325" r:id="rId8"/>
    <p:sldId id="294" r:id="rId9"/>
    <p:sldId id="295" r:id="rId10"/>
    <p:sldId id="326" r:id="rId11"/>
    <p:sldId id="327" r:id="rId12"/>
    <p:sldId id="328" r:id="rId13"/>
    <p:sldId id="329" r:id="rId14"/>
    <p:sldId id="330" r:id="rId15"/>
    <p:sldId id="331" r:id="rId16"/>
    <p:sldId id="332" r:id="rId17"/>
    <p:sldId id="333" r:id="rId18"/>
    <p:sldId id="334" r:id="rId19"/>
    <p:sldId id="335" r:id="rId20"/>
    <p:sldId id="291"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6"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3B569-F584-442D-93D0-09C6E3833AF1}"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64626-B97A-4C33-AB17-27CF61C60A01}" type="slidenum">
              <a:rPr lang="en-US" smtClean="0"/>
              <a:t>‹#›</a:t>
            </a:fld>
            <a:endParaRPr lang="en-US"/>
          </a:p>
        </p:txBody>
      </p:sp>
    </p:spTree>
    <p:extLst>
      <p:ext uri="{BB962C8B-B14F-4D97-AF65-F5344CB8AC3E}">
        <p14:creationId xmlns:p14="http://schemas.microsoft.com/office/powerpoint/2010/main" val="170088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A1C12-A98E-46B7-9FF3-DE14FF62C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3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37A9D-117A-419D-BC1C-9ADA5B8DE7D1}" type="slidenum">
              <a:rPr lang="en-US" smtClean="0"/>
              <a:t>6</a:t>
            </a:fld>
            <a:endParaRPr lang="en-US"/>
          </a:p>
        </p:txBody>
      </p:sp>
    </p:spTree>
    <p:extLst>
      <p:ext uri="{BB962C8B-B14F-4D97-AF65-F5344CB8AC3E}">
        <p14:creationId xmlns:p14="http://schemas.microsoft.com/office/powerpoint/2010/main" val="262486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D37A9D-117A-419D-BC1C-9ADA5B8DE7D1}" type="slidenum">
              <a:rPr lang="en-US" smtClean="0"/>
              <a:t>21</a:t>
            </a:fld>
            <a:endParaRPr lang="en-US"/>
          </a:p>
        </p:txBody>
      </p:sp>
    </p:spTree>
    <p:extLst>
      <p:ext uri="{BB962C8B-B14F-4D97-AF65-F5344CB8AC3E}">
        <p14:creationId xmlns:p14="http://schemas.microsoft.com/office/powerpoint/2010/main" val="77018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9A5F-58F3-8B4F-177B-5699FF1F11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C5620A-6B16-0167-6EF7-43AB4D0A9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74F7A0-7AFE-7781-43DD-F3D292059323}"/>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5" name="Footer Placeholder 4">
            <a:extLst>
              <a:ext uri="{FF2B5EF4-FFF2-40B4-BE49-F238E27FC236}">
                <a16:creationId xmlns:a16="http://schemas.microsoft.com/office/drawing/2014/main" id="{999B90FD-0EC8-17C5-1914-F16B9A264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C82C4-1C47-4E4E-36C7-4808C85CA746}"/>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325933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8890-7F9F-6E74-3EE4-458F2CC36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04161-D711-9D73-E8A7-8636EC2673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F829D-3E50-4A77-6BA3-8F446CBE07A8}"/>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5" name="Footer Placeholder 4">
            <a:extLst>
              <a:ext uri="{FF2B5EF4-FFF2-40B4-BE49-F238E27FC236}">
                <a16:creationId xmlns:a16="http://schemas.microsoft.com/office/drawing/2014/main" id="{C7523A0D-26F2-0F69-EA91-2867C1DFC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8BA61-EE86-27F9-1384-DB5EDDED683D}"/>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384843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B6955-3359-D997-976C-838E39E95D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7A9E26-C6B2-5786-ED0F-7D9A96320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8530B-6CB3-1C50-00D0-9F25198C66F8}"/>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5" name="Footer Placeholder 4">
            <a:extLst>
              <a:ext uri="{FF2B5EF4-FFF2-40B4-BE49-F238E27FC236}">
                <a16:creationId xmlns:a16="http://schemas.microsoft.com/office/drawing/2014/main" id="{09683DA8-8C58-77C3-7E7C-E102B60F5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51FCDB-07E1-FA70-348D-EB5CA6F8BE10}"/>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46593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ADB1-E1F1-1BB7-7DE0-ABC5DA654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5F068-1A5E-1003-9DEF-1E94E77F1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A2014-3911-DC49-1EDD-A7EEF9CC28B1}"/>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5" name="Footer Placeholder 4">
            <a:extLst>
              <a:ext uri="{FF2B5EF4-FFF2-40B4-BE49-F238E27FC236}">
                <a16:creationId xmlns:a16="http://schemas.microsoft.com/office/drawing/2014/main" id="{BCBBB799-83EB-CB80-979D-49188B376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78CD2-7C83-D852-CF84-6188EFE07A7B}"/>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292692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D6E1-A42D-B4A4-3007-80DF34397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78CC53-9460-975C-ED31-AFD23A6793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9BECF-E0B0-616E-7B1B-9657B5329B8B}"/>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5" name="Footer Placeholder 4">
            <a:extLst>
              <a:ext uri="{FF2B5EF4-FFF2-40B4-BE49-F238E27FC236}">
                <a16:creationId xmlns:a16="http://schemas.microsoft.com/office/drawing/2014/main" id="{2CB73B54-02E9-BC15-A9B9-BE32E1670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97AD6-3DE4-5745-F135-9C7694DBA9B6}"/>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234225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505A-5569-0B1C-EF5D-CE478AF1CA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A1A8F-3018-B9DF-D914-DFEBDFD47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208D8B-58B6-6272-21E7-E52436707A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1303BE-D073-03B2-704D-3081A4B14C41}"/>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6" name="Footer Placeholder 5">
            <a:extLst>
              <a:ext uri="{FF2B5EF4-FFF2-40B4-BE49-F238E27FC236}">
                <a16:creationId xmlns:a16="http://schemas.microsoft.com/office/drawing/2014/main" id="{31276FBE-F14E-0824-F558-5DF209B68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76FCD-9514-EC45-E86A-2ABE545A11E5}"/>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363581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5B94-D2FA-890F-0F63-419F914E7F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3CC758-E178-A6D3-9C5F-D7B2EDED02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6519A0-5008-ACA8-C395-756A58356A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0DB81-17BC-3DE7-3208-503C89C19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AE682D-98D1-C26B-AFED-A7C6EC239B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9084B-355A-8AE1-6DDC-C9B844318C83}"/>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8" name="Footer Placeholder 7">
            <a:extLst>
              <a:ext uri="{FF2B5EF4-FFF2-40B4-BE49-F238E27FC236}">
                <a16:creationId xmlns:a16="http://schemas.microsoft.com/office/drawing/2014/main" id="{15D4C79C-5656-2C34-217E-A2350CF779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1C3A4E-2B2A-1E22-20CC-4240C66412E9}"/>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333792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57C6-0FA9-8281-EE90-79D92D3A8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954BB2-9B60-7AD2-D814-A240370ECB3D}"/>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4" name="Footer Placeholder 3">
            <a:extLst>
              <a:ext uri="{FF2B5EF4-FFF2-40B4-BE49-F238E27FC236}">
                <a16:creationId xmlns:a16="http://schemas.microsoft.com/office/drawing/2014/main" id="{46C88B51-E07C-25FC-D48B-E0AC1E6E2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46D52F-88C2-1F73-BDFF-0718D608C9CE}"/>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120406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F6F21-FCB1-956A-D11B-C67CEF4E2E83}"/>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3" name="Footer Placeholder 2">
            <a:extLst>
              <a:ext uri="{FF2B5EF4-FFF2-40B4-BE49-F238E27FC236}">
                <a16:creationId xmlns:a16="http://schemas.microsoft.com/office/drawing/2014/main" id="{A2BC183F-F4A4-E16C-326E-A898CD9700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D6A1F-ED83-B399-B744-AEB049B140B6}"/>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304110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B25B-BB01-D451-F392-D2786D5F9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DC35E7-7110-7F6E-D302-E2F6E49B8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6E04DC-2749-41EA-8C7C-4056032FD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CCD4B-1D9F-2175-9804-84F9762963A8}"/>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6" name="Footer Placeholder 5">
            <a:extLst>
              <a:ext uri="{FF2B5EF4-FFF2-40B4-BE49-F238E27FC236}">
                <a16:creationId xmlns:a16="http://schemas.microsoft.com/office/drawing/2014/main" id="{A6E42D0A-68C5-AF95-E76A-6E663FEED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0444D-FE51-B31C-D947-751602E75A56}"/>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143855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9648-4091-FD78-8C4B-D1B5BC8B1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E6641C-E813-3DBD-DF97-081F08D10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7EE316-090A-BB26-00F9-4522B7CDB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1A1368-06E3-2F46-C5D7-0A5F8628C488}"/>
              </a:ext>
            </a:extLst>
          </p:cNvPr>
          <p:cNvSpPr>
            <a:spLocks noGrp="1"/>
          </p:cNvSpPr>
          <p:nvPr>
            <p:ph type="dt" sz="half" idx="10"/>
          </p:nvPr>
        </p:nvSpPr>
        <p:spPr/>
        <p:txBody>
          <a:bodyPr/>
          <a:lstStyle/>
          <a:p>
            <a:fld id="{69D39643-438C-4754-B986-C4CB69767AC3}" type="datetimeFigureOut">
              <a:rPr lang="en-US" smtClean="0"/>
              <a:t>12/12/2024</a:t>
            </a:fld>
            <a:endParaRPr lang="en-US"/>
          </a:p>
        </p:txBody>
      </p:sp>
      <p:sp>
        <p:nvSpPr>
          <p:cNvPr id="6" name="Footer Placeholder 5">
            <a:extLst>
              <a:ext uri="{FF2B5EF4-FFF2-40B4-BE49-F238E27FC236}">
                <a16:creationId xmlns:a16="http://schemas.microsoft.com/office/drawing/2014/main" id="{34B7954C-A0A3-9137-3E3B-8B7C0667F0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3FAA6-E185-B611-561C-3D12DDAF7AA3}"/>
              </a:ext>
            </a:extLst>
          </p:cNvPr>
          <p:cNvSpPr>
            <a:spLocks noGrp="1"/>
          </p:cNvSpPr>
          <p:nvPr>
            <p:ph type="sldNum" sz="quarter" idx="12"/>
          </p:nvPr>
        </p:nvSpPr>
        <p:spPr/>
        <p:txBody>
          <a:bodyPr/>
          <a:lstStyle/>
          <a:p>
            <a:fld id="{19A6AB00-3CC0-4C87-80F1-82694998CC10}" type="slidenum">
              <a:rPr lang="en-US" smtClean="0"/>
              <a:t>‹#›</a:t>
            </a:fld>
            <a:endParaRPr lang="en-US"/>
          </a:p>
        </p:txBody>
      </p:sp>
    </p:spTree>
    <p:extLst>
      <p:ext uri="{BB962C8B-B14F-4D97-AF65-F5344CB8AC3E}">
        <p14:creationId xmlns:p14="http://schemas.microsoft.com/office/powerpoint/2010/main" val="36765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E39A8-3CC7-1785-4A3B-825598136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BC802D-AB52-C984-6A7C-9DE802FE6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8EDDC-DAB0-DBD6-5AF4-B2CDDE38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39643-438C-4754-B986-C4CB69767AC3}" type="datetimeFigureOut">
              <a:rPr lang="en-US" smtClean="0"/>
              <a:t>12/12/2024</a:t>
            </a:fld>
            <a:endParaRPr lang="en-US"/>
          </a:p>
        </p:txBody>
      </p:sp>
      <p:sp>
        <p:nvSpPr>
          <p:cNvPr id="5" name="Footer Placeholder 4">
            <a:extLst>
              <a:ext uri="{FF2B5EF4-FFF2-40B4-BE49-F238E27FC236}">
                <a16:creationId xmlns:a16="http://schemas.microsoft.com/office/drawing/2014/main" id="{AACB53F7-C1BE-C4AF-92C0-497913000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73828D-20C5-0386-F36E-6B1971041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6AB00-3CC0-4C87-80F1-82694998CC10}" type="slidenum">
              <a:rPr lang="en-US" smtClean="0"/>
              <a:t>‹#›</a:t>
            </a:fld>
            <a:endParaRPr lang="en-US"/>
          </a:p>
        </p:txBody>
      </p:sp>
    </p:spTree>
    <p:extLst>
      <p:ext uri="{BB962C8B-B14F-4D97-AF65-F5344CB8AC3E}">
        <p14:creationId xmlns:p14="http://schemas.microsoft.com/office/powerpoint/2010/main" val="91458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3.png"/><Relationship Id="rId12"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3"/>
          <a:stretch>
            <a:fillRect/>
          </a:stretch>
        </p:blipFill>
        <p:spPr>
          <a:xfrm>
            <a:off x="6095" y="0"/>
            <a:ext cx="12185905" cy="6858000"/>
          </a:xfrm>
          <a:prstGeom prst="rect">
            <a:avLst/>
          </a:prstGeom>
        </p:spPr>
      </p:pic>
      <p:pic>
        <p:nvPicPr>
          <p:cNvPr id="6" name="Hình ảnh 5">
            <a:extLst>
              <a:ext uri="{FF2B5EF4-FFF2-40B4-BE49-F238E27FC236}">
                <a16:creationId xmlns:a16="http://schemas.microsoft.com/office/drawing/2014/main" id="{20365CDF-20EB-DAAC-91F8-5F2CA43B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2" y="-428499"/>
            <a:ext cx="10596918" cy="6067586"/>
          </a:xfrm>
          <a:prstGeom prst="rect">
            <a:avLst/>
          </a:prstGeom>
        </p:spPr>
      </p:pic>
      <p:grpSp>
        <p:nvGrpSpPr>
          <p:cNvPr id="4" name="Group 3">
            <a:extLst>
              <a:ext uri="{FF2B5EF4-FFF2-40B4-BE49-F238E27FC236}">
                <a16:creationId xmlns:a16="http://schemas.microsoft.com/office/drawing/2014/main" id="{2CA0D888-12DD-B181-11E2-69AC71FB04DB}"/>
              </a:ext>
            </a:extLst>
          </p:cNvPr>
          <p:cNvGrpSpPr/>
          <p:nvPr/>
        </p:nvGrpSpPr>
        <p:grpSpPr>
          <a:xfrm>
            <a:off x="8248650" y="3314700"/>
            <a:ext cx="3937255" cy="3543300"/>
            <a:chOff x="7089316" y="2250000"/>
            <a:chExt cx="5096589" cy="4608000"/>
          </a:xfrm>
        </p:grpSpPr>
        <p:sp>
          <p:nvSpPr>
            <p:cNvPr id="3" name="TextBox 3">
              <a:extLst>
                <a:ext uri="{FF2B5EF4-FFF2-40B4-BE49-F238E27FC236}">
                  <a16:creationId xmlns:a16="http://schemas.microsoft.com/office/drawing/2014/main" id="{F158CC55-6EAD-2F63-BD54-27BFC74885A9}"/>
                </a:ext>
              </a:extLst>
            </p:cNvPr>
            <p:cNvSpPr txBox="1"/>
            <p:nvPr/>
          </p:nvSpPr>
          <p:spPr>
            <a:xfrm>
              <a:off x="10315073" y="5451580"/>
              <a:ext cx="947015" cy="57708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NGUYỄN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THỊ ÁI QUYÊN</a:t>
              </a:r>
              <a:endParaRPr kumimoji="0" lang="en-SG" sz="105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grpSp>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A18C9446-D487-8E44-5D3B-5A46674AD63F}"/>
              </a:ext>
            </a:extLst>
          </p:cNvPr>
          <p:cNvPicPr>
            <a:picLocks noChangeAspect="1"/>
          </p:cNvPicPr>
          <p:nvPr/>
        </p:nvPicPr>
        <p:blipFill>
          <a:blip r:embed="rId8"/>
          <a:stretch>
            <a:fillRect/>
          </a:stretch>
        </p:blipFill>
        <p:spPr>
          <a:xfrm>
            <a:off x="3343470" y="947131"/>
            <a:ext cx="4285859" cy="810838"/>
          </a:xfrm>
          <a:prstGeom prst="rect">
            <a:avLst/>
          </a:prstGeom>
        </p:spPr>
      </p:pic>
      <p:pic>
        <p:nvPicPr>
          <p:cNvPr id="11" name="Picture 10">
            <a:extLst>
              <a:ext uri="{FF2B5EF4-FFF2-40B4-BE49-F238E27FC236}">
                <a16:creationId xmlns:a16="http://schemas.microsoft.com/office/drawing/2014/main" id="{CAA5EDA4-A5B3-599C-1FBE-E97FF94A23C2}"/>
              </a:ext>
            </a:extLst>
          </p:cNvPr>
          <p:cNvPicPr>
            <a:picLocks noChangeAspect="1"/>
          </p:cNvPicPr>
          <p:nvPr/>
        </p:nvPicPr>
        <p:blipFill>
          <a:blip r:embed="rId9"/>
          <a:stretch>
            <a:fillRect/>
          </a:stretch>
        </p:blipFill>
        <p:spPr>
          <a:xfrm>
            <a:off x="375885" y="405254"/>
            <a:ext cx="3724979" cy="2999492"/>
          </a:xfrm>
          <a:prstGeom prst="rect">
            <a:avLst/>
          </a:prstGeom>
        </p:spPr>
      </p:pic>
      <p:pic>
        <p:nvPicPr>
          <p:cNvPr id="12" name="Picture 11">
            <a:extLst>
              <a:ext uri="{FF2B5EF4-FFF2-40B4-BE49-F238E27FC236}">
                <a16:creationId xmlns:a16="http://schemas.microsoft.com/office/drawing/2014/main" id="{8C10E6E3-4C6B-69CF-49CB-188AD411C314}"/>
              </a:ext>
            </a:extLst>
          </p:cNvPr>
          <p:cNvPicPr>
            <a:picLocks noChangeAspect="1"/>
          </p:cNvPicPr>
          <p:nvPr/>
        </p:nvPicPr>
        <p:blipFill>
          <a:blip r:embed="rId10"/>
          <a:stretch>
            <a:fillRect/>
          </a:stretch>
        </p:blipFill>
        <p:spPr>
          <a:xfrm>
            <a:off x="1194963" y="2664867"/>
            <a:ext cx="10092936" cy="1755800"/>
          </a:xfrm>
          <a:prstGeom prst="rect">
            <a:avLst/>
          </a:prstGeom>
        </p:spPr>
      </p:pic>
    </p:spTree>
    <p:extLst>
      <p:ext uri="{BB962C8B-B14F-4D97-AF65-F5344CB8AC3E}">
        <p14:creationId xmlns:p14="http://schemas.microsoft.com/office/powerpoint/2010/main" val="27440115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6" presetClass="emph" presetSubtype="0" repeatCount="3000" fill="hold" nodeType="with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B5D1B05-378E-9DF2-99C3-0550EDC6E31C}"/>
              </a:ext>
            </a:extLst>
          </p:cNvPr>
          <p:cNvPicPr>
            <a:picLocks noChangeAspect="1"/>
          </p:cNvPicPr>
          <p:nvPr/>
        </p:nvPicPr>
        <p:blipFill>
          <a:blip r:embed="rId3"/>
          <a:stretch>
            <a:fillRect/>
          </a:stretch>
        </p:blipFill>
        <p:spPr>
          <a:xfrm>
            <a:off x="747393" y="1771118"/>
            <a:ext cx="2962913" cy="3487214"/>
          </a:xfrm>
          <a:prstGeom prst="rect">
            <a:avLst/>
          </a:prstGeom>
        </p:spPr>
      </p:pic>
      <p:pic>
        <p:nvPicPr>
          <p:cNvPr id="16" name="Picture 15">
            <a:extLst>
              <a:ext uri="{FF2B5EF4-FFF2-40B4-BE49-F238E27FC236}">
                <a16:creationId xmlns:a16="http://schemas.microsoft.com/office/drawing/2014/main" id="{A04D470F-1CF0-BF59-FC50-8F38273781DD}"/>
              </a:ext>
            </a:extLst>
          </p:cNvPr>
          <p:cNvPicPr>
            <a:picLocks noChangeAspect="1"/>
          </p:cNvPicPr>
          <p:nvPr/>
        </p:nvPicPr>
        <p:blipFill>
          <a:blip r:embed="rId4"/>
          <a:stretch>
            <a:fillRect/>
          </a:stretch>
        </p:blipFill>
        <p:spPr>
          <a:xfrm>
            <a:off x="8872537" y="1685925"/>
            <a:ext cx="2600325" cy="3581400"/>
          </a:xfrm>
          <a:prstGeom prst="rect">
            <a:avLst/>
          </a:prstGeom>
        </p:spPr>
      </p:pic>
      <p:grpSp>
        <p:nvGrpSpPr>
          <p:cNvPr id="17" name="Group 16">
            <a:extLst>
              <a:ext uri="{FF2B5EF4-FFF2-40B4-BE49-F238E27FC236}">
                <a16:creationId xmlns:a16="http://schemas.microsoft.com/office/drawing/2014/main" id="{89C7DA07-999F-5F79-0814-49885458DD1F}"/>
              </a:ext>
            </a:extLst>
          </p:cNvPr>
          <p:cNvGrpSpPr/>
          <p:nvPr/>
        </p:nvGrpSpPr>
        <p:grpSpPr>
          <a:xfrm>
            <a:off x="4520315" y="923925"/>
            <a:ext cx="3956935" cy="1909949"/>
            <a:chOff x="4529840" y="2371725"/>
            <a:chExt cx="3956935" cy="1909949"/>
          </a:xfrm>
        </p:grpSpPr>
        <p:pic>
          <p:nvPicPr>
            <p:cNvPr id="18" name="Picture 17">
              <a:extLst>
                <a:ext uri="{FF2B5EF4-FFF2-40B4-BE49-F238E27FC236}">
                  <a16:creationId xmlns:a16="http://schemas.microsoft.com/office/drawing/2014/main" id="{C3F06CCE-76BF-7565-9D65-B897F3B6B7C9}"/>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19" name="TextBox 18">
              <a:extLst>
                <a:ext uri="{FF2B5EF4-FFF2-40B4-BE49-F238E27FC236}">
                  <a16:creationId xmlns:a16="http://schemas.microsoft.com/office/drawing/2014/main" id="{29F424BA-2BB4-B96A-CA40-D6CBED447832}"/>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20" name="Group 19">
            <a:extLst>
              <a:ext uri="{FF2B5EF4-FFF2-40B4-BE49-F238E27FC236}">
                <a16:creationId xmlns:a16="http://schemas.microsoft.com/office/drawing/2014/main" id="{FDEAE404-30CB-DFDC-14E9-F018FCA71D94}"/>
              </a:ext>
            </a:extLst>
          </p:cNvPr>
          <p:cNvGrpSpPr/>
          <p:nvPr/>
        </p:nvGrpSpPr>
        <p:grpSpPr>
          <a:xfrm>
            <a:off x="4000500" y="2543176"/>
            <a:ext cx="5010150" cy="1238250"/>
            <a:chOff x="4529840" y="2371725"/>
            <a:chExt cx="3956935" cy="1909949"/>
          </a:xfrm>
        </p:grpSpPr>
        <p:pic>
          <p:nvPicPr>
            <p:cNvPr id="21" name="Picture 20">
              <a:extLst>
                <a:ext uri="{FF2B5EF4-FFF2-40B4-BE49-F238E27FC236}">
                  <a16:creationId xmlns:a16="http://schemas.microsoft.com/office/drawing/2014/main" id="{2AB05190-E856-EAC3-D197-4AE72E0E8FD8}"/>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3" name="TextBox 22">
              <a:extLst>
                <a:ext uri="{FF2B5EF4-FFF2-40B4-BE49-F238E27FC236}">
                  <a16:creationId xmlns:a16="http://schemas.microsoft.com/office/drawing/2014/main" id="{EBD88378-C1C9-E5A2-42B5-7B1FC6AD05DC}"/>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24" name="Group 23">
            <a:extLst>
              <a:ext uri="{FF2B5EF4-FFF2-40B4-BE49-F238E27FC236}">
                <a16:creationId xmlns:a16="http://schemas.microsoft.com/office/drawing/2014/main" id="{9F424EEC-EE21-B153-B0FF-DFD6E4C2CA50}"/>
              </a:ext>
            </a:extLst>
          </p:cNvPr>
          <p:cNvGrpSpPr/>
          <p:nvPr/>
        </p:nvGrpSpPr>
        <p:grpSpPr>
          <a:xfrm>
            <a:off x="5019675" y="3495676"/>
            <a:ext cx="2895600" cy="1238250"/>
            <a:chOff x="4529840" y="2371725"/>
            <a:chExt cx="3956935" cy="1909949"/>
          </a:xfrm>
        </p:grpSpPr>
        <p:pic>
          <p:nvPicPr>
            <p:cNvPr id="25" name="Picture 24">
              <a:extLst>
                <a:ext uri="{FF2B5EF4-FFF2-40B4-BE49-F238E27FC236}">
                  <a16:creationId xmlns:a16="http://schemas.microsoft.com/office/drawing/2014/main" id="{150A9ECF-4BD4-CF6A-CA7A-BBD80768EE8E}"/>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6" name="TextBox 25">
              <a:extLst>
                <a:ext uri="{FF2B5EF4-FFF2-40B4-BE49-F238E27FC236}">
                  <a16:creationId xmlns:a16="http://schemas.microsoft.com/office/drawing/2014/main" id="{325CCE64-C6CA-96EE-EC77-2CB5242468D4}"/>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28" name="Group 27">
            <a:extLst>
              <a:ext uri="{FF2B5EF4-FFF2-40B4-BE49-F238E27FC236}">
                <a16:creationId xmlns:a16="http://schemas.microsoft.com/office/drawing/2014/main" id="{94BBCD0B-D768-88EB-7FA6-0050F0629AB8}"/>
              </a:ext>
            </a:extLst>
          </p:cNvPr>
          <p:cNvGrpSpPr/>
          <p:nvPr/>
        </p:nvGrpSpPr>
        <p:grpSpPr>
          <a:xfrm>
            <a:off x="5095875" y="4448176"/>
            <a:ext cx="2895600" cy="1238250"/>
            <a:chOff x="4529840" y="2371725"/>
            <a:chExt cx="3956935" cy="1909949"/>
          </a:xfrm>
        </p:grpSpPr>
        <p:pic>
          <p:nvPicPr>
            <p:cNvPr id="29" name="Picture 28">
              <a:extLst>
                <a:ext uri="{FF2B5EF4-FFF2-40B4-BE49-F238E27FC236}">
                  <a16:creationId xmlns:a16="http://schemas.microsoft.com/office/drawing/2014/main" id="{7B82B1A4-B086-443A-148E-7800416C92D4}"/>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30" name="TextBox 29">
              <a:extLst>
                <a:ext uri="{FF2B5EF4-FFF2-40B4-BE49-F238E27FC236}">
                  <a16:creationId xmlns:a16="http://schemas.microsoft.com/office/drawing/2014/main" id="{F37F9E1B-188C-4D1F-1F61-BBF0512E3FA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spTree>
    <p:extLst>
      <p:ext uri="{BB962C8B-B14F-4D97-AF65-F5344CB8AC3E}">
        <p14:creationId xmlns:p14="http://schemas.microsoft.com/office/powerpoint/2010/main" val="13096162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59259E-6 L 0.2944 0.08588 " pathEditMode="relative" rAng="0" ptsTypes="AA">
                                      <p:cBhvr>
                                        <p:cTn id="6" dur="2000" fill="hold"/>
                                        <p:tgtEl>
                                          <p:spTgt spid="17"/>
                                        </p:tgtEl>
                                        <p:attrNameLst>
                                          <p:attrName>ppt_x</p:attrName>
                                          <p:attrName>ppt_y</p:attrName>
                                        </p:attrNameLst>
                                      </p:cBhvr>
                                      <p:rCtr x="14714" y="4282"/>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1.11111E-6 L -0.33671 -0.08889 " pathEditMode="relative" rAng="0" ptsTypes="AA">
                                      <p:cBhvr>
                                        <p:cTn id="14" dur="2000" fill="hold"/>
                                        <p:tgtEl>
                                          <p:spTgt spid="20"/>
                                        </p:tgtEl>
                                        <p:attrNameLst>
                                          <p:attrName>ppt_x</p:attrName>
                                          <p:attrName>ppt_y</p:attrName>
                                        </p:attrNameLst>
                                      </p:cBhvr>
                                      <p:rCtr x="-16836" y="-4444"/>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1.11022E-16 L -0.34297 -0.18056 " pathEditMode="relative" rAng="0" ptsTypes="AA">
                                      <p:cBhvr>
                                        <p:cTn id="22" dur="2000" fill="hold"/>
                                        <p:tgtEl>
                                          <p:spTgt spid="24"/>
                                        </p:tgtEl>
                                        <p:attrNameLst>
                                          <p:attrName>ppt_x</p:attrName>
                                          <p:attrName>ppt_y</p:attrName>
                                        </p:attrNameLst>
                                      </p:cBhvr>
                                      <p:rCtr x="-17148" y="-9028"/>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25E-6 1.11111E-6 L 0.29531 -0.37778 " pathEditMode="relative" rAng="0" ptsTypes="AA">
                                      <p:cBhvr>
                                        <p:cTn id="30" dur="2000" fill="hold"/>
                                        <p:tgtEl>
                                          <p:spTgt spid="28"/>
                                        </p:tgtEl>
                                        <p:attrNameLst>
                                          <p:attrName>ppt_x</p:attrName>
                                          <p:attrName>ppt_y</p:attrName>
                                        </p:attrNameLst>
                                      </p:cBhvr>
                                      <p:rCtr x="14766" y="-18889"/>
                                    </p:animMotion>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995A912-1EDB-36F2-1D71-0DDEDD0EFD7C}"/>
              </a:ext>
            </a:extLst>
          </p:cNvPr>
          <p:cNvPicPr>
            <a:picLocks noChangeAspect="1"/>
          </p:cNvPicPr>
          <p:nvPr/>
        </p:nvPicPr>
        <p:blipFill>
          <a:blip r:embed="rId3"/>
          <a:stretch>
            <a:fillRect/>
          </a:stretch>
        </p:blipFill>
        <p:spPr>
          <a:xfrm>
            <a:off x="219075" y="1344394"/>
            <a:ext cx="11619983" cy="3578662"/>
          </a:xfrm>
          <a:prstGeom prst="rect">
            <a:avLst/>
          </a:prstGeom>
        </p:spPr>
      </p:pic>
      <p:sp>
        <p:nvSpPr>
          <p:cNvPr id="9" name="Hình chữ nhật 7">
            <a:extLst>
              <a:ext uri="{FF2B5EF4-FFF2-40B4-BE49-F238E27FC236}">
                <a16:creationId xmlns:a16="http://schemas.microsoft.com/office/drawing/2014/main" id="{42681CA3-A217-4084-8493-D3686C73A839}"/>
              </a:ext>
            </a:extLst>
          </p:cNvPr>
          <p:cNvSpPr/>
          <p:nvPr/>
        </p:nvSpPr>
        <p:spPr>
          <a:xfrm>
            <a:off x="1355035" y="2364342"/>
            <a:ext cx="10471868" cy="2031325"/>
          </a:xfrm>
          <a:prstGeom prst="rect">
            <a:avLst/>
          </a:prstGeom>
          <a:noFill/>
        </p:spPr>
        <p:txBody>
          <a:bodyPr wrap="square" lIns="91440" tIns="45720" rIns="91440" bIns="45720">
            <a:spAutoFit/>
          </a:bodyPr>
          <a:lstStyle/>
          <a:p>
            <a:pPr marL="571500" indent="-571500">
              <a:buFontTx/>
              <a:buChar char="-"/>
            </a:pPr>
            <a:r>
              <a:rPr lang="vi-VN" sz="4200" b="1" dirty="0">
                <a:ln w="0"/>
                <a:latin typeface="Calibri" panose="020F0502020204030204" pitchFamily="34" charset="0"/>
                <a:cs typeface="Calibri" panose="020F0502020204030204" pitchFamily="34" charset="0"/>
              </a:rPr>
              <a:t>Danh từ chung </a:t>
            </a:r>
            <a:r>
              <a:rPr lang="vi-VN" sz="4200" dirty="0">
                <a:ln w="0"/>
                <a:latin typeface="Calibri" panose="020F0502020204030204" pitchFamily="34" charset="0"/>
                <a:cs typeface="Calibri" panose="020F0502020204030204" pitchFamily="34" charset="0"/>
              </a:rPr>
              <a:t>là tên của một loại sự vật.</a:t>
            </a:r>
          </a:p>
          <a:p>
            <a:pPr marL="571500" indent="-571500">
              <a:buFontTx/>
              <a:buChar char="-"/>
            </a:pPr>
            <a:r>
              <a:rPr lang="vi-VN" sz="4200" b="1" cap="none" spc="0" dirty="0">
                <a:ln w="0"/>
                <a:latin typeface="Calibri" panose="020F0502020204030204" pitchFamily="34" charset="0"/>
                <a:cs typeface="Calibri" panose="020F0502020204030204" pitchFamily="34" charset="0"/>
              </a:rPr>
              <a:t>Danh từ riêng </a:t>
            </a:r>
            <a:r>
              <a:rPr lang="vi-VN" sz="4200" cap="none" spc="0" dirty="0">
                <a:ln w="0"/>
                <a:latin typeface="Calibri" panose="020F0502020204030204" pitchFamily="34" charset="0"/>
                <a:cs typeface="Calibri" panose="020F0502020204030204" pitchFamily="34" charset="0"/>
              </a:rPr>
              <a:t>là </a:t>
            </a:r>
            <a:r>
              <a:rPr lang="en-US" sz="4200" cap="none" spc="0" dirty="0" err="1">
                <a:ln w="0"/>
                <a:latin typeface="Calibri" panose="020F0502020204030204" pitchFamily="34" charset="0"/>
                <a:cs typeface="Calibri" panose="020F0502020204030204" pitchFamily="34" charset="0"/>
              </a:rPr>
              <a:t>danh</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từ</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gọi</a:t>
            </a:r>
            <a:r>
              <a:rPr lang="en-US" sz="4200" cap="none" spc="0" dirty="0">
                <a:ln w="0"/>
                <a:latin typeface="Calibri" panose="020F0502020204030204" pitchFamily="34" charset="0"/>
                <a:cs typeface="Calibri" panose="020F0502020204030204" pitchFamily="34" charset="0"/>
              </a:rPr>
              <a:t> </a:t>
            </a:r>
            <a:r>
              <a:rPr lang="vi-VN" sz="4200" cap="none" spc="0" dirty="0">
                <a:ln w="0"/>
                <a:latin typeface="Calibri" panose="020F0502020204030204" pitchFamily="34" charset="0"/>
                <a:cs typeface="Calibri" panose="020F0502020204030204" pitchFamily="34" charset="0"/>
              </a:rPr>
              <a:t>một sự vật</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cụ</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thể</a:t>
            </a:r>
            <a:r>
              <a:rPr lang="en-US" sz="4200" dirty="0">
                <a:ln w="0"/>
                <a:latin typeface="Calibri" panose="020F0502020204030204" pitchFamily="34" charset="0"/>
                <a:cs typeface="Calibri" panose="020F0502020204030204" pitchFamily="34" charset="0"/>
              </a:rPr>
              <a:t>, </a:t>
            </a:r>
            <a:r>
              <a:rPr lang="en-US" sz="4200" dirty="0" err="1">
                <a:ln w="0"/>
                <a:latin typeface="Calibri" panose="020F0502020204030204" pitchFamily="34" charset="0"/>
                <a:cs typeface="Calibri" panose="020F0502020204030204" pitchFamily="34" charset="0"/>
              </a:rPr>
              <a:t>riêng</a:t>
            </a:r>
            <a:r>
              <a:rPr lang="en-US" sz="4200" dirty="0">
                <a:ln w="0"/>
                <a:latin typeface="Calibri" panose="020F0502020204030204" pitchFamily="34" charset="0"/>
                <a:cs typeface="Calibri" panose="020F0502020204030204" pitchFamily="34" charset="0"/>
              </a:rPr>
              <a:t> </a:t>
            </a:r>
            <a:r>
              <a:rPr lang="en-US" sz="4200" dirty="0" err="1">
                <a:ln w="0"/>
                <a:latin typeface="Calibri" panose="020F0502020204030204" pitchFamily="34" charset="0"/>
                <a:cs typeface="Calibri" panose="020F0502020204030204" pitchFamily="34" charset="0"/>
              </a:rPr>
              <a:t>biệt</a:t>
            </a:r>
            <a:r>
              <a:rPr lang="vi-VN" sz="4200" cap="none" spc="0" dirty="0">
                <a:ln w="0"/>
                <a:latin typeface="Calibri" panose="020F0502020204030204" pitchFamily="34" charset="0"/>
                <a:cs typeface="Calibri" panose="020F0502020204030204" pitchFamily="34" charset="0"/>
              </a:rPr>
              <a:t>. Danh từ riêng được viết hoa.</a:t>
            </a:r>
          </a:p>
        </p:txBody>
      </p:sp>
    </p:spTree>
    <p:extLst>
      <p:ext uri="{BB962C8B-B14F-4D97-AF65-F5344CB8AC3E}">
        <p14:creationId xmlns:p14="http://schemas.microsoft.com/office/powerpoint/2010/main" val="37330129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3. </a:t>
            </a:r>
            <a:r>
              <a:rPr lang="vi-VN" sz="3600" b="1" dirty="0">
                <a:solidFill>
                  <a:srgbClr val="002060"/>
                </a:solidFill>
                <a:latin typeface="Calibri" panose="020F0502020204030204"/>
              </a:rPr>
              <a:t>Tìm các danh từ chung và danh từ riêng trong đoạn văn dưới đây:</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81050" y="2237512"/>
            <a:ext cx="10667999" cy="3785652"/>
          </a:xfrm>
          <a:prstGeom prst="rect">
            <a:avLst/>
          </a:prstGeom>
          <a:noFill/>
        </p:spPr>
        <p:txBody>
          <a:bodyPr wrap="square">
            <a:spAutoFit/>
          </a:bodyPr>
          <a:lstStyle/>
          <a:p>
            <a:pPr algn="just"/>
            <a:r>
              <a:rPr lang="en-US" sz="4000" b="0"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Kim Đồng là người anh hùng nhỏ tuổi của Việt Nam. Anh tên thật là Nông Văn D</a:t>
            </a:r>
            <a:r>
              <a:rPr lang="en-US" sz="4000" dirty="0">
                <a:solidFill>
                  <a:srgbClr val="000000"/>
                </a:solidFill>
                <a:latin typeface="Calibri" panose="020F0502020204030204" pitchFamily="34" charset="0"/>
                <a:cs typeface="Calibri" panose="020F0502020204030204" pitchFamily="34" charset="0"/>
              </a:rPr>
              <a:t>è</a:t>
            </a:r>
            <a:r>
              <a:rPr lang="vi-VN" sz="4000" b="0" i="0" dirty="0">
                <a:solidFill>
                  <a:srgbClr val="000000"/>
                </a:solidFill>
                <a:effectLst/>
                <a:latin typeface="Calibri" panose="020F0502020204030204" pitchFamily="34" charset="0"/>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080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 name="矩形: 圆角 1">
            <a:extLst>
              <a:ext uri="{FF2B5EF4-FFF2-40B4-BE49-F238E27FC236}">
                <a16:creationId xmlns:a16="http://schemas.microsoft.com/office/drawing/2014/main" id="{F72390D7-0018-4B6E-E7A5-DBF1E99767FF}"/>
              </a:ext>
            </a:extLst>
          </p:cNvPr>
          <p:cNvSpPr/>
          <p:nvPr/>
        </p:nvSpPr>
        <p:spPr>
          <a:xfrm>
            <a:off x="255182" y="404038"/>
            <a:ext cx="11663916" cy="62625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文本框 12">
            <a:extLst>
              <a:ext uri="{FF2B5EF4-FFF2-40B4-BE49-F238E27FC236}">
                <a16:creationId xmlns:a16="http://schemas.microsoft.com/office/drawing/2014/main" id="{91E408A8-6E86-713E-3FCE-EEF635F8F1FB}"/>
              </a:ext>
            </a:extLst>
          </p:cNvPr>
          <p:cNvSpPr txBox="1"/>
          <p:nvPr/>
        </p:nvSpPr>
        <p:spPr>
          <a:xfrm>
            <a:off x="1394891" y="3692796"/>
            <a:ext cx="3456212" cy="1617815"/>
          </a:xfrm>
          <a:prstGeom prst="rect">
            <a:avLst/>
          </a:prstGeom>
          <a:noFill/>
        </p:spPr>
        <p:txBody>
          <a:bodyPr wrap="square" rtlCol="0">
            <a:spAutoFit/>
            <a:scene3d>
              <a:camera prst="obliqueTopLeft"/>
              <a:lightRig rig="flat" dir="t"/>
            </a:scene3d>
            <a:sp3d extrusionH="127000" prstMaterial="plastic"/>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THẢO</a:t>
            </a:r>
            <a:r>
              <a:rPr kumimoji="0" lang="en-US" altLang="zh-CN" sz="4400" b="0" i="0" u="none" strike="noStrike" kern="1200" cap="none" spc="0" normalizeH="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 LUẬN NHÓM BỐN</a:t>
            </a:r>
            <a:endParaRPr kumimoji="0" lang="zh-CN" altLang="en-US"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endParaRPr>
          </a:p>
        </p:txBody>
      </p:sp>
      <p:sp>
        <p:nvSpPr>
          <p:cNvPr id="6" name="文本框 13">
            <a:extLst>
              <a:ext uri="{FF2B5EF4-FFF2-40B4-BE49-F238E27FC236}">
                <a16:creationId xmlns:a16="http://schemas.microsoft.com/office/drawing/2014/main" id="{E882EA25-EB6B-9051-8DBC-DD8D50C1FF58}"/>
              </a:ext>
            </a:extLst>
          </p:cNvPr>
          <p:cNvSpPr txBox="1"/>
          <p:nvPr/>
        </p:nvSpPr>
        <p:spPr>
          <a:xfrm>
            <a:off x="6727267" y="3846394"/>
            <a:ext cx="4508169" cy="1077218"/>
          </a:xfrm>
          <a:prstGeom prst="rect">
            <a:avLst/>
          </a:prstGeom>
          <a:noFill/>
        </p:spPr>
        <p:txBody>
          <a:bodyPr wrap="square" rtlCol="0">
            <a:spAutoFit/>
          </a:bodyPr>
          <a:lstStyle/>
          <a:p>
            <a:pPr lvl="0" algn="just">
              <a:defRPr/>
            </a:pP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Thống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nhất</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ý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kiến</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trong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nhóm</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文本框 14">
            <a:extLst>
              <a:ext uri="{FF2B5EF4-FFF2-40B4-BE49-F238E27FC236}">
                <a16:creationId xmlns:a16="http://schemas.microsoft.com/office/drawing/2014/main" id="{BD7DF792-C5BE-1F3C-D50D-149AB49F76AA}"/>
              </a:ext>
            </a:extLst>
          </p:cNvPr>
          <p:cNvSpPr txBox="1"/>
          <p:nvPr/>
        </p:nvSpPr>
        <p:spPr>
          <a:xfrm>
            <a:off x="6727266" y="2467755"/>
            <a:ext cx="4855133" cy="1569660"/>
          </a:xfrm>
          <a:prstGeom prst="rect">
            <a:avLst/>
          </a:prstGeom>
          <a:noFill/>
        </p:spPr>
        <p:txBody>
          <a:bodyPr wrap="square" rtlCol="0">
            <a:spAutoFit/>
          </a:bodyPr>
          <a:lstStyle/>
          <a:p>
            <a:pPr algn="just"/>
            <a:r>
              <a:rPr lang="en-029" sz="3200" dirty="0" err="1">
                <a:latin typeface="Calibri" panose="020F0502020204030204" pitchFamily="34" charset="0"/>
                <a:cs typeface="Calibri" panose="020F0502020204030204" pitchFamily="34" charset="0"/>
              </a:rPr>
              <a:t>Mỗi</a:t>
            </a:r>
            <a:r>
              <a:rPr lang="en-029" sz="3200" dirty="0">
                <a:latin typeface="Calibri" panose="020F0502020204030204" pitchFamily="34" charset="0"/>
                <a:cs typeface="Calibri" panose="020F0502020204030204" pitchFamily="34" charset="0"/>
              </a:rPr>
              <a:t> </a:t>
            </a:r>
            <a:r>
              <a:rPr lang="en-029" sz="3200" dirty="0" err="1">
                <a:latin typeface="Calibri" panose="020F0502020204030204" pitchFamily="34" charset="0"/>
                <a:cs typeface="Calibri" panose="020F0502020204030204" pitchFamily="34" charset="0"/>
              </a:rPr>
              <a:t>bạn</a:t>
            </a:r>
            <a:r>
              <a:rPr lang="en-029"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đoạn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văn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danh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từ</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chung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riêng</a:t>
            </a:r>
            <a:endParaRPr lang="en-US" sz="3200" dirty="0">
              <a:latin typeface="Calibri" panose="020F0502020204030204" pitchFamily="34" charset="0"/>
              <a:cs typeface="Calibri" panose="020F0502020204030204" pitchFamily="34" charset="0"/>
            </a:endParaRPr>
          </a:p>
        </p:txBody>
      </p:sp>
      <p:sp>
        <p:nvSpPr>
          <p:cNvPr id="8" name="任意多边形: 形状 19">
            <a:extLst>
              <a:ext uri="{FF2B5EF4-FFF2-40B4-BE49-F238E27FC236}">
                <a16:creationId xmlns:a16="http://schemas.microsoft.com/office/drawing/2014/main" id="{EFDF13A5-DB9C-E329-E66E-AE035A7477C9}"/>
              </a:ext>
            </a:extLst>
          </p:cNvPr>
          <p:cNvSpPr/>
          <p:nvPr/>
        </p:nvSpPr>
        <p:spPr>
          <a:xfrm>
            <a:off x="5497635" y="3200400"/>
            <a:ext cx="0" cy="1929161"/>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3">
            <a:extLst>
              <a:ext uri="{FF2B5EF4-FFF2-40B4-BE49-F238E27FC236}">
                <a16:creationId xmlns:a16="http://schemas.microsoft.com/office/drawing/2014/main" id="{B8C47276-C84B-8A9F-40AA-D353A9350344}"/>
              </a:ext>
            </a:extLst>
          </p:cNvPr>
          <p:cNvSpPr/>
          <p:nvPr/>
        </p:nvSpPr>
        <p:spPr>
          <a:xfrm>
            <a:off x="5311403" y="493814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2">
            <a:extLst>
              <a:ext uri="{FF2B5EF4-FFF2-40B4-BE49-F238E27FC236}">
                <a16:creationId xmlns:a16="http://schemas.microsoft.com/office/drawing/2014/main" id="{03AAB347-D849-3C73-0908-B781AB268CC8}"/>
              </a:ext>
            </a:extLst>
          </p:cNvPr>
          <p:cNvSpPr/>
          <p:nvPr/>
        </p:nvSpPr>
        <p:spPr>
          <a:xfrm>
            <a:off x="5311403" y="430000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1">
            <a:extLst>
              <a:ext uri="{FF2B5EF4-FFF2-40B4-BE49-F238E27FC236}">
                <a16:creationId xmlns:a16="http://schemas.microsoft.com/office/drawing/2014/main" id="{1C8883EB-6F6D-FF0C-21B9-9B2FD0FC4947}"/>
              </a:ext>
            </a:extLst>
          </p:cNvPr>
          <p:cNvSpPr/>
          <p:nvPr/>
        </p:nvSpPr>
        <p:spPr>
          <a:xfrm>
            <a:off x="5311403" y="366186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任意多边形: 形状 19">
            <a:extLst>
              <a:ext uri="{FF2B5EF4-FFF2-40B4-BE49-F238E27FC236}">
                <a16:creationId xmlns:a16="http://schemas.microsoft.com/office/drawing/2014/main" id="{C9DD1F3E-8114-60F3-655B-C4EFD826D16A}"/>
              </a:ext>
            </a:extLst>
          </p:cNvPr>
          <p:cNvSpPr/>
          <p:nvPr/>
        </p:nvSpPr>
        <p:spPr>
          <a:xfrm rot="16200000" flipH="1">
            <a:off x="3100138" y="852583"/>
            <a:ext cx="45719" cy="4732818"/>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038B9BE8-AE0E-88D2-DAC4-643522A67819}"/>
              </a:ext>
            </a:extLst>
          </p:cNvPr>
          <p:cNvSpPr txBox="1"/>
          <p:nvPr/>
        </p:nvSpPr>
        <p:spPr>
          <a:xfrm>
            <a:off x="6727267" y="5130879"/>
            <a:ext cx="4487416" cy="584775"/>
          </a:xfrm>
          <a:prstGeom prst="rect">
            <a:avLst/>
          </a:prstGeom>
          <a:noFill/>
        </p:spPr>
        <p:txBody>
          <a:bodyPr wrap="square">
            <a:spAutoFit/>
          </a:bodyPr>
          <a:lstStyle/>
          <a:p>
            <a:r>
              <a:rPr lang="en-029" sz="3200" dirty="0">
                <a:effectLst/>
                <a:latin typeface="Calibri" panose="020F0502020204030204" pitchFamily="34" charset="0"/>
                <a:ea typeface="Times New Roman" panose="02020603050405020304" pitchFamily="18" charset="0"/>
                <a:cs typeface="Calibri" panose="020F0502020204030204" pitchFamily="34" charset="0"/>
              </a:rPr>
              <a:t>Chia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sẻ</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kết</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quả</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trước</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029" sz="3200" dirty="0">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pic>
        <p:nvPicPr>
          <p:cNvPr id="15" name="Picture 2" descr="Cat Cartoon clipart - Cat, Emoticon, Illustration, transparent clip art">
            <a:extLst>
              <a:ext uri="{FF2B5EF4-FFF2-40B4-BE49-F238E27FC236}">
                <a16:creationId xmlns:a16="http://schemas.microsoft.com/office/drawing/2014/main" id="{65730F1C-96FF-1F18-8A8A-E8F3F7DF1ED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09719" y="232324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t Cartoon clipart - Cat, Emoticon, Illustration, transparent clip art">
            <a:extLst>
              <a:ext uri="{FF2B5EF4-FFF2-40B4-BE49-F238E27FC236}">
                <a16:creationId xmlns:a16="http://schemas.microsoft.com/office/drawing/2014/main" id="{BA534DAC-36D2-4F65-D686-8E99E4F574B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09719" y="369808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t Cartoon clipart - Cat, Emoticon, Illustration, transparent clip art">
            <a:extLst>
              <a:ext uri="{FF2B5EF4-FFF2-40B4-BE49-F238E27FC236}">
                <a16:creationId xmlns:a16="http://schemas.microsoft.com/office/drawing/2014/main" id="{D19D0624-6E0D-2736-E11E-EDBDC3F75D8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09719" y="49495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group of dolls&#10;&#10;Description automatically generated with low confidence">
            <a:extLst>
              <a:ext uri="{FF2B5EF4-FFF2-40B4-BE49-F238E27FC236}">
                <a16:creationId xmlns:a16="http://schemas.microsoft.com/office/drawing/2014/main" id="{7BF4F188-DE72-9CDC-1762-698F0BC30107}"/>
              </a:ext>
            </a:extLst>
          </p:cNvPr>
          <p:cNvPicPr>
            <a:picLocks noChangeAspect="1"/>
          </p:cNvPicPr>
          <p:nvPr/>
        </p:nvPicPr>
        <p:blipFill rotWithShape="1">
          <a:blip r:embed="rId6">
            <a:extLst>
              <a:ext uri="{28A0092B-C50C-407E-A947-70E740481C1C}">
                <a14:useLocalDpi xmlns:a14="http://schemas.microsoft.com/office/drawing/2010/main" val="0"/>
              </a:ext>
            </a:extLst>
          </a:blip>
          <a:srcRect l="10464" t="36230" r="14328" b="30468"/>
          <a:stretch/>
        </p:blipFill>
        <p:spPr>
          <a:xfrm flipH="1">
            <a:off x="611243" y="1681689"/>
            <a:ext cx="5162647" cy="2286000"/>
          </a:xfrm>
          <a:prstGeom prst="rect">
            <a:avLst/>
          </a:prstGeom>
        </p:spPr>
      </p:pic>
    </p:spTree>
    <p:extLst>
      <p:ext uri="{BB962C8B-B14F-4D97-AF65-F5344CB8AC3E}">
        <p14:creationId xmlns:p14="http://schemas.microsoft.com/office/powerpoint/2010/main" val="13344359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14:presetBounceEnd="6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8"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8"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8"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099" y="228600"/>
            <a:ext cx="11325225" cy="6476999"/>
          </a:xfrm>
          <a:custGeom>
            <a:avLst/>
            <a:gdLst>
              <a:gd name="connsiteX0" fmla="*/ 0 w 11325225"/>
              <a:gd name="connsiteY0" fmla="*/ 803925 h 6476999"/>
              <a:gd name="connsiteX1" fmla="*/ 803925 w 11325225"/>
              <a:gd name="connsiteY1" fmla="*/ 0 h 6476999"/>
              <a:gd name="connsiteX2" fmla="*/ 1569883 w 11325225"/>
              <a:gd name="connsiteY2" fmla="*/ 0 h 6476999"/>
              <a:gd name="connsiteX3" fmla="*/ 2335841 w 11325225"/>
              <a:gd name="connsiteY3" fmla="*/ 0 h 6476999"/>
              <a:gd name="connsiteX4" fmla="*/ 2810277 w 11325225"/>
              <a:gd name="connsiteY4" fmla="*/ 0 h 6476999"/>
              <a:gd name="connsiteX5" fmla="*/ 3479061 w 11325225"/>
              <a:gd name="connsiteY5" fmla="*/ 0 h 6476999"/>
              <a:gd name="connsiteX6" fmla="*/ 3953498 w 11325225"/>
              <a:gd name="connsiteY6" fmla="*/ 0 h 6476999"/>
              <a:gd name="connsiteX7" fmla="*/ 4233587 w 11325225"/>
              <a:gd name="connsiteY7" fmla="*/ 0 h 6476999"/>
              <a:gd name="connsiteX8" fmla="*/ 4708023 w 11325225"/>
              <a:gd name="connsiteY8" fmla="*/ 0 h 6476999"/>
              <a:gd name="connsiteX9" fmla="*/ 5085286 w 11325225"/>
              <a:gd name="connsiteY9" fmla="*/ 0 h 6476999"/>
              <a:gd name="connsiteX10" fmla="*/ 5656896 w 11325225"/>
              <a:gd name="connsiteY10" fmla="*/ 0 h 6476999"/>
              <a:gd name="connsiteX11" fmla="*/ 6325680 w 11325225"/>
              <a:gd name="connsiteY11" fmla="*/ 0 h 6476999"/>
              <a:gd name="connsiteX12" fmla="*/ 7091638 w 11325225"/>
              <a:gd name="connsiteY12" fmla="*/ 0 h 6476999"/>
              <a:gd name="connsiteX13" fmla="*/ 7857596 w 11325225"/>
              <a:gd name="connsiteY13" fmla="*/ 0 h 6476999"/>
              <a:gd name="connsiteX14" fmla="*/ 8429206 w 11325225"/>
              <a:gd name="connsiteY14" fmla="*/ 0 h 6476999"/>
              <a:gd name="connsiteX15" fmla="*/ 9097990 w 11325225"/>
              <a:gd name="connsiteY15" fmla="*/ 0 h 6476999"/>
              <a:gd name="connsiteX16" fmla="*/ 9863948 w 11325225"/>
              <a:gd name="connsiteY16" fmla="*/ 0 h 6476999"/>
              <a:gd name="connsiteX17" fmla="*/ 10521300 w 11325225"/>
              <a:gd name="connsiteY17" fmla="*/ 0 h 6476999"/>
              <a:gd name="connsiteX18" fmla="*/ 11325225 w 11325225"/>
              <a:gd name="connsiteY18" fmla="*/ 803925 h 6476999"/>
              <a:gd name="connsiteX19" fmla="*/ 11325225 w 11325225"/>
              <a:gd name="connsiteY19" fmla="*/ 1442325 h 6476999"/>
              <a:gd name="connsiteX20" fmla="*/ 11325225 w 11325225"/>
              <a:gd name="connsiteY20" fmla="*/ 1885958 h 6476999"/>
              <a:gd name="connsiteX21" fmla="*/ 11325225 w 11325225"/>
              <a:gd name="connsiteY21" fmla="*/ 2524358 h 6476999"/>
              <a:gd name="connsiteX22" fmla="*/ 11325225 w 11325225"/>
              <a:gd name="connsiteY22" fmla="*/ 3065374 h 6476999"/>
              <a:gd name="connsiteX23" fmla="*/ 11325225 w 11325225"/>
              <a:gd name="connsiteY23" fmla="*/ 3557699 h 6476999"/>
              <a:gd name="connsiteX24" fmla="*/ 11325225 w 11325225"/>
              <a:gd name="connsiteY24" fmla="*/ 4098716 h 6476999"/>
              <a:gd name="connsiteX25" fmla="*/ 11325225 w 11325225"/>
              <a:gd name="connsiteY25" fmla="*/ 4591041 h 6476999"/>
              <a:gd name="connsiteX26" fmla="*/ 11325225 w 11325225"/>
              <a:gd name="connsiteY26" fmla="*/ 4985983 h 6476999"/>
              <a:gd name="connsiteX27" fmla="*/ 11325225 w 11325225"/>
              <a:gd name="connsiteY27" fmla="*/ 5673074 h 6476999"/>
              <a:gd name="connsiteX28" fmla="*/ 10521300 w 11325225"/>
              <a:gd name="connsiteY28" fmla="*/ 6476999 h 6476999"/>
              <a:gd name="connsiteX29" fmla="*/ 10046863 w 11325225"/>
              <a:gd name="connsiteY29" fmla="*/ 6476999 h 6476999"/>
              <a:gd name="connsiteX30" fmla="*/ 9475253 w 11325225"/>
              <a:gd name="connsiteY30" fmla="*/ 6476999 h 6476999"/>
              <a:gd name="connsiteX31" fmla="*/ 9097990 w 11325225"/>
              <a:gd name="connsiteY31" fmla="*/ 6476999 h 6476999"/>
              <a:gd name="connsiteX32" fmla="*/ 8623554 w 11325225"/>
              <a:gd name="connsiteY32" fmla="*/ 6476999 h 6476999"/>
              <a:gd name="connsiteX33" fmla="*/ 8343465 w 11325225"/>
              <a:gd name="connsiteY33" fmla="*/ 6476999 h 6476999"/>
              <a:gd name="connsiteX34" fmla="*/ 7869028 w 11325225"/>
              <a:gd name="connsiteY34" fmla="*/ 6476999 h 6476999"/>
              <a:gd name="connsiteX35" fmla="*/ 7491765 w 11325225"/>
              <a:gd name="connsiteY35" fmla="*/ 6476999 h 6476999"/>
              <a:gd name="connsiteX36" fmla="*/ 7114503 w 11325225"/>
              <a:gd name="connsiteY36" fmla="*/ 6476999 h 6476999"/>
              <a:gd name="connsiteX37" fmla="*/ 6445719 w 11325225"/>
              <a:gd name="connsiteY37" fmla="*/ 6476999 h 6476999"/>
              <a:gd name="connsiteX38" fmla="*/ 5679761 w 11325225"/>
              <a:gd name="connsiteY38" fmla="*/ 6476999 h 6476999"/>
              <a:gd name="connsiteX39" fmla="*/ 5108151 w 11325225"/>
              <a:gd name="connsiteY39" fmla="*/ 6476999 h 6476999"/>
              <a:gd name="connsiteX40" fmla="*/ 4828061 w 11325225"/>
              <a:gd name="connsiteY40" fmla="*/ 6476999 h 6476999"/>
              <a:gd name="connsiteX41" fmla="*/ 4450799 w 11325225"/>
              <a:gd name="connsiteY41" fmla="*/ 6476999 h 6476999"/>
              <a:gd name="connsiteX42" fmla="*/ 3684841 w 11325225"/>
              <a:gd name="connsiteY42" fmla="*/ 6476999 h 6476999"/>
              <a:gd name="connsiteX43" fmla="*/ 3113231 w 11325225"/>
              <a:gd name="connsiteY43" fmla="*/ 6476999 h 6476999"/>
              <a:gd name="connsiteX44" fmla="*/ 2735968 w 11325225"/>
              <a:gd name="connsiteY44" fmla="*/ 6476999 h 6476999"/>
              <a:gd name="connsiteX45" fmla="*/ 2261531 w 11325225"/>
              <a:gd name="connsiteY45" fmla="*/ 6476999 h 6476999"/>
              <a:gd name="connsiteX46" fmla="*/ 1592747 w 11325225"/>
              <a:gd name="connsiteY46" fmla="*/ 6476999 h 6476999"/>
              <a:gd name="connsiteX47" fmla="*/ 1312658 w 11325225"/>
              <a:gd name="connsiteY47" fmla="*/ 6476999 h 6476999"/>
              <a:gd name="connsiteX48" fmla="*/ 803925 w 11325225"/>
              <a:gd name="connsiteY48" fmla="*/ 6476999 h 6476999"/>
              <a:gd name="connsiteX49" fmla="*/ 0 w 11325225"/>
              <a:gd name="connsiteY49" fmla="*/ 5673074 h 6476999"/>
              <a:gd name="connsiteX50" fmla="*/ 0 w 11325225"/>
              <a:gd name="connsiteY50" fmla="*/ 5083366 h 6476999"/>
              <a:gd name="connsiteX51" fmla="*/ 0 w 11325225"/>
              <a:gd name="connsiteY51" fmla="*/ 4444966 h 6476999"/>
              <a:gd name="connsiteX52" fmla="*/ 0 w 11325225"/>
              <a:gd name="connsiteY52" fmla="*/ 3855258 h 6476999"/>
              <a:gd name="connsiteX53" fmla="*/ 0 w 11325225"/>
              <a:gd name="connsiteY53" fmla="*/ 3460316 h 6476999"/>
              <a:gd name="connsiteX54" fmla="*/ 0 w 11325225"/>
              <a:gd name="connsiteY54" fmla="*/ 2967991 h 6476999"/>
              <a:gd name="connsiteX55" fmla="*/ 0 w 11325225"/>
              <a:gd name="connsiteY55" fmla="*/ 2475666 h 6476999"/>
              <a:gd name="connsiteX56" fmla="*/ 0 w 11325225"/>
              <a:gd name="connsiteY56" fmla="*/ 1885958 h 6476999"/>
              <a:gd name="connsiteX57" fmla="*/ 0 w 11325225"/>
              <a:gd name="connsiteY57" fmla="*/ 803925 h 64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325225" h="6476999" fill="none" extrusionOk="0">
                <a:moveTo>
                  <a:pt x="0" y="803925"/>
                </a:moveTo>
                <a:cubicBezTo>
                  <a:pt x="56756" y="414153"/>
                  <a:pt x="419088" y="3789"/>
                  <a:pt x="803925" y="0"/>
                </a:cubicBezTo>
                <a:cubicBezTo>
                  <a:pt x="1004456" y="-22988"/>
                  <a:pt x="1263671" y="84282"/>
                  <a:pt x="1569883" y="0"/>
                </a:cubicBezTo>
                <a:cubicBezTo>
                  <a:pt x="1876095" y="-84282"/>
                  <a:pt x="1997115" y="29744"/>
                  <a:pt x="2335841" y="0"/>
                </a:cubicBezTo>
                <a:cubicBezTo>
                  <a:pt x="2674567" y="-29744"/>
                  <a:pt x="2657618" y="10857"/>
                  <a:pt x="2810277" y="0"/>
                </a:cubicBezTo>
                <a:cubicBezTo>
                  <a:pt x="2962936" y="-10857"/>
                  <a:pt x="3326982" y="58334"/>
                  <a:pt x="3479061" y="0"/>
                </a:cubicBezTo>
                <a:cubicBezTo>
                  <a:pt x="3631140" y="-58334"/>
                  <a:pt x="3752295" y="23687"/>
                  <a:pt x="3953498" y="0"/>
                </a:cubicBezTo>
                <a:cubicBezTo>
                  <a:pt x="4154701" y="-23687"/>
                  <a:pt x="4176957" y="1107"/>
                  <a:pt x="4233587" y="0"/>
                </a:cubicBezTo>
                <a:cubicBezTo>
                  <a:pt x="4290217" y="-1107"/>
                  <a:pt x="4589553" y="29068"/>
                  <a:pt x="4708023" y="0"/>
                </a:cubicBezTo>
                <a:cubicBezTo>
                  <a:pt x="4826493" y="-29068"/>
                  <a:pt x="4908830" y="25995"/>
                  <a:pt x="5085286" y="0"/>
                </a:cubicBezTo>
                <a:cubicBezTo>
                  <a:pt x="5261742" y="-25995"/>
                  <a:pt x="5486418" y="14471"/>
                  <a:pt x="5656896" y="0"/>
                </a:cubicBezTo>
                <a:cubicBezTo>
                  <a:pt x="5827374" y="-14471"/>
                  <a:pt x="6139628" y="46509"/>
                  <a:pt x="6325680" y="0"/>
                </a:cubicBezTo>
                <a:cubicBezTo>
                  <a:pt x="6511732" y="-46509"/>
                  <a:pt x="6915247" y="86514"/>
                  <a:pt x="7091638" y="0"/>
                </a:cubicBezTo>
                <a:cubicBezTo>
                  <a:pt x="7268029" y="-86514"/>
                  <a:pt x="7659822" y="87311"/>
                  <a:pt x="7857596" y="0"/>
                </a:cubicBezTo>
                <a:cubicBezTo>
                  <a:pt x="8055370" y="-87311"/>
                  <a:pt x="8287532" y="19030"/>
                  <a:pt x="8429206" y="0"/>
                </a:cubicBezTo>
                <a:cubicBezTo>
                  <a:pt x="8570880" y="-19030"/>
                  <a:pt x="8960922" y="38397"/>
                  <a:pt x="9097990" y="0"/>
                </a:cubicBezTo>
                <a:cubicBezTo>
                  <a:pt x="9235058" y="-38397"/>
                  <a:pt x="9553070" y="7569"/>
                  <a:pt x="9863948" y="0"/>
                </a:cubicBezTo>
                <a:cubicBezTo>
                  <a:pt x="10174826" y="-7569"/>
                  <a:pt x="10307085" y="4087"/>
                  <a:pt x="10521300" y="0"/>
                </a:cubicBezTo>
                <a:cubicBezTo>
                  <a:pt x="11025186" y="12923"/>
                  <a:pt x="11313996" y="406245"/>
                  <a:pt x="11325225" y="803925"/>
                </a:cubicBezTo>
                <a:cubicBezTo>
                  <a:pt x="11363159" y="996819"/>
                  <a:pt x="11293661" y="1257878"/>
                  <a:pt x="11325225" y="1442325"/>
                </a:cubicBezTo>
                <a:cubicBezTo>
                  <a:pt x="11356789" y="1626772"/>
                  <a:pt x="11318273" y="1689240"/>
                  <a:pt x="11325225" y="1885958"/>
                </a:cubicBezTo>
                <a:cubicBezTo>
                  <a:pt x="11332177" y="2082676"/>
                  <a:pt x="11259195" y="2305350"/>
                  <a:pt x="11325225" y="2524358"/>
                </a:cubicBezTo>
                <a:cubicBezTo>
                  <a:pt x="11391255" y="2743366"/>
                  <a:pt x="11261440" y="2809337"/>
                  <a:pt x="11325225" y="3065374"/>
                </a:cubicBezTo>
                <a:cubicBezTo>
                  <a:pt x="11389010" y="3321411"/>
                  <a:pt x="11290918" y="3364719"/>
                  <a:pt x="11325225" y="3557699"/>
                </a:cubicBezTo>
                <a:cubicBezTo>
                  <a:pt x="11359532" y="3750680"/>
                  <a:pt x="11279033" y="3855012"/>
                  <a:pt x="11325225" y="4098716"/>
                </a:cubicBezTo>
                <a:cubicBezTo>
                  <a:pt x="11371417" y="4342420"/>
                  <a:pt x="11308972" y="4423143"/>
                  <a:pt x="11325225" y="4591041"/>
                </a:cubicBezTo>
                <a:cubicBezTo>
                  <a:pt x="11341478" y="4758940"/>
                  <a:pt x="11281075" y="4870571"/>
                  <a:pt x="11325225" y="4985983"/>
                </a:cubicBezTo>
                <a:cubicBezTo>
                  <a:pt x="11369375" y="5101395"/>
                  <a:pt x="11264764" y="5506895"/>
                  <a:pt x="11325225" y="5673074"/>
                </a:cubicBezTo>
                <a:cubicBezTo>
                  <a:pt x="11248419" y="6059041"/>
                  <a:pt x="11012954" y="6412127"/>
                  <a:pt x="10521300" y="6476999"/>
                </a:cubicBezTo>
                <a:cubicBezTo>
                  <a:pt x="10290978" y="6522404"/>
                  <a:pt x="10199526" y="6466065"/>
                  <a:pt x="10046863" y="6476999"/>
                </a:cubicBezTo>
                <a:cubicBezTo>
                  <a:pt x="9894200" y="6487933"/>
                  <a:pt x="9699427" y="6429111"/>
                  <a:pt x="9475253" y="6476999"/>
                </a:cubicBezTo>
                <a:cubicBezTo>
                  <a:pt x="9251079" y="6524887"/>
                  <a:pt x="9188521" y="6454147"/>
                  <a:pt x="9097990" y="6476999"/>
                </a:cubicBezTo>
                <a:cubicBezTo>
                  <a:pt x="9007459" y="6499851"/>
                  <a:pt x="8840531" y="6442172"/>
                  <a:pt x="8623554" y="6476999"/>
                </a:cubicBezTo>
                <a:cubicBezTo>
                  <a:pt x="8406577" y="6511826"/>
                  <a:pt x="8456959" y="6471361"/>
                  <a:pt x="8343465" y="6476999"/>
                </a:cubicBezTo>
                <a:cubicBezTo>
                  <a:pt x="8229971" y="6482637"/>
                  <a:pt x="8003785" y="6431306"/>
                  <a:pt x="7869028" y="6476999"/>
                </a:cubicBezTo>
                <a:cubicBezTo>
                  <a:pt x="7734271" y="6522692"/>
                  <a:pt x="7615223" y="6465450"/>
                  <a:pt x="7491765" y="6476999"/>
                </a:cubicBezTo>
                <a:cubicBezTo>
                  <a:pt x="7368307" y="6488548"/>
                  <a:pt x="7289338" y="6450115"/>
                  <a:pt x="7114503" y="6476999"/>
                </a:cubicBezTo>
                <a:cubicBezTo>
                  <a:pt x="6939668" y="6503883"/>
                  <a:pt x="6673167" y="6469987"/>
                  <a:pt x="6445719" y="6476999"/>
                </a:cubicBezTo>
                <a:cubicBezTo>
                  <a:pt x="6218271" y="6484011"/>
                  <a:pt x="5848000" y="6430816"/>
                  <a:pt x="5679761" y="6476999"/>
                </a:cubicBezTo>
                <a:cubicBezTo>
                  <a:pt x="5511522" y="6523182"/>
                  <a:pt x="5361953" y="6440020"/>
                  <a:pt x="5108151" y="6476999"/>
                </a:cubicBezTo>
                <a:cubicBezTo>
                  <a:pt x="4854349" y="6513978"/>
                  <a:pt x="4888119" y="6476053"/>
                  <a:pt x="4828061" y="6476999"/>
                </a:cubicBezTo>
                <a:cubicBezTo>
                  <a:pt x="4768003" y="6477945"/>
                  <a:pt x="4594796" y="6470585"/>
                  <a:pt x="4450799" y="6476999"/>
                </a:cubicBezTo>
                <a:cubicBezTo>
                  <a:pt x="4306802" y="6483413"/>
                  <a:pt x="4021640" y="6386213"/>
                  <a:pt x="3684841" y="6476999"/>
                </a:cubicBezTo>
                <a:cubicBezTo>
                  <a:pt x="3348042" y="6567785"/>
                  <a:pt x="3240363" y="6420988"/>
                  <a:pt x="3113231" y="6476999"/>
                </a:cubicBezTo>
                <a:cubicBezTo>
                  <a:pt x="2986099" y="6533010"/>
                  <a:pt x="2920668" y="6458025"/>
                  <a:pt x="2735968" y="6476999"/>
                </a:cubicBezTo>
                <a:cubicBezTo>
                  <a:pt x="2551268" y="6495973"/>
                  <a:pt x="2378399" y="6454048"/>
                  <a:pt x="2261531" y="6476999"/>
                </a:cubicBezTo>
                <a:cubicBezTo>
                  <a:pt x="2144663" y="6499950"/>
                  <a:pt x="1880810" y="6403698"/>
                  <a:pt x="1592747" y="6476999"/>
                </a:cubicBezTo>
                <a:cubicBezTo>
                  <a:pt x="1304684" y="6550300"/>
                  <a:pt x="1369119" y="6473310"/>
                  <a:pt x="1312658" y="6476999"/>
                </a:cubicBezTo>
                <a:cubicBezTo>
                  <a:pt x="1256197" y="6480688"/>
                  <a:pt x="967867" y="6455917"/>
                  <a:pt x="803925" y="6476999"/>
                </a:cubicBezTo>
                <a:cubicBezTo>
                  <a:pt x="392042" y="6407015"/>
                  <a:pt x="20698" y="6176657"/>
                  <a:pt x="0" y="5673074"/>
                </a:cubicBezTo>
                <a:cubicBezTo>
                  <a:pt x="-12333" y="5496364"/>
                  <a:pt x="19729" y="5209653"/>
                  <a:pt x="0" y="5083366"/>
                </a:cubicBezTo>
                <a:cubicBezTo>
                  <a:pt x="-19729" y="4957079"/>
                  <a:pt x="46802" y="4579011"/>
                  <a:pt x="0" y="4444966"/>
                </a:cubicBezTo>
                <a:cubicBezTo>
                  <a:pt x="-46802" y="4310921"/>
                  <a:pt x="34594" y="4146150"/>
                  <a:pt x="0" y="3855258"/>
                </a:cubicBezTo>
                <a:cubicBezTo>
                  <a:pt x="-34594" y="3564366"/>
                  <a:pt x="15201" y="3571003"/>
                  <a:pt x="0" y="3460316"/>
                </a:cubicBezTo>
                <a:cubicBezTo>
                  <a:pt x="-15201" y="3349629"/>
                  <a:pt x="18837" y="3154708"/>
                  <a:pt x="0" y="2967991"/>
                </a:cubicBezTo>
                <a:cubicBezTo>
                  <a:pt x="-18837" y="2781274"/>
                  <a:pt x="2303" y="2625416"/>
                  <a:pt x="0" y="2475666"/>
                </a:cubicBezTo>
                <a:cubicBezTo>
                  <a:pt x="-2303" y="2325916"/>
                  <a:pt x="70158" y="2169454"/>
                  <a:pt x="0" y="1885958"/>
                </a:cubicBezTo>
                <a:cubicBezTo>
                  <a:pt x="-70158" y="1602462"/>
                  <a:pt x="39843" y="1030501"/>
                  <a:pt x="0" y="803925"/>
                </a:cubicBezTo>
                <a:close/>
              </a:path>
              <a:path w="11325225" h="6476999" stroke="0" extrusionOk="0">
                <a:moveTo>
                  <a:pt x="0" y="803925"/>
                </a:moveTo>
                <a:cubicBezTo>
                  <a:pt x="14538" y="490554"/>
                  <a:pt x="354531" y="-28477"/>
                  <a:pt x="803925" y="0"/>
                </a:cubicBezTo>
                <a:cubicBezTo>
                  <a:pt x="1002178" y="-17123"/>
                  <a:pt x="1225624" y="7055"/>
                  <a:pt x="1472709" y="0"/>
                </a:cubicBezTo>
                <a:cubicBezTo>
                  <a:pt x="1719794" y="-7055"/>
                  <a:pt x="1665446" y="13592"/>
                  <a:pt x="1752798" y="0"/>
                </a:cubicBezTo>
                <a:cubicBezTo>
                  <a:pt x="1840150" y="-13592"/>
                  <a:pt x="2347204" y="34855"/>
                  <a:pt x="2518756" y="0"/>
                </a:cubicBezTo>
                <a:cubicBezTo>
                  <a:pt x="2690308" y="-34855"/>
                  <a:pt x="3011208" y="68497"/>
                  <a:pt x="3284714" y="0"/>
                </a:cubicBezTo>
                <a:cubicBezTo>
                  <a:pt x="3558220" y="-68497"/>
                  <a:pt x="3455357" y="25213"/>
                  <a:pt x="3564803" y="0"/>
                </a:cubicBezTo>
                <a:cubicBezTo>
                  <a:pt x="3674249" y="-25213"/>
                  <a:pt x="3878694" y="26900"/>
                  <a:pt x="4039239" y="0"/>
                </a:cubicBezTo>
                <a:cubicBezTo>
                  <a:pt x="4199784" y="-26900"/>
                  <a:pt x="4300273" y="15347"/>
                  <a:pt x="4416502" y="0"/>
                </a:cubicBezTo>
                <a:cubicBezTo>
                  <a:pt x="4532731" y="-15347"/>
                  <a:pt x="4839557" y="53135"/>
                  <a:pt x="5182460" y="0"/>
                </a:cubicBezTo>
                <a:cubicBezTo>
                  <a:pt x="5525363" y="-53135"/>
                  <a:pt x="5385954" y="22179"/>
                  <a:pt x="5462549" y="0"/>
                </a:cubicBezTo>
                <a:cubicBezTo>
                  <a:pt x="5539144" y="-22179"/>
                  <a:pt x="5670888" y="26525"/>
                  <a:pt x="5839812" y="0"/>
                </a:cubicBezTo>
                <a:cubicBezTo>
                  <a:pt x="6008736" y="-26525"/>
                  <a:pt x="6138880" y="3999"/>
                  <a:pt x="6314248" y="0"/>
                </a:cubicBezTo>
                <a:cubicBezTo>
                  <a:pt x="6489616" y="-3999"/>
                  <a:pt x="6824072" y="62298"/>
                  <a:pt x="6983032" y="0"/>
                </a:cubicBezTo>
                <a:cubicBezTo>
                  <a:pt x="7141992" y="-62298"/>
                  <a:pt x="7193652" y="28708"/>
                  <a:pt x="7263121" y="0"/>
                </a:cubicBezTo>
                <a:cubicBezTo>
                  <a:pt x="7332590" y="-28708"/>
                  <a:pt x="7727343" y="18563"/>
                  <a:pt x="7931905" y="0"/>
                </a:cubicBezTo>
                <a:cubicBezTo>
                  <a:pt x="8136467" y="-18563"/>
                  <a:pt x="8275482" y="4197"/>
                  <a:pt x="8406342" y="0"/>
                </a:cubicBezTo>
                <a:cubicBezTo>
                  <a:pt x="8537202" y="-4197"/>
                  <a:pt x="8654927" y="28813"/>
                  <a:pt x="8783605" y="0"/>
                </a:cubicBezTo>
                <a:cubicBezTo>
                  <a:pt x="8912283" y="-28813"/>
                  <a:pt x="9054752" y="51731"/>
                  <a:pt x="9258041" y="0"/>
                </a:cubicBezTo>
                <a:cubicBezTo>
                  <a:pt x="9461330" y="-51731"/>
                  <a:pt x="9757551" y="18200"/>
                  <a:pt x="9926825" y="0"/>
                </a:cubicBezTo>
                <a:cubicBezTo>
                  <a:pt x="10096099" y="-18200"/>
                  <a:pt x="10243465" y="33013"/>
                  <a:pt x="10521300" y="0"/>
                </a:cubicBezTo>
                <a:cubicBezTo>
                  <a:pt x="10905444" y="15695"/>
                  <a:pt x="11310803" y="310462"/>
                  <a:pt x="11325225" y="803925"/>
                </a:cubicBezTo>
                <a:cubicBezTo>
                  <a:pt x="11333674" y="935707"/>
                  <a:pt x="11293782" y="1025183"/>
                  <a:pt x="11325225" y="1198867"/>
                </a:cubicBezTo>
                <a:cubicBezTo>
                  <a:pt x="11356668" y="1372551"/>
                  <a:pt x="11304370" y="1494847"/>
                  <a:pt x="11325225" y="1593809"/>
                </a:cubicBezTo>
                <a:cubicBezTo>
                  <a:pt x="11346080" y="1692771"/>
                  <a:pt x="11271286" y="2053019"/>
                  <a:pt x="11325225" y="2183517"/>
                </a:cubicBezTo>
                <a:cubicBezTo>
                  <a:pt x="11379164" y="2314015"/>
                  <a:pt x="11310209" y="2456731"/>
                  <a:pt x="11325225" y="2627151"/>
                </a:cubicBezTo>
                <a:cubicBezTo>
                  <a:pt x="11340241" y="2797571"/>
                  <a:pt x="11261517" y="3043645"/>
                  <a:pt x="11325225" y="3265550"/>
                </a:cubicBezTo>
                <a:cubicBezTo>
                  <a:pt x="11388933" y="3487455"/>
                  <a:pt x="11289536" y="3536128"/>
                  <a:pt x="11325225" y="3757875"/>
                </a:cubicBezTo>
                <a:cubicBezTo>
                  <a:pt x="11360914" y="3979623"/>
                  <a:pt x="11307592" y="4058144"/>
                  <a:pt x="11325225" y="4347583"/>
                </a:cubicBezTo>
                <a:cubicBezTo>
                  <a:pt x="11342858" y="4637022"/>
                  <a:pt x="11311902" y="4806160"/>
                  <a:pt x="11325225" y="4937291"/>
                </a:cubicBezTo>
                <a:cubicBezTo>
                  <a:pt x="11338548" y="5068422"/>
                  <a:pt x="11247877" y="5466066"/>
                  <a:pt x="11325225" y="5673074"/>
                </a:cubicBezTo>
                <a:cubicBezTo>
                  <a:pt x="11342501" y="6035386"/>
                  <a:pt x="10931471" y="6459190"/>
                  <a:pt x="10521300" y="6476999"/>
                </a:cubicBezTo>
                <a:cubicBezTo>
                  <a:pt x="10364239" y="6544447"/>
                  <a:pt x="10094947" y="6411173"/>
                  <a:pt x="9949690" y="6476999"/>
                </a:cubicBezTo>
                <a:cubicBezTo>
                  <a:pt x="9804433" y="6542825"/>
                  <a:pt x="9390430" y="6392442"/>
                  <a:pt x="9183732" y="6476999"/>
                </a:cubicBezTo>
                <a:cubicBezTo>
                  <a:pt x="8977034" y="6561556"/>
                  <a:pt x="8981651" y="6453877"/>
                  <a:pt x="8903643" y="6476999"/>
                </a:cubicBezTo>
                <a:cubicBezTo>
                  <a:pt x="8825635" y="6500121"/>
                  <a:pt x="8356907" y="6450795"/>
                  <a:pt x="8137685" y="6476999"/>
                </a:cubicBezTo>
                <a:cubicBezTo>
                  <a:pt x="7918463" y="6503203"/>
                  <a:pt x="7894928" y="6457807"/>
                  <a:pt x="7760422" y="6476999"/>
                </a:cubicBezTo>
                <a:cubicBezTo>
                  <a:pt x="7625916" y="6496191"/>
                  <a:pt x="7264246" y="6448787"/>
                  <a:pt x="7091638" y="6476999"/>
                </a:cubicBezTo>
                <a:cubicBezTo>
                  <a:pt x="6919030" y="6505211"/>
                  <a:pt x="6838079" y="6472301"/>
                  <a:pt x="6617202" y="6476999"/>
                </a:cubicBezTo>
                <a:cubicBezTo>
                  <a:pt x="6396325" y="6481697"/>
                  <a:pt x="6133100" y="6403171"/>
                  <a:pt x="5851244" y="6476999"/>
                </a:cubicBezTo>
                <a:cubicBezTo>
                  <a:pt x="5569388" y="6550827"/>
                  <a:pt x="5399599" y="6458795"/>
                  <a:pt x="5085286" y="6476999"/>
                </a:cubicBezTo>
                <a:cubicBezTo>
                  <a:pt x="4770973" y="6495203"/>
                  <a:pt x="4759278" y="6462914"/>
                  <a:pt x="4513676" y="6476999"/>
                </a:cubicBezTo>
                <a:cubicBezTo>
                  <a:pt x="4268074" y="6491084"/>
                  <a:pt x="4136726" y="6451963"/>
                  <a:pt x="4039239" y="6476999"/>
                </a:cubicBezTo>
                <a:cubicBezTo>
                  <a:pt x="3941752" y="6502035"/>
                  <a:pt x="3829414" y="6475495"/>
                  <a:pt x="3759150" y="6476999"/>
                </a:cubicBezTo>
                <a:cubicBezTo>
                  <a:pt x="3688886" y="6478503"/>
                  <a:pt x="3459587" y="6469015"/>
                  <a:pt x="3284714" y="6476999"/>
                </a:cubicBezTo>
                <a:cubicBezTo>
                  <a:pt x="3109841" y="6484983"/>
                  <a:pt x="2801424" y="6414307"/>
                  <a:pt x="2518756" y="6476999"/>
                </a:cubicBezTo>
                <a:cubicBezTo>
                  <a:pt x="2236088" y="6539691"/>
                  <a:pt x="2225781" y="6467950"/>
                  <a:pt x="2141493" y="6476999"/>
                </a:cubicBezTo>
                <a:cubicBezTo>
                  <a:pt x="2057205" y="6486048"/>
                  <a:pt x="1678798" y="6474711"/>
                  <a:pt x="1375535" y="6476999"/>
                </a:cubicBezTo>
                <a:cubicBezTo>
                  <a:pt x="1072272" y="6479287"/>
                  <a:pt x="1078927" y="6419778"/>
                  <a:pt x="803925" y="6476999"/>
                </a:cubicBezTo>
                <a:cubicBezTo>
                  <a:pt x="373538" y="6545726"/>
                  <a:pt x="-12037" y="6101934"/>
                  <a:pt x="0" y="5673074"/>
                </a:cubicBezTo>
                <a:cubicBezTo>
                  <a:pt x="-21943" y="5520218"/>
                  <a:pt x="20693" y="5434621"/>
                  <a:pt x="0" y="5278132"/>
                </a:cubicBezTo>
                <a:cubicBezTo>
                  <a:pt x="-20693" y="5121643"/>
                  <a:pt x="14071" y="4931378"/>
                  <a:pt x="0" y="4639732"/>
                </a:cubicBezTo>
                <a:cubicBezTo>
                  <a:pt x="-14071" y="4348086"/>
                  <a:pt x="16660" y="4321922"/>
                  <a:pt x="0" y="4050024"/>
                </a:cubicBezTo>
                <a:cubicBezTo>
                  <a:pt x="-16660" y="3778126"/>
                  <a:pt x="22002" y="3696340"/>
                  <a:pt x="0" y="3606391"/>
                </a:cubicBezTo>
                <a:cubicBezTo>
                  <a:pt x="-22002" y="3516442"/>
                  <a:pt x="23973" y="3225481"/>
                  <a:pt x="0" y="3065374"/>
                </a:cubicBezTo>
                <a:cubicBezTo>
                  <a:pt x="-23973" y="2905267"/>
                  <a:pt x="30855" y="2735738"/>
                  <a:pt x="0" y="2621741"/>
                </a:cubicBezTo>
                <a:cubicBezTo>
                  <a:pt x="-30855" y="2507744"/>
                  <a:pt x="43579" y="2307905"/>
                  <a:pt x="0" y="2226799"/>
                </a:cubicBezTo>
                <a:cubicBezTo>
                  <a:pt x="-43579" y="2145693"/>
                  <a:pt x="48311" y="1828172"/>
                  <a:pt x="0" y="1685782"/>
                </a:cubicBezTo>
                <a:cubicBezTo>
                  <a:pt x="-48311" y="1543392"/>
                  <a:pt x="37888" y="1426029"/>
                  <a:pt x="0" y="1290840"/>
                </a:cubicBezTo>
                <a:cubicBezTo>
                  <a:pt x="-37888" y="1155651"/>
                  <a:pt x="51272" y="962498"/>
                  <a:pt x="0" y="803925"/>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23900" y="237262"/>
            <a:ext cx="10667999" cy="26314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Kim Đồng là người anh hùng nhỏ tuổi của Việt Nam. Anh tên thật là Nông Văn D</a:t>
            </a:r>
            <a:r>
              <a:rPr lang="en-US" sz="3300" dirty="0">
                <a:solidFill>
                  <a:srgbClr val="000000"/>
                </a:solidFill>
                <a:latin typeface="Calibri" panose="020F0502020204030204" pitchFamily="34" charset="0"/>
                <a:cs typeface="Calibri" panose="020F0502020204030204" pitchFamily="34" charset="0"/>
              </a:rPr>
              <a:t>è</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2" name="Table 1">
            <a:extLst>
              <a:ext uri="{FF2B5EF4-FFF2-40B4-BE49-F238E27FC236}">
                <a16:creationId xmlns:a16="http://schemas.microsoft.com/office/drawing/2014/main" id="{A1E7C72F-585D-7554-80CE-409342430C01}"/>
              </a:ext>
            </a:extLst>
          </p:cNvPr>
          <p:cNvGraphicFramePr>
            <a:graphicFrameLocks noGrp="1"/>
          </p:cNvGraphicFramePr>
          <p:nvPr/>
        </p:nvGraphicFramePr>
        <p:xfrm>
          <a:off x="1095374" y="3606800"/>
          <a:ext cx="10410826" cy="2860675"/>
        </p:xfrm>
        <a:graphic>
          <a:graphicData uri="http://schemas.openxmlformats.org/drawingml/2006/table">
            <a:tbl>
              <a:tblPr firstRow="1" bandRow="1">
                <a:tableStyleId>{5C22544A-7EE6-4342-B048-85BDC9FD1C3A}</a:tableStyleId>
              </a:tblPr>
              <a:tblGrid>
                <a:gridCol w="5353335">
                  <a:extLst>
                    <a:ext uri="{9D8B030D-6E8A-4147-A177-3AD203B41FA5}">
                      <a16:colId xmlns:a16="http://schemas.microsoft.com/office/drawing/2014/main" val="3029345102"/>
                    </a:ext>
                  </a:extLst>
                </a:gridCol>
                <a:gridCol w="5057491">
                  <a:extLst>
                    <a:ext uri="{9D8B030D-6E8A-4147-A177-3AD203B41FA5}">
                      <a16:colId xmlns:a16="http://schemas.microsoft.com/office/drawing/2014/main" val="1601765450"/>
                    </a:ext>
                  </a:extLst>
                </a:gridCol>
              </a:tblGrid>
              <a:tr h="286067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8574004"/>
                  </a:ext>
                </a:extLst>
              </a:tr>
            </a:tbl>
          </a:graphicData>
        </a:graphic>
      </p:graphicFrame>
      <p:grpSp>
        <p:nvGrpSpPr>
          <p:cNvPr id="9" name="Group 8">
            <a:extLst>
              <a:ext uri="{FF2B5EF4-FFF2-40B4-BE49-F238E27FC236}">
                <a16:creationId xmlns:a16="http://schemas.microsoft.com/office/drawing/2014/main" id="{C53E83FB-89EC-BADB-F897-7D11B1C3BFA6}"/>
              </a:ext>
            </a:extLst>
          </p:cNvPr>
          <p:cNvGrpSpPr/>
          <p:nvPr/>
        </p:nvGrpSpPr>
        <p:grpSpPr>
          <a:xfrm>
            <a:off x="2393691" y="2952750"/>
            <a:ext cx="2473584" cy="1319809"/>
            <a:chOff x="2393691" y="2952750"/>
            <a:chExt cx="2473584" cy="1319809"/>
          </a:xfrm>
        </p:grpSpPr>
        <p:pic>
          <p:nvPicPr>
            <p:cNvPr id="7" name="Picture 6">
              <a:extLst>
                <a:ext uri="{FF2B5EF4-FFF2-40B4-BE49-F238E27FC236}">
                  <a16:creationId xmlns:a16="http://schemas.microsoft.com/office/drawing/2014/main" id="{EB1EB207-A691-D722-2F75-8435A7D1FCB5}"/>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8" name="TextBox 7">
              <a:extLst>
                <a:ext uri="{FF2B5EF4-FFF2-40B4-BE49-F238E27FC236}">
                  <a16:creationId xmlns:a16="http://schemas.microsoft.com/office/drawing/2014/main" id="{589186B0-8F37-777B-8365-EC1491905FA2}"/>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chung</a:t>
              </a:r>
              <a:endParaRPr lang="en-US" sz="2800" b="1" dirty="0">
                <a:solidFill>
                  <a:srgbClr val="FF0000"/>
                </a:solidFill>
              </a:endParaRPr>
            </a:p>
          </p:txBody>
        </p:sp>
      </p:grpSp>
      <p:grpSp>
        <p:nvGrpSpPr>
          <p:cNvPr id="10" name="Group 9">
            <a:extLst>
              <a:ext uri="{FF2B5EF4-FFF2-40B4-BE49-F238E27FC236}">
                <a16:creationId xmlns:a16="http://schemas.microsoft.com/office/drawing/2014/main" id="{30A05B80-5A27-2E8C-35EC-6867F04EB181}"/>
              </a:ext>
            </a:extLst>
          </p:cNvPr>
          <p:cNvGrpSpPr/>
          <p:nvPr/>
        </p:nvGrpSpPr>
        <p:grpSpPr>
          <a:xfrm>
            <a:off x="7089516" y="2876550"/>
            <a:ext cx="2473584" cy="1319809"/>
            <a:chOff x="2393691" y="2952750"/>
            <a:chExt cx="2473584" cy="1319809"/>
          </a:xfrm>
        </p:grpSpPr>
        <p:pic>
          <p:nvPicPr>
            <p:cNvPr id="11" name="Picture 10">
              <a:extLst>
                <a:ext uri="{FF2B5EF4-FFF2-40B4-BE49-F238E27FC236}">
                  <a16:creationId xmlns:a16="http://schemas.microsoft.com/office/drawing/2014/main" id="{A29F2E33-B53F-0E40-A99F-6B6065B401BA}"/>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13" name="TextBox 12">
              <a:extLst>
                <a:ext uri="{FF2B5EF4-FFF2-40B4-BE49-F238E27FC236}">
                  <a16:creationId xmlns:a16="http://schemas.microsoft.com/office/drawing/2014/main" id="{22F90248-88C5-CDC0-7269-6084F4D5AE80}"/>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riêng</a:t>
              </a:r>
              <a:endParaRPr lang="en-US" sz="2800" b="1" dirty="0">
                <a:solidFill>
                  <a:srgbClr val="FF0000"/>
                </a:solidFill>
              </a:endParaRPr>
            </a:p>
          </p:txBody>
        </p:sp>
      </p:grpSp>
      <p:cxnSp>
        <p:nvCxnSpPr>
          <p:cNvPr id="17" name="Straight Connector 16">
            <a:extLst>
              <a:ext uri="{FF2B5EF4-FFF2-40B4-BE49-F238E27FC236}">
                <a16:creationId xmlns:a16="http://schemas.microsoft.com/office/drawing/2014/main" id="{EE116F75-4F9F-DE30-BF74-AD3A28A64705}"/>
              </a:ext>
            </a:extLst>
          </p:cNvPr>
          <p:cNvCxnSpPr/>
          <p:nvPr/>
        </p:nvCxnSpPr>
        <p:spPr>
          <a:xfrm>
            <a:off x="3467100" y="733425"/>
            <a:ext cx="90487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059650-6D79-4385-8E0D-8CC6E6582EC5}"/>
              </a:ext>
            </a:extLst>
          </p:cNvPr>
          <p:cNvSpPr txBox="1"/>
          <p:nvPr/>
        </p:nvSpPr>
        <p:spPr>
          <a:xfrm>
            <a:off x="1276350" y="4257675"/>
            <a:ext cx="1400175" cy="584775"/>
          </a:xfrm>
          <a:prstGeom prst="rect">
            <a:avLst/>
          </a:prstGeom>
          <a:noFill/>
        </p:spPr>
        <p:txBody>
          <a:bodyPr wrap="square" rtlCol="0">
            <a:spAutoFit/>
          </a:bodyPr>
          <a:lstStyle/>
          <a:p>
            <a:r>
              <a:rPr lang="en-US" sz="3200" dirty="0" err="1"/>
              <a:t>người</a:t>
            </a:r>
            <a:r>
              <a:rPr lang="en-US" sz="3200" dirty="0"/>
              <a:t>, </a:t>
            </a:r>
          </a:p>
        </p:txBody>
      </p:sp>
      <p:cxnSp>
        <p:nvCxnSpPr>
          <p:cNvPr id="19" name="Straight Connector 18">
            <a:extLst>
              <a:ext uri="{FF2B5EF4-FFF2-40B4-BE49-F238E27FC236}">
                <a16:creationId xmlns:a16="http://schemas.microsoft.com/office/drawing/2014/main" id="{35312C23-6EDC-E84B-189B-920E33E06D4A}"/>
              </a:ext>
            </a:extLst>
          </p:cNvPr>
          <p:cNvCxnSpPr>
            <a:cxnSpLocks/>
          </p:cNvCxnSpPr>
          <p:nvPr/>
        </p:nvCxnSpPr>
        <p:spPr>
          <a:xfrm>
            <a:off x="4600575" y="742950"/>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D22F52-9E58-28E0-3077-F65EDB28BED6}"/>
              </a:ext>
            </a:extLst>
          </p:cNvPr>
          <p:cNvSpPr txBox="1"/>
          <p:nvPr/>
        </p:nvSpPr>
        <p:spPr>
          <a:xfrm>
            <a:off x="2457450" y="4267200"/>
            <a:ext cx="2057400" cy="584775"/>
          </a:xfrm>
          <a:prstGeom prst="rect">
            <a:avLst/>
          </a:prstGeom>
          <a:noFill/>
        </p:spPr>
        <p:txBody>
          <a:bodyPr wrap="square" rtlCol="0">
            <a:spAutoFit/>
          </a:bodyPr>
          <a:lstStyle/>
          <a:p>
            <a:r>
              <a:rPr lang="en-US" sz="3200" dirty="0" err="1"/>
              <a:t>anh</a:t>
            </a:r>
            <a:r>
              <a:rPr lang="en-US" sz="3200" dirty="0"/>
              <a:t> </a:t>
            </a:r>
            <a:r>
              <a:rPr lang="en-US" sz="3200" dirty="0" err="1"/>
              <a:t>hùng</a:t>
            </a:r>
            <a:r>
              <a:rPr lang="en-US" sz="3200" dirty="0"/>
              <a:t>,</a:t>
            </a:r>
          </a:p>
        </p:txBody>
      </p:sp>
      <p:cxnSp>
        <p:nvCxnSpPr>
          <p:cNvPr id="23" name="Straight Connector 22">
            <a:extLst>
              <a:ext uri="{FF2B5EF4-FFF2-40B4-BE49-F238E27FC236}">
                <a16:creationId xmlns:a16="http://schemas.microsoft.com/office/drawing/2014/main" id="{9B0E6370-7520-AADA-098D-188DC1B07DD1}"/>
              </a:ext>
            </a:extLst>
          </p:cNvPr>
          <p:cNvCxnSpPr>
            <a:cxnSpLocks/>
          </p:cNvCxnSpPr>
          <p:nvPr/>
        </p:nvCxnSpPr>
        <p:spPr>
          <a:xfrm>
            <a:off x="7181850" y="723900"/>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7471380-DC46-195F-B4F1-E1EBC89ED3BF}"/>
              </a:ext>
            </a:extLst>
          </p:cNvPr>
          <p:cNvSpPr txBox="1"/>
          <p:nvPr/>
        </p:nvSpPr>
        <p:spPr>
          <a:xfrm>
            <a:off x="4229100" y="4276725"/>
            <a:ext cx="2057400" cy="584775"/>
          </a:xfrm>
          <a:prstGeom prst="rect">
            <a:avLst/>
          </a:prstGeom>
          <a:noFill/>
        </p:spPr>
        <p:txBody>
          <a:bodyPr wrap="square" rtlCol="0">
            <a:spAutoFit/>
          </a:bodyPr>
          <a:lstStyle/>
          <a:p>
            <a:r>
              <a:rPr lang="en-US" sz="3200" dirty="0" err="1"/>
              <a:t>tuổi</a:t>
            </a:r>
            <a:r>
              <a:rPr lang="en-US" sz="3200" dirty="0"/>
              <a:t>,</a:t>
            </a:r>
          </a:p>
        </p:txBody>
      </p:sp>
      <p:cxnSp>
        <p:nvCxnSpPr>
          <p:cNvPr id="26" name="Straight Connector 25">
            <a:extLst>
              <a:ext uri="{FF2B5EF4-FFF2-40B4-BE49-F238E27FC236}">
                <a16:creationId xmlns:a16="http://schemas.microsoft.com/office/drawing/2014/main" id="{F448186B-4798-BD5C-3058-5DFF824B13DC}"/>
              </a:ext>
            </a:extLst>
          </p:cNvPr>
          <p:cNvCxnSpPr>
            <a:cxnSpLocks/>
          </p:cNvCxnSpPr>
          <p:nvPr/>
        </p:nvCxnSpPr>
        <p:spPr>
          <a:xfrm>
            <a:off x="800100" y="12287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7449F9-CAD9-C9D9-4D21-DA03DF22ABEB}"/>
              </a:ext>
            </a:extLst>
          </p:cNvPr>
          <p:cNvSpPr txBox="1"/>
          <p:nvPr/>
        </p:nvSpPr>
        <p:spPr>
          <a:xfrm>
            <a:off x="5143500" y="4295775"/>
            <a:ext cx="2057400" cy="584775"/>
          </a:xfrm>
          <a:prstGeom prst="rect">
            <a:avLst/>
          </a:prstGeom>
          <a:noFill/>
        </p:spPr>
        <p:txBody>
          <a:bodyPr wrap="square" rtlCol="0">
            <a:spAutoFit/>
          </a:bodyPr>
          <a:lstStyle/>
          <a:p>
            <a:r>
              <a:rPr lang="en-US" sz="3200" dirty="0" err="1"/>
              <a:t>tên</a:t>
            </a:r>
            <a:r>
              <a:rPr lang="en-US" sz="3200" dirty="0"/>
              <a:t>,</a:t>
            </a:r>
          </a:p>
        </p:txBody>
      </p:sp>
      <p:cxnSp>
        <p:nvCxnSpPr>
          <p:cNvPr id="28" name="Straight Connector 27">
            <a:extLst>
              <a:ext uri="{FF2B5EF4-FFF2-40B4-BE49-F238E27FC236}">
                <a16:creationId xmlns:a16="http://schemas.microsoft.com/office/drawing/2014/main" id="{94F72275-4B0C-306A-E402-4DF1818AA75F}"/>
              </a:ext>
            </a:extLst>
          </p:cNvPr>
          <p:cNvCxnSpPr>
            <a:cxnSpLocks/>
          </p:cNvCxnSpPr>
          <p:nvPr/>
        </p:nvCxnSpPr>
        <p:spPr>
          <a:xfrm>
            <a:off x="10315575" y="12668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AFB2CCE-4D21-BE49-4757-982B657D66BA}"/>
              </a:ext>
            </a:extLst>
          </p:cNvPr>
          <p:cNvSpPr txBox="1"/>
          <p:nvPr/>
        </p:nvSpPr>
        <p:spPr>
          <a:xfrm>
            <a:off x="1276350" y="4724400"/>
            <a:ext cx="2057400" cy="584775"/>
          </a:xfrm>
          <a:prstGeom prst="rect">
            <a:avLst/>
          </a:prstGeom>
          <a:noFill/>
        </p:spPr>
        <p:txBody>
          <a:bodyPr wrap="square" rtlCol="0">
            <a:spAutoFit/>
          </a:bodyPr>
          <a:lstStyle/>
          <a:p>
            <a:r>
              <a:rPr lang="en-US" sz="3200" dirty="0" err="1"/>
              <a:t>quê</a:t>
            </a:r>
            <a:r>
              <a:rPr lang="en-US" sz="3200" dirty="0"/>
              <a:t>,</a:t>
            </a:r>
          </a:p>
        </p:txBody>
      </p:sp>
      <p:cxnSp>
        <p:nvCxnSpPr>
          <p:cNvPr id="30" name="Straight Connector 29">
            <a:extLst>
              <a:ext uri="{FF2B5EF4-FFF2-40B4-BE49-F238E27FC236}">
                <a16:creationId xmlns:a16="http://schemas.microsoft.com/office/drawing/2014/main" id="{1BB83947-A001-0649-3E8F-B5ACE9132D9C}"/>
              </a:ext>
            </a:extLst>
          </p:cNvPr>
          <p:cNvCxnSpPr>
            <a:cxnSpLocks/>
          </p:cNvCxnSpPr>
          <p:nvPr/>
        </p:nvCxnSpPr>
        <p:spPr>
          <a:xfrm>
            <a:off x="800100" y="1743075"/>
            <a:ext cx="8096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22C1C1-75DE-3A4B-986E-99EB2914E46A}"/>
              </a:ext>
            </a:extLst>
          </p:cNvPr>
          <p:cNvSpPr txBox="1"/>
          <p:nvPr/>
        </p:nvSpPr>
        <p:spPr>
          <a:xfrm>
            <a:off x="2105025" y="4714875"/>
            <a:ext cx="2057400" cy="584775"/>
          </a:xfrm>
          <a:prstGeom prst="rect">
            <a:avLst/>
          </a:prstGeom>
          <a:noFill/>
        </p:spPr>
        <p:txBody>
          <a:bodyPr wrap="square" rtlCol="0">
            <a:spAutoFit/>
          </a:bodyPr>
          <a:lstStyle/>
          <a:p>
            <a:r>
              <a:rPr lang="en-US" sz="3200" dirty="0" err="1"/>
              <a:t>thôn</a:t>
            </a:r>
            <a:r>
              <a:rPr lang="en-US" sz="3200" dirty="0"/>
              <a:t>,</a:t>
            </a:r>
          </a:p>
        </p:txBody>
      </p:sp>
      <p:cxnSp>
        <p:nvCxnSpPr>
          <p:cNvPr id="33" name="Straight Connector 32">
            <a:extLst>
              <a:ext uri="{FF2B5EF4-FFF2-40B4-BE49-F238E27FC236}">
                <a16:creationId xmlns:a16="http://schemas.microsoft.com/office/drawing/2014/main" id="{59C9297F-A172-665E-F2D4-C313BE7B5FBB}"/>
              </a:ext>
            </a:extLst>
          </p:cNvPr>
          <p:cNvCxnSpPr>
            <a:cxnSpLocks/>
          </p:cNvCxnSpPr>
          <p:nvPr/>
        </p:nvCxnSpPr>
        <p:spPr>
          <a:xfrm>
            <a:off x="3086100" y="1752600"/>
            <a:ext cx="4667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752310E-6A39-CDA2-3C24-DD3336251889}"/>
              </a:ext>
            </a:extLst>
          </p:cNvPr>
          <p:cNvSpPr txBox="1"/>
          <p:nvPr/>
        </p:nvSpPr>
        <p:spPr>
          <a:xfrm>
            <a:off x="3057525" y="4733925"/>
            <a:ext cx="2057400" cy="584775"/>
          </a:xfrm>
          <a:prstGeom prst="rect">
            <a:avLst/>
          </a:prstGeom>
          <a:noFill/>
        </p:spPr>
        <p:txBody>
          <a:bodyPr wrap="square" rtlCol="0">
            <a:spAutoFit/>
          </a:bodyPr>
          <a:lstStyle/>
          <a:p>
            <a:r>
              <a:rPr lang="en-US" sz="3200" dirty="0" err="1"/>
              <a:t>xã</a:t>
            </a:r>
            <a:r>
              <a:rPr lang="en-US" sz="3200" dirty="0"/>
              <a:t>,</a:t>
            </a:r>
          </a:p>
        </p:txBody>
      </p:sp>
      <p:cxnSp>
        <p:nvCxnSpPr>
          <p:cNvPr id="36" name="Straight Connector 35">
            <a:extLst>
              <a:ext uri="{FF2B5EF4-FFF2-40B4-BE49-F238E27FC236}">
                <a16:creationId xmlns:a16="http://schemas.microsoft.com/office/drawing/2014/main" id="{216D2990-0B90-0A8A-C730-0648D9026E44}"/>
              </a:ext>
            </a:extLst>
          </p:cNvPr>
          <p:cNvCxnSpPr>
            <a:cxnSpLocks/>
          </p:cNvCxnSpPr>
          <p:nvPr/>
        </p:nvCxnSpPr>
        <p:spPr>
          <a:xfrm>
            <a:off x="5657850" y="1733550"/>
            <a:ext cx="1066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AEEFB65-6F66-A396-DF98-1351723B4A20}"/>
              </a:ext>
            </a:extLst>
          </p:cNvPr>
          <p:cNvSpPr txBox="1"/>
          <p:nvPr/>
        </p:nvSpPr>
        <p:spPr>
          <a:xfrm>
            <a:off x="3609975" y="4743450"/>
            <a:ext cx="2057400" cy="584775"/>
          </a:xfrm>
          <a:prstGeom prst="rect">
            <a:avLst/>
          </a:prstGeom>
          <a:noFill/>
        </p:spPr>
        <p:txBody>
          <a:bodyPr wrap="square" rtlCol="0">
            <a:spAutoFit/>
          </a:bodyPr>
          <a:lstStyle/>
          <a:p>
            <a:r>
              <a:rPr lang="en-US" sz="3200" dirty="0" err="1"/>
              <a:t>huyện</a:t>
            </a:r>
            <a:r>
              <a:rPr lang="en-US" sz="3200" dirty="0"/>
              <a:t>,</a:t>
            </a:r>
          </a:p>
        </p:txBody>
      </p:sp>
      <p:cxnSp>
        <p:nvCxnSpPr>
          <p:cNvPr id="40" name="Straight Connector 39">
            <a:extLst>
              <a:ext uri="{FF2B5EF4-FFF2-40B4-BE49-F238E27FC236}">
                <a16:creationId xmlns:a16="http://schemas.microsoft.com/office/drawing/2014/main" id="{E78ADD13-0EDA-4417-A260-0494E5E90A1A}"/>
              </a:ext>
            </a:extLst>
          </p:cNvPr>
          <p:cNvCxnSpPr>
            <a:cxnSpLocks/>
          </p:cNvCxnSpPr>
          <p:nvPr/>
        </p:nvCxnSpPr>
        <p:spPr>
          <a:xfrm>
            <a:off x="8753475" y="1733550"/>
            <a:ext cx="7239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D00D54A-46D2-6438-1EC7-DA28EE5C4A98}"/>
              </a:ext>
            </a:extLst>
          </p:cNvPr>
          <p:cNvSpPr txBox="1"/>
          <p:nvPr/>
        </p:nvSpPr>
        <p:spPr>
          <a:xfrm>
            <a:off x="4810125" y="4752975"/>
            <a:ext cx="2057400" cy="584775"/>
          </a:xfrm>
          <a:prstGeom prst="rect">
            <a:avLst/>
          </a:prstGeom>
          <a:noFill/>
        </p:spPr>
        <p:txBody>
          <a:bodyPr wrap="square" rtlCol="0">
            <a:spAutoFit/>
          </a:bodyPr>
          <a:lstStyle/>
          <a:p>
            <a:r>
              <a:rPr lang="en-US" sz="3200" dirty="0" err="1"/>
              <a:t>tỉnh</a:t>
            </a:r>
            <a:r>
              <a:rPr lang="en-US" sz="3200" dirty="0"/>
              <a:t>,</a:t>
            </a:r>
          </a:p>
        </p:txBody>
      </p:sp>
      <p:cxnSp>
        <p:nvCxnSpPr>
          <p:cNvPr id="43" name="Straight Connector 42">
            <a:extLst>
              <a:ext uri="{FF2B5EF4-FFF2-40B4-BE49-F238E27FC236}">
                <a16:creationId xmlns:a16="http://schemas.microsoft.com/office/drawing/2014/main" id="{1F7F1E59-776F-8A6C-7F02-438F60F3A8D1}"/>
              </a:ext>
            </a:extLst>
          </p:cNvPr>
          <p:cNvCxnSpPr>
            <a:cxnSpLocks/>
          </p:cNvCxnSpPr>
          <p:nvPr/>
        </p:nvCxnSpPr>
        <p:spPr>
          <a:xfrm>
            <a:off x="3314700" y="2247900"/>
            <a:ext cx="16383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5582EFA-7260-BC52-B1B3-E632CDC64D69}"/>
              </a:ext>
            </a:extLst>
          </p:cNvPr>
          <p:cNvSpPr txBox="1"/>
          <p:nvPr/>
        </p:nvSpPr>
        <p:spPr>
          <a:xfrm>
            <a:off x="1352550" y="5267325"/>
            <a:ext cx="2057400" cy="584775"/>
          </a:xfrm>
          <a:prstGeom prst="rect">
            <a:avLst/>
          </a:prstGeom>
          <a:noFill/>
        </p:spPr>
        <p:txBody>
          <a:bodyPr wrap="square" rtlCol="0">
            <a:spAutoFit/>
          </a:bodyPr>
          <a:lstStyle/>
          <a:p>
            <a:r>
              <a:rPr lang="en-US" sz="3200" dirty="0" err="1"/>
              <a:t>nhiệm</a:t>
            </a:r>
            <a:r>
              <a:rPr lang="en-US" sz="3200" dirty="0"/>
              <a:t> </a:t>
            </a:r>
            <a:r>
              <a:rPr lang="en-US" sz="3200" dirty="0" err="1"/>
              <a:t>vụ</a:t>
            </a:r>
            <a:r>
              <a:rPr lang="en-US" sz="3200" dirty="0"/>
              <a:t>,</a:t>
            </a:r>
          </a:p>
        </p:txBody>
      </p:sp>
      <p:cxnSp>
        <p:nvCxnSpPr>
          <p:cNvPr id="46" name="Straight Connector 45">
            <a:extLst>
              <a:ext uri="{FF2B5EF4-FFF2-40B4-BE49-F238E27FC236}">
                <a16:creationId xmlns:a16="http://schemas.microsoft.com/office/drawing/2014/main" id="{8F69DE4A-9C99-6E1B-F206-69DF857B4396}"/>
              </a:ext>
            </a:extLst>
          </p:cNvPr>
          <p:cNvCxnSpPr>
            <a:cxnSpLocks/>
          </p:cNvCxnSpPr>
          <p:nvPr/>
        </p:nvCxnSpPr>
        <p:spPr>
          <a:xfrm>
            <a:off x="7477125" y="2247900"/>
            <a:ext cx="11525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2768A2F-BF4D-BAB6-27EA-9648DFF590DF}"/>
              </a:ext>
            </a:extLst>
          </p:cNvPr>
          <p:cNvSpPr txBox="1"/>
          <p:nvPr/>
        </p:nvSpPr>
        <p:spPr>
          <a:xfrm>
            <a:off x="3162300" y="5286375"/>
            <a:ext cx="2057400" cy="584775"/>
          </a:xfrm>
          <a:prstGeom prst="rect">
            <a:avLst/>
          </a:prstGeom>
          <a:noFill/>
        </p:spPr>
        <p:txBody>
          <a:bodyPr wrap="square" rtlCol="0">
            <a:spAutoFit/>
          </a:bodyPr>
          <a:lstStyle/>
          <a:p>
            <a:r>
              <a:rPr lang="en-US" sz="3200" dirty="0" err="1"/>
              <a:t>bộ</a:t>
            </a:r>
            <a:r>
              <a:rPr lang="en-US" sz="3200" dirty="0"/>
              <a:t> </a:t>
            </a:r>
            <a:r>
              <a:rPr lang="en-US" sz="3200" dirty="0" err="1"/>
              <a:t>đội</a:t>
            </a:r>
            <a:endParaRPr lang="en-US" sz="3200" dirty="0"/>
          </a:p>
        </p:txBody>
      </p:sp>
      <p:cxnSp>
        <p:nvCxnSpPr>
          <p:cNvPr id="49" name="Straight Connector 48">
            <a:extLst>
              <a:ext uri="{FF2B5EF4-FFF2-40B4-BE49-F238E27FC236}">
                <a16:creationId xmlns:a16="http://schemas.microsoft.com/office/drawing/2014/main" id="{3BDC91AA-0F84-3241-2613-5164026A1665}"/>
              </a:ext>
            </a:extLst>
          </p:cNvPr>
          <p:cNvCxnSpPr>
            <a:cxnSpLocks/>
          </p:cNvCxnSpPr>
          <p:nvPr/>
        </p:nvCxnSpPr>
        <p:spPr>
          <a:xfrm>
            <a:off x="1133475" y="752475"/>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A1EA0E1-2AD9-85D1-B990-4A288BA9962E}"/>
              </a:ext>
            </a:extLst>
          </p:cNvPr>
          <p:cNvSpPr txBox="1"/>
          <p:nvPr/>
        </p:nvSpPr>
        <p:spPr>
          <a:xfrm>
            <a:off x="6515100" y="4219575"/>
            <a:ext cx="2228850" cy="584775"/>
          </a:xfrm>
          <a:prstGeom prst="rect">
            <a:avLst/>
          </a:prstGeom>
          <a:noFill/>
        </p:spPr>
        <p:txBody>
          <a:bodyPr wrap="square" rtlCol="0">
            <a:spAutoFit/>
          </a:bodyPr>
          <a:lstStyle/>
          <a:p>
            <a:r>
              <a:rPr lang="en-US" sz="3200" dirty="0"/>
              <a:t>Kim </a:t>
            </a:r>
            <a:r>
              <a:rPr lang="en-US" sz="3200" dirty="0" err="1"/>
              <a:t>Đồng</a:t>
            </a:r>
            <a:r>
              <a:rPr lang="en-US" sz="3200" dirty="0"/>
              <a:t>,</a:t>
            </a:r>
          </a:p>
        </p:txBody>
      </p:sp>
      <p:cxnSp>
        <p:nvCxnSpPr>
          <p:cNvPr id="51" name="Straight Connector 50">
            <a:extLst>
              <a:ext uri="{FF2B5EF4-FFF2-40B4-BE49-F238E27FC236}">
                <a16:creationId xmlns:a16="http://schemas.microsoft.com/office/drawing/2014/main" id="{DAD016C8-B89B-B164-942C-C8885A3FBE4F}"/>
              </a:ext>
            </a:extLst>
          </p:cNvPr>
          <p:cNvCxnSpPr>
            <a:cxnSpLocks/>
          </p:cNvCxnSpPr>
          <p:nvPr/>
        </p:nvCxnSpPr>
        <p:spPr>
          <a:xfrm>
            <a:off x="8763000" y="723900"/>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FD08D77-4F70-24EE-BCF5-0D42DDF79AE8}"/>
              </a:ext>
            </a:extLst>
          </p:cNvPr>
          <p:cNvSpPr txBox="1"/>
          <p:nvPr/>
        </p:nvSpPr>
        <p:spPr>
          <a:xfrm>
            <a:off x="8410575" y="4219575"/>
            <a:ext cx="2228850" cy="584775"/>
          </a:xfrm>
          <a:prstGeom prst="rect">
            <a:avLst/>
          </a:prstGeom>
          <a:noFill/>
        </p:spPr>
        <p:txBody>
          <a:bodyPr wrap="square" rtlCol="0">
            <a:spAutoFit/>
          </a:bodyPr>
          <a:lstStyle/>
          <a:p>
            <a:r>
              <a:rPr lang="en-US" sz="3200" dirty="0" err="1"/>
              <a:t>Việt</a:t>
            </a:r>
            <a:r>
              <a:rPr lang="en-US" sz="3200" dirty="0"/>
              <a:t> Nam,</a:t>
            </a:r>
          </a:p>
        </p:txBody>
      </p:sp>
      <p:cxnSp>
        <p:nvCxnSpPr>
          <p:cNvPr id="53" name="Straight Connector 52">
            <a:extLst>
              <a:ext uri="{FF2B5EF4-FFF2-40B4-BE49-F238E27FC236}">
                <a16:creationId xmlns:a16="http://schemas.microsoft.com/office/drawing/2014/main" id="{15F864B5-EA86-8003-319A-8E8A25E0B728}"/>
              </a:ext>
            </a:extLst>
          </p:cNvPr>
          <p:cNvCxnSpPr>
            <a:cxnSpLocks/>
          </p:cNvCxnSpPr>
          <p:nvPr/>
        </p:nvCxnSpPr>
        <p:spPr>
          <a:xfrm>
            <a:off x="2724150" y="1228725"/>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7B16BE3-1633-C851-B950-56474FF2D392}"/>
              </a:ext>
            </a:extLst>
          </p:cNvPr>
          <p:cNvSpPr txBox="1"/>
          <p:nvPr/>
        </p:nvSpPr>
        <p:spPr>
          <a:xfrm>
            <a:off x="6372224" y="4772025"/>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Dèn</a:t>
            </a:r>
            <a:r>
              <a:rPr lang="en-US" sz="3200" dirty="0"/>
              <a:t>,</a:t>
            </a:r>
          </a:p>
        </p:txBody>
      </p:sp>
      <p:cxnSp>
        <p:nvCxnSpPr>
          <p:cNvPr id="56" name="Straight Connector 55">
            <a:extLst>
              <a:ext uri="{FF2B5EF4-FFF2-40B4-BE49-F238E27FC236}">
                <a16:creationId xmlns:a16="http://schemas.microsoft.com/office/drawing/2014/main" id="{17ABD12E-F4B3-FE11-4449-BD3601F109FE}"/>
              </a:ext>
            </a:extLst>
          </p:cNvPr>
          <p:cNvCxnSpPr>
            <a:cxnSpLocks/>
          </p:cNvCxnSpPr>
          <p:nvPr/>
        </p:nvCxnSpPr>
        <p:spPr>
          <a:xfrm>
            <a:off x="7610475" y="1238250"/>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D06B96D-7BB1-DA9F-F51B-035C5F0C041E}"/>
              </a:ext>
            </a:extLst>
          </p:cNvPr>
          <p:cNvSpPr txBox="1"/>
          <p:nvPr/>
        </p:nvSpPr>
        <p:spPr>
          <a:xfrm>
            <a:off x="8953499" y="4781550"/>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Dền</a:t>
            </a:r>
            <a:r>
              <a:rPr lang="en-US" sz="3200" dirty="0"/>
              <a:t>,</a:t>
            </a:r>
          </a:p>
        </p:txBody>
      </p:sp>
      <p:cxnSp>
        <p:nvCxnSpPr>
          <p:cNvPr id="58" name="Straight Connector 57">
            <a:extLst>
              <a:ext uri="{FF2B5EF4-FFF2-40B4-BE49-F238E27FC236}">
                <a16:creationId xmlns:a16="http://schemas.microsoft.com/office/drawing/2014/main" id="{A16B364E-6FC4-0A49-E0A7-D03ED2F6667D}"/>
              </a:ext>
            </a:extLst>
          </p:cNvPr>
          <p:cNvCxnSpPr>
            <a:cxnSpLocks/>
          </p:cNvCxnSpPr>
          <p:nvPr/>
        </p:nvCxnSpPr>
        <p:spPr>
          <a:xfrm>
            <a:off x="1762125" y="1771650"/>
            <a:ext cx="1209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A672060-4197-8A2F-E9A5-4F244F338A44}"/>
              </a:ext>
            </a:extLst>
          </p:cNvPr>
          <p:cNvSpPr txBox="1"/>
          <p:nvPr/>
        </p:nvSpPr>
        <p:spPr>
          <a:xfrm>
            <a:off x="6448424" y="5305425"/>
            <a:ext cx="2828925" cy="584775"/>
          </a:xfrm>
          <a:prstGeom prst="rect">
            <a:avLst/>
          </a:prstGeom>
          <a:noFill/>
        </p:spPr>
        <p:txBody>
          <a:bodyPr wrap="square" rtlCol="0">
            <a:spAutoFit/>
          </a:bodyPr>
          <a:lstStyle/>
          <a:p>
            <a:r>
              <a:rPr lang="en-US" sz="3200" dirty="0" err="1"/>
              <a:t>Nà</a:t>
            </a:r>
            <a:r>
              <a:rPr lang="en-US" sz="3200" dirty="0"/>
              <a:t> </a:t>
            </a:r>
            <a:r>
              <a:rPr lang="en-US" sz="3200" dirty="0" err="1"/>
              <a:t>Mạ</a:t>
            </a:r>
            <a:r>
              <a:rPr lang="en-US" sz="3200" dirty="0"/>
              <a:t>,</a:t>
            </a:r>
          </a:p>
        </p:txBody>
      </p:sp>
      <p:cxnSp>
        <p:nvCxnSpPr>
          <p:cNvPr id="61" name="Straight Connector 60">
            <a:extLst>
              <a:ext uri="{FF2B5EF4-FFF2-40B4-BE49-F238E27FC236}">
                <a16:creationId xmlns:a16="http://schemas.microsoft.com/office/drawing/2014/main" id="{546644E2-F571-81D8-D06B-59B101BE794F}"/>
              </a:ext>
            </a:extLst>
          </p:cNvPr>
          <p:cNvCxnSpPr>
            <a:cxnSpLocks/>
          </p:cNvCxnSpPr>
          <p:nvPr/>
        </p:nvCxnSpPr>
        <p:spPr>
          <a:xfrm>
            <a:off x="37052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F03E796-BA40-EF06-CAA5-7B21AE0DFAB3}"/>
              </a:ext>
            </a:extLst>
          </p:cNvPr>
          <p:cNvSpPr txBox="1"/>
          <p:nvPr/>
        </p:nvSpPr>
        <p:spPr>
          <a:xfrm>
            <a:off x="7743824" y="5305425"/>
            <a:ext cx="2828925" cy="584775"/>
          </a:xfrm>
          <a:prstGeom prst="rect">
            <a:avLst/>
          </a:prstGeom>
          <a:noFill/>
        </p:spPr>
        <p:txBody>
          <a:bodyPr wrap="square" rtlCol="0">
            <a:spAutoFit/>
          </a:bodyPr>
          <a:lstStyle/>
          <a:p>
            <a:r>
              <a:rPr lang="en-US" sz="3200" dirty="0" err="1"/>
              <a:t>Trường</a:t>
            </a:r>
            <a:r>
              <a:rPr lang="en-US" sz="3200" dirty="0"/>
              <a:t> </a:t>
            </a:r>
            <a:r>
              <a:rPr lang="en-US" sz="3200" dirty="0" err="1"/>
              <a:t>Hà</a:t>
            </a:r>
            <a:r>
              <a:rPr lang="en-US" sz="3200" dirty="0"/>
              <a:t>,</a:t>
            </a:r>
          </a:p>
        </p:txBody>
      </p:sp>
      <p:cxnSp>
        <p:nvCxnSpPr>
          <p:cNvPr id="64" name="Straight Connector 63">
            <a:extLst>
              <a:ext uri="{FF2B5EF4-FFF2-40B4-BE49-F238E27FC236}">
                <a16:creationId xmlns:a16="http://schemas.microsoft.com/office/drawing/2014/main" id="{3A23489A-434F-1A6E-4612-C8D509433382}"/>
              </a:ext>
            </a:extLst>
          </p:cNvPr>
          <p:cNvCxnSpPr>
            <a:cxnSpLocks/>
          </p:cNvCxnSpPr>
          <p:nvPr/>
        </p:nvCxnSpPr>
        <p:spPr>
          <a:xfrm>
            <a:off x="68675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72DEE46-3A9B-2EC5-3778-FD355617EE53}"/>
              </a:ext>
            </a:extLst>
          </p:cNvPr>
          <p:cNvSpPr txBox="1"/>
          <p:nvPr/>
        </p:nvSpPr>
        <p:spPr>
          <a:xfrm>
            <a:off x="9686924" y="5314950"/>
            <a:ext cx="2828925" cy="584775"/>
          </a:xfrm>
          <a:prstGeom prst="rect">
            <a:avLst/>
          </a:prstGeom>
          <a:noFill/>
        </p:spPr>
        <p:txBody>
          <a:bodyPr wrap="square" rtlCol="0">
            <a:spAutoFit/>
          </a:bodyPr>
          <a:lstStyle/>
          <a:p>
            <a:r>
              <a:rPr lang="en-US" sz="3200" dirty="0" err="1"/>
              <a:t>Hà</a:t>
            </a:r>
            <a:r>
              <a:rPr lang="en-US" sz="3200" dirty="0"/>
              <a:t> </a:t>
            </a:r>
            <a:r>
              <a:rPr lang="en-US" sz="3200" dirty="0" err="1"/>
              <a:t>Quảng</a:t>
            </a:r>
            <a:endParaRPr lang="en-US" sz="3200" dirty="0"/>
          </a:p>
        </p:txBody>
      </p:sp>
      <p:cxnSp>
        <p:nvCxnSpPr>
          <p:cNvPr id="66" name="Straight Connector 65">
            <a:extLst>
              <a:ext uri="{FF2B5EF4-FFF2-40B4-BE49-F238E27FC236}">
                <a16:creationId xmlns:a16="http://schemas.microsoft.com/office/drawing/2014/main" id="{9C6518D8-5974-2AAC-78AE-ED95B86013D9}"/>
              </a:ext>
            </a:extLst>
          </p:cNvPr>
          <p:cNvCxnSpPr>
            <a:cxnSpLocks/>
          </p:cNvCxnSpPr>
          <p:nvPr/>
        </p:nvCxnSpPr>
        <p:spPr>
          <a:xfrm>
            <a:off x="9667875" y="1771650"/>
            <a:ext cx="1590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04914BE-E2FE-FB1C-4316-0450E2CFD4C4}"/>
              </a:ext>
            </a:extLst>
          </p:cNvPr>
          <p:cNvSpPr txBox="1"/>
          <p:nvPr/>
        </p:nvSpPr>
        <p:spPr>
          <a:xfrm>
            <a:off x="6505574" y="5838825"/>
            <a:ext cx="2828925" cy="584775"/>
          </a:xfrm>
          <a:prstGeom prst="rect">
            <a:avLst/>
          </a:prstGeom>
          <a:noFill/>
        </p:spPr>
        <p:txBody>
          <a:bodyPr wrap="square" rtlCol="0">
            <a:spAutoFit/>
          </a:bodyPr>
          <a:lstStyle/>
          <a:p>
            <a:r>
              <a:rPr lang="en-US" sz="3200" dirty="0"/>
              <a:t>Cao </a:t>
            </a:r>
            <a:r>
              <a:rPr lang="en-US" sz="3200" dirty="0" err="1"/>
              <a:t>Bằng</a:t>
            </a:r>
            <a:endParaRPr lang="en-US" sz="3200" dirty="0"/>
          </a:p>
        </p:txBody>
      </p:sp>
    </p:spTree>
    <p:extLst>
      <p:ext uri="{BB962C8B-B14F-4D97-AF65-F5344CB8AC3E}">
        <p14:creationId xmlns:p14="http://schemas.microsoft.com/office/powerpoint/2010/main" val="8862206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500"/>
                                        <p:tgtEl>
                                          <p:spTgt spid="2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fade">
                                      <p:cBhvr>
                                        <p:cTn id="59" dur="500"/>
                                        <p:tgtEl>
                                          <p:spTgt spid="2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fade">
                                      <p:cBhvr>
                                        <p:cTn id="69" dur="500"/>
                                        <p:tgtEl>
                                          <p:spTgt spid="2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
                                            <p:txEl>
                                              <p:pRg st="0" end="0"/>
                                            </p:txEl>
                                          </p:spTgt>
                                        </p:tgtEl>
                                        <p:attrNameLst>
                                          <p:attrName>style.visibility</p:attrName>
                                        </p:attrNameLst>
                                      </p:cBhvr>
                                      <p:to>
                                        <p:strVal val="visible"/>
                                      </p:to>
                                    </p:set>
                                    <p:animEffect transition="in" filter="fade">
                                      <p:cBhvr>
                                        <p:cTn id="79" dur="500"/>
                                        <p:tgtEl>
                                          <p:spTgt spid="3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5">
                                            <p:txEl>
                                              <p:pRg st="0" end="0"/>
                                            </p:txEl>
                                          </p:spTgt>
                                        </p:tgtEl>
                                        <p:attrNameLst>
                                          <p:attrName>style.visibility</p:attrName>
                                        </p:attrNameLst>
                                      </p:cBhvr>
                                      <p:to>
                                        <p:strVal val="visible"/>
                                      </p:to>
                                    </p:set>
                                    <p:animEffect transition="in" filter="fade">
                                      <p:cBhvr>
                                        <p:cTn id="89" dur="500"/>
                                        <p:tgtEl>
                                          <p:spTgt spid="35">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Effect transition="in" filter="fade">
                                      <p:cBhvr>
                                        <p:cTn id="99" dur="500"/>
                                        <p:tgtEl>
                                          <p:spTgt spid="3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down)">
                                      <p:cBhvr>
                                        <p:cTn id="104" dur="5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2">
                                            <p:txEl>
                                              <p:pRg st="0" end="0"/>
                                            </p:txEl>
                                          </p:spTgt>
                                        </p:tgtEl>
                                        <p:attrNameLst>
                                          <p:attrName>style.visibility</p:attrName>
                                        </p:attrNameLst>
                                      </p:cBhvr>
                                      <p:to>
                                        <p:strVal val="visible"/>
                                      </p:to>
                                    </p:set>
                                    <p:animEffect transition="in" filter="fade">
                                      <p:cBhvr>
                                        <p:cTn id="109" dur="500"/>
                                        <p:tgtEl>
                                          <p:spTgt spid="42">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5">
                                            <p:txEl>
                                              <p:pRg st="0" end="0"/>
                                            </p:txEl>
                                          </p:spTgt>
                                        </p:tgtEl>
                                        <p:attrNameLst>
                                          <p:attrName>style.visibility</p:attrName>
                                        </p:attrNameLst>
                                      </p:cBhvr>
                                      <p:to>
                                        <p:strVal val="visible"/>
                                      </p:to>
                                    </p:set>
                                    <p:animEffect transition="in" filter="fade">
                                      <p:cBhvr>
                                        <p:cTn id="119" dur="500"/>
                                        <p:tgtEl>
                                          <p:spTgt spid="45">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8">
                                            <p:txEl>
                                              <p:pRg st="0" end="0"/>
                                            </p:txEl>
                                          </p:spTgt>
                                        </p:tgtEl>
                                        <p:attrNameLst>
                                          <p:attrName>style.visibility</p:attrName>
                                        </p:attrNameLst>
                                      </p:cBhvr>
                                      <p:to>
                                        <p:strVal val="visible"/>
                                      </p:to>
                                    </p:set>
                                    <p:animEffect transition="in" filter="fade">
                                      <p:cBhvr>
                                        <p:cTn id="129" dur="500"/>
                                        <p:tgtEl>
                                          <p:spTgt spid="48">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down)">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50">
                                            <p:txEl>
                                              <p:pRg st="0" end="0"/>
                                            </p:txEl>
                                          </p:spTgt>
                                        </p:tgtEl>
                                        <p:attrNameLst>
                                          <p:attrName>style.visibility</p:attrName>
                                        </p:attrNameLst>
                                      </p:cBhvr>
                                      <p:to>
                                        <p:strVal val="visible"/>
                                      </p:to>
                                    </p:set>
                                    <p:animEffect transition="in" filter="fade">
                                      <p:cBhvr>
                                        <p:cTn id="139" dur="500"/>
                                        <p:tgtEl>
                                          <p:spTgt spid="50">
                                            <p:txEl>
                                              <p:pRg st="0" end="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wipe(down)">
                                      <p:cBhvr>
                                        <p:cTn id="144" dur="500"/>
                                        <p:tgtEl>
                                          <p:spTgt spid="5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2">
                                            <p:txEl>
                                              <p:pRg st="0" end="0"/>
                                            </p:txEl>
                                          </p:spTgt>
                                        </p:tgtEl>
                                        <p:attrNameLst>
                                          <p:attrName>style.visibility</p:attrName>
                                        </p:attrNameLst>
                                      </p:cBhvr>
                                      <p:to>
                                        <p:strVal val="visible"/>
                                      </p:to>
                                    </p:set>
                                    <p:animEffect transition="in" filter="fade">
                                      <p:cBhvr>
                                        <p:cTn id="149" dur="500"/>
                                        <p:tgtEl>
                                          <p:spTgt spid="52">
                                            <p:txEl>
                                              <p:pRg st="0" end="0"/>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wipe(down)">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55">
                                            <p:txEl>
                                              <p:pRg st="0" end="0"/>
                                            </p:txEl>
                                          </p:spTgt>
                                        </p:tgtEl>
                                        <p:attrNameLst>
                                          <p:attrName>style.visibility</p:attrName>
                                        </p:attrNameLst>
                                      </p:cBhvr>
                                      <p:to>
                                        <p:strVal val="visible"/>
                                      </p:to>
                                    </p:set>
                                    <p:animEffect transition="in" filter="fade">
                                      <p:cBhvr>
                                        <p:cTn id="159" dur="500"/>
                                        <p:tgtEl>
                                          <p:spTgt spid="55">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wipe(down)">
                                      <p:cBhvr>
                                        <p:cTn id="164" dur="500"/>
                                        <p:tgtEl>
                                          <p:spTgt spid="56"/>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57">
                                            <p:txEl>
                                              <p:pRg st="0" end="0"/>
                                            </p:txEl>
                                          </p:spTgt>
                                        </p:tgtEl>
                                        <p:attrNameLst>
                                          <p:attrName>style.visibility</p:attrName>
                                        </p:attrNameLst>
                                      </p:cBhvr>
                                      <p:to>
                                        <p:strVal val="visible"/>
                                      </p:to>
                                    </p:set>
                                    <p:animEffect transition="in" filter="fade">
                                      <p:cBhvr>
                                        <p:cTn id="169" dur="500"/>
                                        <p:tgtEl>
                                          <p:spTgt spid="57">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58"/>
                                        </p:tgtEl>
                                        <p:attrNameLst>
                                          <p:attrName>style.visibility</p:attrName>
                                        </p:attrNameLst>
                                      </p:cBhvr>
                                      <p:to>
                                        <p:strVal val="visible"/>
                                      </p:to>
                                    </p:set>
                                    <p:animEffect transition="in" filter="wipe(down)">
                                      <p:cBhvr>
                                        <p:cTn id="174" dur="500"/>
                                        <p:tgtEl>
                                          <p:spTgt spid="58"/>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60">
                                            <p:txEl>
                                              <p:pRg st="0" end="0"/>
                                            </p:txEl>
                                          </p:spTgt>
                                        </p:tgtEl>
                                        <p:attrNameLst>
                                          <p:attrName>style.visibility</p:attrName>
                                        </p:attrNameLst>
                                      </p:cBhvr>
                                      <p:to>
                                        <p:strVal val="visible"/>
                                      </p:to>
                                    </p:set>
                                    <p:animEffect transition="in" filter="fade">
                                      <p:cBhvr>
                                        <p:cTn id="179" dur="500"/>
                                        <p:tgtEl>
                                          <p:spTgt spid="60">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nodeType="clickEffect">
                                  <p:stCondLst>
                                    <p:cond delay="0"/>
                                  </p:stCondLst>
                                  <p:childTnLst>
                                    <p:set>
                                      <p:cBhvr>
                                        <p:cTn id="183" dur="1" fill="hold">
                                          <p:stCondLst>
                                            <p:cond delay="0"/>
                                          </p:stCondLst>
                                        </p:cTn>
                                        <p:tgtEl>
                                          <p:spTgt spid="61"/>
                                        </p:tgtEl>
                                        <p:attrNameLst>
                                          <p:attrName>style.visibility</p:attrName>
                                        </p:attrNameLst>
                                      </p:cBhvr>
                                      <p:to>
                                        <p:strVal val="visible"/>
                                      </p:to>
                                    </p:set>
                                    <p:animEffect transition="in" filter="wipe(down)">
                                      <p:cBhvr>
                                        <p:cTn id="184" dur="500"/>
                                        <p:tgtEl>
                                          <p:spTgt spid="61"/>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3">
                                            <p:txEl>
                                              <p:pRg st="0" end="0"/>
                                            </p:txEl>
                                          </p:spTgt>
                                        </p:tgtEl>
                                        <p:attrNameLst>
                                          <p:attrName>style.visibility</p:attrName>
                                        </p:attrNameLst>
                                      </p:cBhvr>
                                      <p:to>
                                        <p:strVal val="visible"/>
                                      </p:to>
                                    </p:set>
                                    <p:animEffect transition="in" filter="fade">
                                      <p:cBhvr>
                                        <p:cTn id="189" dur="500"/>
                                        <p:tgtEl>
                                          <p:spTgt spid="63">
                                            <p:txEl>
                                              <p:pRg st="0" end="0"/>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wipe(down)">
                                      <p:cBhvr>
                                        <p:cTn id="194" dur="500"/>
                                        <p:tgtEl>
                                          <p:spTgt spid="64"/>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65">
                                            <p:txEl>
                                              <p:pRg st="0" end="0"/>
                                            </p:txEl>
                                          </p:spTgt>
                                        </p:tgtEl>
                                        <p:attrNameLst>
                                          <p:attrName>style.visibility</p:attrName>
                                        </p:attrNameLst>
                                      </p:cBhvr>
                                      <p:to>
                                        <p:strVal val="visible"/>
                                      </p:to>
                                    </p:set>
                                    <p:animEffect transition="in" filter="fade">
                                      <p:cBhvr>
                                        <p:cTn id="199" dur="500"/>
                                        <p:tgtEl>
                                          <p:spTgt spid="65">
                                            <p:txEl>
                                              <p:pRg st="0" end="0"/>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in" filter="wipe(down)">
                                      <p:cBhvr>
                                        <p:cTn id="204" dur="500"/>
                                        <p:tgtEl>
                                          <p:spTgt spid="6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68">
                                            <p:txEl>
                                              <p:pRg st="0" end="0"/>
                                            </p:txEl>
                                          </p:spTgt>
                                        </p:tgtEl>
                                        <p:attrNameLst>
                                          <p:attrName>style.visibility</p:attrName>
                                        </p:attrNameLst>
                                      </p:cBhvr>
                                      <p:to>
                                        <p:strVal val="visible"/>
                                      </p:to>
                                    </p:set>
                                    <p:animEffect transition="in" filter="fade">
                                      <p:cBhvr>
                                        <p:cTn id="209"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4. </a:t>
            </a:r>
            <a:r>
              <a:rPr lang="vi-VN" sz="3600" b="1" dirty="0">
                <a:solidFill>
                  <a:srgbClr val="002060"/>
                </a:solidFill>
                <a:latin typeface="Calibri" panose="020F0502020204030204"/>
              </a:rPr>
              <a:t>Tìm danh từ theo gợi ý dưới đây:</a:t>
            </a:r>
          </a:p>
          <a:p>
            <a:pPr lvl="0"/>
            <a:endParaRPr lang="vi-VN" sz="3600" b="1" dirty="0">
              <a:solidFill>
                <a:srgbClr val="002060"/>
              </a:solidFill>
              <a:latin typeface="Calibri" panose="020F0502020204030204"/>
            </a:endParaRPr>
          </a:p>
        </p:txBody>
      </p:sp>
      <p:pic>
        <p:nvPicPr>
          <p:cNvPr id="3" name="Picture 2">
            <a:extLst>
              <a:ext uri="{FF2B5EF4-FFF2-40B4-BE49-F238E27FC236}">
                <a16:creationId xmlns:a16="http://schemas.microsoft.com/office/drawing/2014/main" id="{9ED897E3-371D-1136-DEAD-AE977F75563F}"/>
              </a:ext>
            </a:extLst>
          </p:cNvPr>
          <p:cNvPicPr>
            <a:picLocks noChangeAspect="1"/>
          </p:cNvPicPr>
          <p:nvPr/>
        </p:nvPicPr>
        <p:blipFill>
          <a:blip r:embed="rId3"/>
          <a:stretch>
            <a:fillRect/>
          </a:stretch>
        </p:blipFill>
        <p:spPr>
          <a:xfrm>
            <a:off x="723900" y="1600200"/>
            <a:ext cx="10496550" cy="2628900"/>
          </a:xfrm>
          <a:prstGeom prst="rect">
            <a:avLst/>
          </a:prstGeom>
        </p:spPr>
      </p:pic>
      <p:pic>
        <p:nvPicPr>
          <p:cNvPr id="6" name="Picture 5">
            <a:extLst>
              <a:ext uri="{FF2B5EF4-FFF2-40B4-BE49-F238E27FC236}">
                <a16:creationId xmlns:a16="http://schemas.microsoft.com/office/drawing/2014/main" id="{54325B52-947E-10D2-E280-115EAAA47A5C}"/>
              </a:ext>
            </a:extLst>
          </p:cNvPr>
          <p:cNvPicPr>
            <a:picLocks noChangeAspect="1"/>
          </p:cNvPicPr>
          <p:nvPr/>
        </p:nvPicPr>
        <p:blipFill>
          <a:blip r:embed="rId4"/>
          <a:stretch>
            <a:fillRect/>
          </a:stretch>
        </p:blipFill>
        <p:spPr>
          <a:xfrm>
            <a:off x="971550" y="3995856"/>
            <a:ext cx="3686780" cy="2589886"/>
          </a:xfrm>
          <a:prstGeom prst="rect">
            <a:avLst/>
          </a:prstGeom>
        </p:spPr>
      </p:pic>
      <p:sp>
        <p:nvSpPr>
          <p:cNvPr id="7" name="Speech Bubble: Rectangle with Corners Rounded 6">
            <a:extLst>
              <a:ext uri="{FF2B5EF4-FFF2-40B4-BE49-F238E27FC236}">
                <a16:creationId xmlns:a16="http://schemas.microsoft.com/office/drawing/2014/main" id="{0067B2D3-5731-5E9C-EA57-AC570D77C6CE}"/>
              </a:ext>
            </a:extLst>
          </p:cNvPr>
          <p:cNvSpPr/>
          <p:nvPr/>
        </p:nvSpPr>
        <p:spPr>
          <a:xfrm>
            <a:off x="5019675" y="4371975"/>
            <a:ext cx="3609975" cy="1485900"/>
          </a:xfrm>
          <a:prstGeom prst="wedgeRoundRectCallout">
            <a:avLst>
              <a:gd name="adj1" fmla="val -71028"/>
              <a:gd name="adj2" fmla="val 1603"/>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rPr>
              <a:t>Tìm</a:t>
            </a:r>
            <a:r>
              <a:rPr lang="en-US" sz="3200" dirty="0">
                <a:solidFill>
                  <a:srgbClr val="FF0000"/>
                </a:solidFill>
              </a:rPr>
              <a:t> </a:t>
            </a:r>
            <a:r>
              <a:rPr lang="en-US" sz="3200" dirty="0" err="1">
                <a:solidFill>
                  <a:srgbClr val="FF0000"/>
                </a:solidFill>
              </a:rPr>
              <a:t>danh</a:t>
            </a:r>
            <a:r>
              <a:rPr lang="en-US" sz="3200" dirty="0">
                <a:solidFill>
                  <a:srgbClr val="FF0000"/>
                </a:solidFill>
              </a:rPr>
              <a:t> </a:t>
            </a:r>
            <a:r>
              <a:rPr lang="en-US" sz="3200" dirty="0" err="1">
                <a:solidFill>
                  <a:srgbClr val="FF0000"/>
                </a:solidFill>
              </a:rPr>
              <a:t>từ</a:t>
            </a:r>
            <a:r>
              <a:rPr lang="en-US" sz="3200" dirty="0">
                <a:solidFill>
                  <a:srgbClr val="FF0000"/>
                </a:solidFill>
              </a:rPr>
              <a:t> </a:t>
            </a:r>
            <a:r>
              <a:rPr lang="en-US" sz="3200" dirty="0" err="1">
                <a:solidFill>
                  <a:srgbClr val="FF0000"/>
                </a:solidFill>
              </a:rPr>
              <a:t>theo</a:t>
            </a:r>
            <a:r>
              <a:rPr lang="en-US" sz="3200" dirty="0">
                <a:solidFill>
                  <a:srgbClr val="FF0000"/>
                </a:solidFill>
              </a:rPr>
              <a:t> </a:t>
            </a:r>
            <a:r>
              <a:rPr lang="en-US" sz="3200" dirty="0" err="1">
                <a:solidFill>
                  <a:srgbClr val="FF0000"/>
                </a:solidFill>
              </a:rPr>
              <a:t>mỗi</a:t>
            </a:r>
            <a:r>
              <a:rPr lang="en-US" sz="3200" dirty="0">
                <a:solidFill>
                  <a:srgbClr val="FF0000"/>
                </a:solidFill>
              </a:rPr>
              <a:t> </a:t>
            </a:r>
            <a:r>
              <a:rPr lang="en-US" sz="3200" dirty="0" err="1">
                <a:solidFill>
                  <a:srgbClr val="FF0000"/>
                </a:solidFill>
              </a:rPr>
              <a:t>nhóm</a:t>
            </a:r>
            <a:r>
              <a:rPr lang="en-US" sz="3200" dirty="0">
                <a:solidFill>
                  <a:srgbClr val="FF0000"/>
                </a:solidFill>
              </a:rPr>
              <a:t> </a:t>
            </a:r>
            <a:r>
              <a:rPr lang="en-US" sz="3200" dirty="0" err="1">
                <a:solidFill>
                  <a:srgbClr val="FF0000"/>
                </a:solidFill>
              </a:rPr>
              <a:t>và</a:t>
            </a:r>
            <a:r>
              <a:rPr lang="en-US" sz="3200" dirty="0">
                <a:solidFill>
                  <a:srgbClr val="FF0000"/>
                </a:solidFill>
              </a:rPr>
              <a:t> </a:t>
            </a:r>
            <a:r>
              <a:rPr lang="en-US" sz="3200" dirty="0" err="1">
                <a:solidFill>
                  <a:srgbClr val="FF0000"/>
                </a:solidFill>
              </a:rPr>
              <a:t>viết</a:t>
            </a:r>
            <a:r>
              <a:rPr lang="en-US" sz="3200" dirty="0">
                <a:solidFill>
                  <a:srgbClr val="FF0000"/>
                </a:solidFill>
              </a:rPr>
              <a:t> </a:t>
            </a:r>
            <a:r>
              <a:rPr lang="en-US" sz="3200" dirty="0" err="1">
                <a:solidFill>
                  <a:srgbClr val="FF0000"/>
                </a:solidFill>
              </a:rPr>
              <a:t>ra</a:t>
            </a:r>
            <a:r>
              <a:rPr lang="en-US" sz="3200" dirty="0">
                <a:solidFill>
                  <a:srgbClr val="FF0000"/>
                </a:solidFill>
              </a:rPr>
              <a:t> </a:t>
            </a:r>
            <a:r>
              <a:rPr lang="en-US" sz="3200" dirty="0" err="1">
                <a:solidFill>
                  <a:srgbClr val="FF0000"/>
                </a:solidFill>
              </a:rPr>
              <a:t>giấy</a:t>
            </a:r>
            <a:r>
              <a:rPr lang="en-US" sz="3200" dirty="0">
                <a:solidFill>
                  <a:srgbClr val="FF0000"/>
                </a:solidFill>
              </a:rPr>
              <a:t> </a:t>
            </a:r>
            <a:r>
              <a:rPr lang="en-US" sz="3200" dirty="0" err="1">
                <a:solidFill>
                  <a:srgbClr val="FF0000"/>
                </a:solidFill>
              </a:rPr>
              <a:t>nháp</a:t>
            </a:r>
            <a:endParaRPr lang="en-US" sz="3200" dirty="0">
              <a:solidFill>
                <a:srgbClr val="FF0000"/>
              </a:solidFill>
            </a:endParaRPr>
          </a:p>
        </p:txBody>
      </p:sp>
    </p:spTree>
    <p:extLst>
      <p:ext uri="{BB962C8B-B14F-4D97-AF65-F5344CB8AC3E}">
        <p14:creationId xmlns:p14="http://schemas.microsoft.com/office/powerpoint/2010/main" val="34150352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37F1563-B36D-D182-4DC5-7C2F8219472F}"/>
              </a:ext>
            </a:extLst>
          </p:cNvPr>
          <p:cNvPicPr>
            <a:picLocks noChangeAspect="1"/>
          </p:cNvPicPr>
          <p:nvPr/>
        </p:nvPicPr>
        <p:blipFill>
          <a:blip r:embed="rId3"/>
          <a:stretch>
            <a:fillRect/>
          </a:stretch>
        </p:blipFill>
        <p:spPr>
          <a:xfrm>
            <a:off x="904875" y="747712"/>
            <a:ext cx="3486150" cy="1057275"/>
          </a:xfrm>
          <a:prstGeom prst="rect">
            <a:avLst/>
          </a:prstGeom>
        </p:spPr>
      </p:pic>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bút</a:t>
              </a:r>
              <a:endParaRPr lang="en-US" sz="4000" dirty="0">
                <a:solidFill>
                  <a:srgbClr val="FF0000"/>
                </a:solidFill>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sách</a:t>
              </a:r>
              <a:endParaRPr lang="en-US" sz="4000" dirty="0">
                <a:solidFill>
                  <a:srgbClr val="FF0000"/>
                </a:solidFill>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vở</a:t>
              </a:r>
              <a:endParaRPr lang="en-US" sz="4000" dirty="0">
                <a:solidFill>
                  <a:srgbClr val="FF0000"/>
                </a:solidFill>
              </a:endParaRPr>
            </a:p>
          </p:txBody>
        </p:sp>
      </p:grpSp>
      <p:pic>
        <p:nvPicPr>
          <p:cNvPr id="23" name="Picture 22">
            <a:extLst>
              <a:ext uri="{FF2B5EF4-FFF2-40B4-BE49-F238E27FC236}">
                <a16:creationId xmlns:a16="http://schemas.microsoft.com/office/drawing/2014/main" id="{5BEF4465-C84B-5287-FF0A-81E214573C84}"/>
              </a:ext>
            </a:extLst>
          </p:cNvPr>
          <p:cNvPicPr>
            <a:picLocks noChangeAspect="1"/>
          </p:cNvPicPr>
          <p:nvPr/>
        </p:nvPicPr>
        <p:blipFill>
          <a:blip r:embed="rId5"/>
          <a:stretch>
            <a:fillRect/>
          </a:stretch>
        </p:blipFill>
        <p:spPr>
          <a:xfrm>
            <a:off x="6034087" y="866775"/>
            <a:ext cx="3400425" cy="1047750"/>
          </a:xfrm>
          <a:prstGeom prst="rect">
            <a:avLst/>
          </a:prstGeom>
        </p:spPr>
      </p:pic>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Trang</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866900" y="2333625"/>
              <a:ext cx="2495550" cy="707886"/>
            </a:xfrm>
            <a:prstGeom prst="rect">
              <a:avLst/>
            </a:prstGeom>
            <a:noFill/>
          </p:spPr>
          <p:txBody>
            <a:bodyPr wrap="square" rtlCol="0">
              <a:spAutoFit/>
            </a:bodyPr>
            <a:lstStyle/>
            <a:p>
              <a:r>
                <a:rPr lang="en-US" sz="4000" dirty="0" err="1">
                  <a:solidFill>
                    <a:srgbClr val="FF0000"/>
                  </a:solidFill>
                </a:rPr>
                <a:t>Hoa</a:t>
              </a:r>
              <a:endParaRPr lang="en-US" sz="4000" dirty="0">
                <a:solidFill>
                  <a:srgbClr val="FF0000"/>
                </a:solidFill>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Nam</a:t>
              </a:r>
            </a:p>
          </p:txBody>
        </p:sp>
      </p:grpSp>
    </p:spTree>
    <p:extLst>
      <p:ext uri="{BB962C8B-B14F-4D97-AF65-F5344CB8AC3E}">
        <p14:creationId xmlns:p14="http://schemas.microsoft.com/office/powerpoint/2010/main" val="19855529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1524000" y="2333625"/>
              <a:ext cx="3000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giáo</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viên</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ca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bác</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400175" y="2333625"/>
              <a:ext cx="29622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Hoàng</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Diệu</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428750" y="2333625"/>
              <a:ext cx="29337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Xuân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Thủy</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314450" y="2333625"/>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Phạm</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Hùng</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697D6DF-D1CD-46EB-4F89-40FD4A094C98}"/>
              </a:ext>
            </a:extLst>
          </p:cNvPr>
          <p:cNvPicPr>
            <a:picLocks noChangeAspect="1"/>
          </p:cNvPicPr>
          <p:nvPr/>
        </p:nvPicPr>
        <p:blipFill>
          <a:blip r:embed="rId4"/>
          <a:stretch>
            <a:fillRect/>
          </a:stretch>
        </p:blipFill>
        <p:spPr>
          <a:xfrm>
            <a:off x="890587" y="757237"/>
            <a:ext cx="3400425" cy="1095375"/>
          </a:xfrm>
          <a:prstGeom prst="rect">
            <a:avLst/>
          </a:prstGeom>
        </p:spPr>
      </p:pic>
      <p:pic>
        <p:nvPicPr>
          <p:cNvPr id="9" name="Picture 8">
            <a:extLst>
              <a:ext uri="{FF2B5EF4-FFF2-40B4-BE49-F238E27FC236}">
                <a16:creationId xmlns:a16="http://schemas.microsoft.com/office/drawing/2014/main" id="{2F79CB31-03DA-6C9A-0D65-84D8914F1AF3}"/>
              </a:ext>
            </a:extLst>
          </p:cNvPr>
          <p:cNvPicPr>
            <a:picLocks noChangeAspect="1"/>
          </p:cNvPicPr>
          <p:nvPr/>
        </p:nvPicPr>
        <p:blipFill>
          <a:blip r:embed="rId5"/>
          <a:stretch>
            <a:fillRect/>
          </a:stretch>
        </p:blipFill>
        <p:spPr>
          <a:xfrm>
            <a:off x="6334125" y="651971"/>
            <a:ext cx="2995612" cy="1410191"/>
          </a:xfrm>
          <a:prstGeom prst="rect">
            <a:avLst/>
          </a:prstGeom>
        </p:spPr>
      </p:pic>
    </p:spTree>
    <p:extLst>
      <p:ext uri="{BB962C8B-B14F-4D97-AF65-F5344CB8AC3E}">
        <p14:creationId xmlns:p14="http://schemas.microsoft.com/office/powerpoint/2010/main" val="3239798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bát</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nồi</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chảo</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619250" y="2333625"/>
              <a:ext cx="2743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Thái</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Lan</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628775" y="2333625"/>
              <a:ext cx="27336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Hàn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Quốc</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Pháp</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CF151E8-1488-974E-738F-16CD0F2F078D}"/>
              </a:ext>
            </a:extLst>
          </p:cNvPr>
          <p:cNvPicPr>
            <a:picLocks noChangeAspect="1"/>
          </p:cNvPicPr>
          <p:nvPr/>
        </p:nvPicPr>
        <p:blipFill>
          <a:blip r:embed="rId4"/>
          <a:stretch>
            <a:fillRect/>
          </a:stretch>
        </p:blipFill>
        <p:spPr>
          <a:xfrm>
            <a:off x="1000125" y="642937"/>
            <a:ext cx="3390900" cy="1438275"/>
          </a:xfrm>
          <a:prstGeom prst="rect">
            <a:avLst/>
          </a:prstGeom>
        </p:spPr>
      </p:pic>
      <p:pic>
        <p:nvPicPr>
          <p:cNvPr id="7" name="Picture 6">
            <a:extLst>
              <a:ext uri="{FF2B5EF4-FFF2-40B4-BE49-F238E27FC236}">
                <a16:creationId xmlns:a16="http://schemas.microsoft.com/office/drawing/2014/main" id="{251797CA-0B08-8ECD-C559-BC6EF4793B17}"/>
              </a:ext>
            </a:extLst>
          </p:cNvPr>
          <p:cNvPicPr>
            <a:picLocks noChangeAspect="1"/>
          </p:cNvPicPr>
          <p:nvPr/>
        </p:nvPicPr>
        <p:blipFill>
          <a:blip r:embed="rId5"/>
          <a:stretch>
            <a:fillRect/>
          </a:stretch>
        </p:blipFill>
        <p:spPr>
          <a:xfrm>
            <a:off x="6024562" y="576262"/>
            <a:ext cx="3457575" cy="1514475"/>
          </a:xfrm>
          <a:prstGeom prst="rect">
            <a:avLst/>
          </a:prstGeom>
        </p:spPr>
      </p:pic>
    </p:spTree>
    <p:extLst>
      <p:ext uri="{BB962C8B-B14F-4D97-AF65-F5344CB8AC3E}">
        <p14:creationId xmlns:p14="http://schemas.microsoft.com/office/powerpoint/2010/main" val="15922146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247651"/>
            <a:ext cx="11236318" cy="6276974"/>
          </a:xfrm>
          <a:custGeom>
            <a:avLst/>
            <a:gdLst>
              <a:gd name="connsiteX0" fmla="*/ 0 w 11236318"/>
              <a:gd name="connsiteY0" fmla="*/ 779098 h 6276974"/>
              <a:gd name="connsiteX1" fmla="*/ 779098 w 11236318"/>
              <a:gd name="connsiteY1" fmla="*/ 0 h 6276974"/>
              <a:gd name="connsiteX2" fmla="*/ 1251618 w 11236318"/>
              <a:gd name="connsiteY2" fmla="*/ 0 h 6276974"/>
              <a:gd name="connsiteX3" fmla="*/ 1917701 w 11236318"/>
              <a:gd name="connsiteY3" fmla="*/ 0 h 6276974"/>
              <a:gd name="connsiteX4" fmla="*/ 2390221 w 11236318"/>
              <a:gd name="connsiteY4" fmla="*/ 0 h 6276974"/>
              <a:gd name="connsiteX5" fmla="*/ 2959522 w 11236318"/>
              <a:gd name="connsiteY5" fmla="*/ 0 h 6276974"/>
              <a:gd name="connsiteX6" fmla="*/ 3722386 w 11236318"/>
              <a:gd name="connsiteY6" fmla="*/ 0 h 6276974"/>
              <a:gd name="connsiteX7" fmla="*/ 4194906 w 11236318"/>
              <a:gd name="connsiteY7" fmla="*/ 0 h 6276974"/>
              <a:gd name="connsiteX8" fmla="*/ 4860988 w 11236318"/>
              <a:gd name="connsiteY8" fmla="*/ 0 h 6276974"/>
              <a:gd name="connsiteX9" fmla="*/ 5333508 w 11236318"/>
              <a:gd name="connsiteY9" fmla="*/ 0 h 6276974"/>
              <a:gd name="connsiteX10" fmla="*/ 5612466 w 11236318"/>
              <a:gd name="connsiteY10" fmla="*/ 0 h 6276974"/>
              <a:gd name="connsiteX11" fmla="*/ 6084986 w 11236318"/>
              <a:gd name="connsiteY11" fmla="*/ 0 h 6276974"/>
              <a:gd name="connsiteX12" fmla="*/ 6460725 w 11236318"/>
              <a:gd name="connsiteY12" fmla="*/ 0 h 6276974"/>
              <a:gd name="connsiteX13" fmla="*/ 7030026 w 11236318"/>
              <a:gd name="connsiteY13" fmla="*/ 0 h 6276974"/>
              <a:gd name="connsiteX14" fmla="*/ 7696109 w 11236318"/>
              <a:gd name="connsiteY14" fmla="*/ 0 h 6276974"/>
              <a:gd name="connsiteX15" fmla="*/ 8458972 w 11236318"/>
              <a:gd name="connsiteY15" fmla="*/ 0 h 6276974"/>
              <a:gd name="connsiteX16" fmla="*/ 9221836 w 11236318"/>
              <a:gd name="connsiteY16" fmla="*/ 0 h 6276974"/>
              <a:gd name="connsiteX17" fmla="*/ 9791137 w 11236318"/>
              <a:gd name="connsiteY17" fmla="*/ 0 h 6276974"/>
              <a:gd name="connsiteX18" fmla="*/ 10457220 w 11236318"/>
              <a:gd name="connsiteY18" fmla="*/ 0 h 6276974"/>
              <a:gd name="connsiteX19" fmla="*/ 11236318 w 11236318"/>
              <a:gd name="connsiteY19" fmla="*/ 779098 h 6276974"/>
              <a:gd name="connsiteX20" fmla="*/ 11236318 w 11236318"/>
              <a:gd name="connsiteY20" fmla="*/ 1227382 h 6276974"/>
              <a:gd name="connsiteX21" fmla="*/ 11236318 w 11236318"/>
              <a:gd name="connsiteY21" fmla="*/ 1817229 h 6276974"/>
              <a:gd name="connsiteX22" fmla="*/ 11236318 w 11236318"/>
              <a:gd name="connsiteY22" fmla="*/ 2454264 h 6276974"/>
              <a:gd name="connsiteX23" fmla="*/ 11236318 w 11236318"/>
              <a:gd name="connsiteY23" fmla="*/ 2949736 h 6276974"/>
              <a:gd name="connsiteX24" fmla="*/ 11236318 w 11236318"/>
              <a:gd name="connsiteY24" fmla="*/ 3633959 h 6276974"/>
              <a:gd name="connsiteX25" fmla="*/ 11236318 w 11236318"/>
              <a:gd name="connsiteY25" fmla="*/ 4223806 h 6276974"/>
              <a:gd name="connsiteX26" fmla="*/ 11236318 w 11236318"/>
              <a:gd name="connsiteY26" fmla="*/ 4766465 h 6276974"/>
              <a:gd name="connsiteX27" fmla="*/ 11236318 w 11236318"/>
              <a:gd name="connsiteY27" fmla="*/ 5497876 h 6276974"/>
              <a:gd name="connsiteX28" fmla="*/ 10457220 w 11236318"/>
              <a:gd name="connsiteY28" fmla="*/ 6276974 h 6276974"/>
              <a:gd name="connsiteX29" fmla="*/ 9887919 w 11236318"/>
              <a:gd name="connsiteY29" fmla="*/ 6276974 h 6276974"/>
              <a:gd name="connsiteX30" fmla="*/ 9221836 w 11236318"/>
              <a:gd name="connsiteY30" fmla="*/ 6276974 h 6276974"/>
              <a:gd name="connsiteX31" fmla="*/ 8652535 w 11236318"/>
              <a:gd name="connsiteY31" fmla="*/ 6276974 h 6276974"/>
              <a:gd name="connsiteX32" fmla="*/ 7889671 w 11236318"/>
              <a:gd name="connsiteY32" fmla="*/ 6276974 h 6276974"/>
              <a:gd name="connsiteX33" fmla="*/ 7320370 w 11236318"/>
              <a:gd name="connsiteY33" fmla="*/ 6276974 h 6276974"/>
              <a:gd name="connsiteX34" fmla="*/ 6944631 w 11236318"/>
              <a:gd name="connsiteY34" fmla="*/ 6276974 h 6276974"/>
              <a:gd name="connsiteX35" fmla="*/ 6472111 w 11236318"/>
              <a:gd name="connsiteY35" fmla="*/ 6276974 h 6276974"/>
              <a:gd name="connsiteX36" fmla="*/ 6193153 w 11236318"/>
              <a:gd name="connsiteY36" fmla="*/ 6276974 h 6276974"/>
              <a:gd name="connsiteX37" fmla="*/ 5720633 w 11236318"/>
              <a:gd name="connsiteY37" fmla="*/ 6276974 h 6276974"/>
              <a:gd name="connsiteX38" fmla="*/ 5344894 w 11236318"/>
              <a:gd name="connsiteY38" fmla="*/ 6276974 h 6276974"/>
              <a:gd name="connsiteX39" fmla="*/ 4969156 w 11236318"/>
              <a:gd name="connsiteY39" fmla="*/ 6276974 h 6276974"/>
              <a:gd name="connsiteX40" fmla="*/ 4303073 w 11236318"/>
              <a:gd name="connsiteY40" fmla="*/ 6276974 h 6276974"/>
              <a:gd name="connsiteX41" fmla="*/ 3540209 w 11236318"/>
              <a:gd name="connsiteY41" fmla="*/ 6276974 h 6276974"/>
              <a:gd name="connsiteX42" fmla="*/ 2970908 w 11236318"/>
              <a:gd name="connsiteY42" fmla="*/ 6276974 h 6276974"/>
              <a:gd name="connsiteX43" fmla="*/ 2691950 w 11236318"/>
              <a:gd name="connsiteY43" fmla="*/ 6276974 h 6276974"/>
              <a:gd name="connsiteX44" fmla="*/ 2316211 w 11236318"/>
              <a:gd name="connsiteY44" fmla="*/ 6276974 h 6276974"/>
              <a:gd name="connsiteX45" fmla="*/ 1553348 w 11236318"/>
              <a:gd name="connsiteY45" fmla="*/ 6276974 h 6276974"/>
              <a:gd name="connsiteX46" fmla="*/ 779098 w 11236318"/>
              <a:gd name="connsiteY46" fmla="*/ 6276974 h 6276974"/>
              <a:gd name="connsiteX47" fmla="*/ 0 w 11236318"/>
              <a:gd name="connsiteY47" fmla="*/ 5497876 h 6276974"/>
              <a:gd name="connsiteX48" fmla="*/ 0 w 11236318"/>
              <a:gd name="connsiteY48" fmla="*/ 4908029 h 6276974"/>
              <a:gd name="connsiteX49" fmla="*/ 0 w 11236318"/>
              <a:gd name="connsiteY49" fmla="*/ 4459745 h 6276974"/>
              <a:gd name="connsiteX50" fmla="*/ 0 w 11236318"/>
              <a:gd name="connsiteY50" fmla="*/ 3917085 h 6276974"/>
              <a:gd name="connsiteX51" fmla="*/ 0 w 11236318"/>
              <a:gd name="connsiteY51" fmla="*/ 3468801 h 6276974"/>
              <a:gd name="connsiteX52" fmla="*/ 0 w 11236318"/>
              <a:gd name="connsiteY52" fmla="*/ 2878954 h 6276974"/>
              <a:gd name="connsiteX53" fmla="*/ 0 w 11236318"/>
              <a:gd name="connsiteY53" fmla="*/ 2289107 h 6276974"/>
              <a:gd name="connsiteX54" fmla="*/ 0 w 11236318"/>
              <a:gd name="connsiteY54" fmla="*/ 1604884 h 6276974"/>
              <a:gd name="connsiteX55" fmla="*/ 0 w 11236318"/>
              <a:gd name="connsiteY55" fmla="*/ 779098 h 62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76974" fill="none" extrusionOk="0">
                <a:moveTo>
                  <a:pt x="0" y="779098"/>
                </a:moveTo>
                <a:cubicBezTo>
                  <a:pt x="-4346" y="308657"/>
                  <a:pt x="275874" y="-19046"/>
                  <a:pt x="779098" y="0"/>
                </a:cubicBezTo>
                <a:cubicBezTo>
                  <a:pt x="955501" y="-16192"/>
                  <a:pt x="1104387" y="21674"/>
                  <a:pt x="1251618" y="0"/>
                </a:cubicBezTo>
                <a:cubicBezTo>
                  <a:pt x="1398849" y="-21674"/>
                  <a:pt x="1687655" y="15595"/>
                  <a:pt x="1917701" y="0"/>
                </a:cubicBezTo>
                <a:cubicBezTo>
                  <a:pt x="2147747" y="-15595"/>
                  <a:pt x="2216361" y="51098"/>
                  <a:pt x="2390221" y="0"/>
                </a:cubicBezTo>
                <a:cubicBezTo>
                  <a:pt x="2564081" y="-51098"/>
                  <a:pt x="2790572" y="16088"/>
                  <a:pt x="2959522" y="0"/>
                </a:cubicBezTo>
                <a:cubicBezTo>
                  <a:pt x="3128472" y="-16088"/>
                  <a:pt x="3503672" y="78664"/>
                  <a:pt x="3722386" y="0"/>
                </a:cubicBezTo>
                <a:cubicBezTo>
                  <a:pt x="3941100" y="-78664"/>
                  <a:pt x="4032147" y="46833"/>
                  <a:pt x="4194906" y="0"/>
                </a:cubicBezTo>
                <a:cubicBezTo>
                  <a:pt x="4357665" y="-46833"/>
                  <a:pt x="4663485" y="63968"/>
                  <a:pt x="4860988" y="0"/>
                </a:cubicBezTo>
                <a:cubicBezTo>
                  <a:pt x="5058491" y="-63968"/>
                  <a:pt x="5116468" y="870"/>
                  <a:pt x="5333508" y="0"/>
                </a:cubicBezTo>
                <a:cubicBezTo>
                  <a:pt x="5550548" y="-870"/>
                  <a:pt x="5540654" y="1206"/>
                  <a:pt x="5612466" y="0"/>
                </a:cubicBezTo>
                <a:cubicBezTo>
                  <a:pt x="5684278" y="-1206"/>
                  <a:pt x="5893528" y="36734"/>
                  <a:pt x="6084986" y="0"/>
                </a:cubicBezTo>
                <a:cubicBezTo>
                  <a:pt x="6276444" y="-36734"/>
                  <a:pt x="6298445" y="11024"/>
                  <a:pt x="6460725" y="0"/>
                </a:cubicBezTo>
                <a:cubicBezTo>
                  <a:pt x="6623005" y="-11024"/>
                  <a:pt x="6802271" y="65041"/>
                  <a:pt x="7030026" y="0"/>
                </a:cubicBezTo>
                <a:cubicBezTo>
                  <a:pt x="7257781" y="-65041"/>
                  <a:pt x="7484050" y="75817"/>
                  <a:pt x="7696109" y="0"/>
                </a:cubicBezTo>
                <a:cubicBezTo>
                  <a:pt x="7908168" y="-75817"/>
                  <a:pt x="8078063" y="53352"/>
                  <a:pt x="8458972" y="0"/>
                </a:cubicBezTo>
                <a:cubicBezTo>
                  <a:pt x="8839881" y="-53352"/>
                  <a:pt x="9025632" y="14846"/>
                  <a:pt x="9221836" y="0"/>
                </a:cubicBezTo>
                <a:cubicBezTo>
                  <a:pt x="9418040" y="-14846"/>
                  <a:pt x="9536587" y="52030"/>
                  <a:pt x="9791137" y="0"/>
                </a:cubicBezTo>
                <a:cubicBezTo>
                  <a:pt x="10045687" y="-52030"/>
                  <a:pt x="10307288" y="38996"/>
                  <a:pt x="10457220" y="0"/>
                </a:cubicBezTo>
                <a:cubicBezTo>
                  <a:pt x="10880337" y="-18326"/>
                  <a:pt x="11166503" y="255903"/>
                  <a:pt x="11236318" y="779098"/>
                </a:cubicBezTo>
                <a:cubicBezTo>
                  <a:pt x="11257127" y="896584"/>
                  <a:pt x="11210036" y="1012454"/>
                  <a:pt x="11236318" y="1227382"/>
                </a:cubicBezTo>
                <a:cubicBezTo>
                  <a:pt x="11262600" y="1442310"/>
                  <a:pt x="11207256" y="1643283"/>
                  <a:pt x="11236318" y="1817229"/>
                </a:cubicBezTo>
                <a:cubicBezTo>
                  <a:pt x="11265380" y="1991175"/>
                  <a:pt x="11179919" y="2231205"/>
                  <a:pt x="11236318" y="2454264"/>
                </a:cubicBezTo>
                <a:cubicBezTo>
                  <a:pt x="11292717" y="2677324"/>
                  <a:pt x="11231060" y="2771217"/>
                  <a:pt x="11236318" y="2949736"/>
                </a:cubicBezTo>
                <a:cubicBezTo>
                  <a:pt x="11241576" y="3128255"/>
                  <a:pt x="11209079" y="3428474"/>
                  <a:pt x="11236318" y="3633959"/>
                </a:cubicBezTo>
                <a:cubicBezTo>
                  <a:pt x="11263557" y="3839444"/>
                  <a:pt x="11191360" y="3928935"/>
                  <a:pt x="11236318" y="4223806"/>
                </a:cubicBezTo>
                <a:cubicBezTo>
                  <a:pt x="11281276" y="4518677"/>
                  <a:pt x="11206103" y="4511128"/>
                  <a:pt x="11236318" y="4766465"/>
                </a:cubicBezTo>
                <a:cubicBezTo>
                  <a:pt x="11266533" y="5021802"/>
                  <a:pt x="11201922" y="5144082"/>
                  <a:pt x="11236318" y="5497876"/>
                </a:cubicBezTo>
                <a:cubicBezTo>
                  <a:pt x="11268800" y="5861507"/>
                  <a:pt x="10909550" y="6184605"/>
                  <a:pt x="10457220" y="6276974"/>
                </a:cubicBezTo>
                <a:cubicBezTo>
                  <a:pt x="10326055" y="6296387"/>
                  <a:pt x="10055643" y="6255961"/>
                  <a:pt x="9887919" y="6276974"/>
                </a:cubicBezTo>
                <a:cubicBezTo>
                  <a:pt x="9720195" y="6297987"/>
                  <a:pt x="9439223" y="6213490"/>
                  <a:pt x="9221836" y="6276974"/>
                </a:cubicBezTo>
                <a:cubicBezTo>
                  <a:pt x="9004449" y="6340458"/>
                  <a:pt x="8835446" y="6236265"/>
                  <a:pt x="8652535" y="6276974"/>
                </a:cubicBezTo>
                <a:cubicBezTo>
                  <a:pt x="8469624" y="6317683"/>
                  <a:pt x="8174510" y="6249413"/>
                  <a:pt x="7889671" y="6276974"/>
                </a:cubicBezTo>
                <a:cubicBezTo>
                  <a:pt x="7604832" y="6304535"/>
                  <a:pt x="7474731" y="6214687"/>
                  <a:pt x="7320370" y="6276974"/>
                </a:cubicBezTo>
                <a:cubicBezTo>
                  <a:pt x="7166009" y="6339261"/>
                  <a:pt x="7101680" y="6248588"/>
                  <a:pt x="6944631" y="6276974"/>
                </a:cubicBezTo>
                <a:cubicBezTo>
                  <a:pt x="6787582" y="6305360"/>
                  <a:pt x="6610612" y="6260390"/>
                  <a:pt x="6472111" y="6276974"/>
                </a:cubicBezTo>
                <a:cubicBezTo>
                  <a:pt x="6333610" y="6293558"/>
                  <a:pt x="6253664" y="6250473"/>
                  <a:pt x="6193153" y="6276974"/>
                </a:cubicBezTo>
                <a:cubicBezTo>
                  <a:pt x="6132642" y="6303475"/>
                  <a:pt x="5905645" y="6232050"/>
                  <a:pt x="5720633" y="6276974"/>
                </a:cubicBezTo>
                <a:cubicBezTo>
                  <a:pt x="5535621" y="6321898"/>
                  <a:pt x="5478979" y="6269799"/>
                  <a:pt x="5344894" y="6276974"/>
                </a:cubicBezTo>
                <a:cubicBezTo>
                  <a:pt x="5210809" y="6284149"/>
                  <a:pt x="5080305" y="6264707"/>
                  <a:pt x="4969156" y="6276974"/>
                </a:cubicBezTo>
                <a:cubicBezTo>
                  <a:pt x="4858007" y="6289241"/>
                  <a:pt x="4496932" y="6219606"/>
                  <a:pt x="4303073" y="6276974"/>
                </a:cubicBezTo>
                <a:cubicBezTo>
                  <a:pt x="4109214" y="6334342"/>
                  <a:pt x="3841570" y="6255868"/>
                  <a:pt x="3540209" y="6276974"/>
                </a:cubicBezTo>
                <a:cubicBezTo>
                  <a:pt x="3238848" y="6298080"/>
                  <a:pt x="3126781" y="6266722"/>
                  <a:pt x="2970908" y="6276974"/>
                </a:cubicBezTo>
                <a:cubicBezTo>
                  <a:pt x="2815035" y="6287226"/>
                  <a:pt x="2785161" y="6254394"/>
                  <a:pt x="2691950" y="6276974"/>
                </a:cubicBezTo>
                <a:cubicBezTo>
                  <a:pt x="2598739" y="6299554"/>
                  <a:pt x="2501020" y="6246820"/>
                  <a:pt x="2316211" y="6276974"/>
                </a:cubicBezTo>
                <a:cubicBezTo>
                  <a:pt x="2131402" y="6307128"/>
                  <a:pt x="1848337" y="6186409"/>
                  <a:pt x="1553348" y="6276974"/>
                </a:cubicBezTo>
                <a:cubicBezTo>
                  <a:pt x="1258359" y="6367539"/>
                  <a:pt x="1111894" y="6233707"/>
                  <a:pt x="779098" y="6276974"/>
                </a:cubicBezTo>
                <a:cubicBezTo>
                  <a:pt x="389021" y="6157912"/>
                  <a:pt x="1370" y="5909776"/>
                  <a:pt x="0" y="5497876"/>
                </a:cubicBezTo>
                <a:cubicBezTo>
                  <a:pt x="-68199" y="5370387"/>
                  <a:pt x="17981" y="5192264"/>
                  <a:pt x="0" y="4908029"/>
                </a:cubicBezTo>
                <a:cubicBezTo>
                  <a:pt x="-17981" y="4623794"/>
                  <a:pt x="36500" y="4598907"/>
                  <a:pt x="0" y="4459745"/>
                </a:cubicBezTo>
                <a:cubicBezTo>
                  <a:pt x="-36500" y="4320583"/>
                  <a:pt x="5576" y="4170290"/>
                  <a:pt x="0" y="3917085"/>
                </a:cubicBezTo>
                <a:cubicBezTo>
                  <a:pt x="-5576" y="3663880"/>
                  <a:pt x="17597" y="3648168"/>
                  <a:pt x="0" y="3468801"/>
                </a:cubicBezTo>
                <a:cubicBezTo>
                  <a:pt x="-17597" y="3289434"/>
                  <a:pt x="24046" y="3072392"/>
                  <a:pt x="0" y="2878954"/>
                </a:cubicBezTo>
                <a:cubicBezTo>
                  <a:pt x="-24046" y="2685516"/>
                  <a:pt x="61463" y="2462788"/>
                  <a:pt x="0" y="2289107"/>
                </a:cubicBezTo>
                <a:cubicBezTo>
                  <a:pt x="-61463" y="2115426"/>
                  <a:pt x="54222" y="1895878"/>
                  <a:pt x="0" y="1604884"/>
                </a:cubicBezTo>
                <a:cubicBezTo>
                  <a:pt x="-54222" y="1313890"/>
                  <a:pt x="34668" y="1046192"/>
                  <a:pt x="0" y="779098"/>
                </a:cubicBezTo>
                <a:close/>
              </a:path>
              <a:path w="11236318" h="6276974" stroke="0" extrusionOk="0">
                <a:moveTo>
                  <a:pt x="0" y="779098"/>
                </a:moveTo>
                <a:cubicBezTo>
                  <a:pt x="11915" y="455871"/>
                  <a:pt x="344521" y="-22648"/>
                  <a:pt x="779098" y="0"/>
                </a:cubicBezTo>
                <a:cubicBezTo>
                  <a:pt x="985864" y="-12310"/>
                  <a:pt x="1250436" y="38935"/>
                  <a:pt x="1445181" y="0"/>
                </a:cubicBezTo>
                <a:cubicBezTo>
                  <a:pt x="1639926" y="-38935"/>
                  <a:pt x="1592530" y="20136"/>
                  <a:pt x="1724138" y="0"/>
                </a:cubicBezTo>
                <a:cubicBezTo>
                  <a:pt x="1855746" y="-20136"/>
                  <a:pt x="2275303" y="235"/>
                  <a:pt x="2487002" y="0"/>
                </a:cubicBezTo>
                <a:cubicBezTo>
                  <a:pt x="2698701" y="-235"/>
                  <a:pt x="2954122" y="65063"/>
                  <a:pt x="3249866" y="0"/>
                </a:cubicBezTo>
                <a:cubicBezTo>
                  <a:pt x="3545610" y="-65063"/>
                  <a:pt x="3438466" y="22497"/>
                  <a:pt x="3528823" y="0"/>
                </a:cubicBezTo>
                <a:cubicBezTo>
                  <a:pt x="3619180" y="-22497"/>
                  <a:pt x="3800201" y="29301"/>
                  <a:pt x="4001343" y="0"/>
                </a:cubicBezTo>
                <a:cubicBezTo>
                  <a:pt x="4202485" y="-29301"/>
                  <a:pt x="4297570" y="40557"/>
                  <a:pt x="4377082" y="0"/>
                </a:cubicBezTo>
                <a:cubicBezTo>
                  <a:pt x="4456594" y="-40557"/>
                  <a:pt x="4892207" y="78544"/>
                  <a:pt x="5139946" y="0"/>
                </a:cubicBezTo>
                <a:cubicBezTo>
                  <a:pt x="5387685" y="-78544"/>
                  <a:pt x="5335944" y="14861"/>
                  <a:pt x="5418904" y="0"/>
                </a:cubicBezTo>
                <a:cubicBezTo>
                  <a:pt x="5501864" y="-14861"/>
                  <a:pt x="5616705" y="33316"/>
                  <a:pt x="5794642" y="0"/>
                </a:cubicBezTo>
                <a:cubicBezTo>
                  <a:pt x="5972579" y="-33316"/>
                  <a:pt x="6154986" y="5335"/>
                  <a:pt x="6267162" y="0"/>
                </a:cubicBezTo>
                <a:cubicBezTo>
                  <a:pt x="6379338" y="-5335"/>
                  <a:pt x="6678625" y="75253"/>
                  <a:pt x="6933245" y="0"/>
                </a:cubicBezTo>
                <a:cubicBezTo>
                  <a:pt x="7187865" y="-75253"/>
                  <a:pt x="7120345" y="4761"/>
                  <a:pt x="7212203" y="0"/>
                </a:cubicBezTo>
                <a:cubicBezTo>
                  <a:pt x="7304061" y="-4761"/>
                  <a:pt x="7703785" y="66072"/>
                  <a:pt x="7878285" y="0"/>
                </a:cubicBezTo>
                <a:cubicBezTo>
                  <a:pt x="8052785" y="-66072"/>
                  <a:pt x="8224698" y="27212"/>
                  <a:pt x="8350805" y="0"/>
                </a:cubicBezTo>
                <a:cubicBezTo>
                  <a:pt x="8476912" y="-27212"/>
                  <a:pt x="8554963" y="22251"/>
                  <a:pt x="8726544" y="0"/>
                </a:cubicBezTo>
                <a:cubicBezTo>
                  <a:pt x="8898125" y="-22251"/>
                  <a:pt x="9093309" y="35093"/>
                  <a:pt x="9199064" y="0"/>
                </a:cubicBezTo>
                <a:cubicBezTo>
                  <a:pt x="9304819" y="-35093"/>
                  <a:pt x="9583141" y="23631"/>
                  <a:pt x="9865147" y="0"/>
                </a:cubicBezTo>
                <a:cubicBezTo>
                  <a:pt x="10147153" y="-23631"/>
                  <a:pt x="10309012" y="12305"/>
                  <a:pt x="10457220" y="0"/>
                </a:cubicBezTo>
                <a:cubicBezTo>
                  <a:pt x="10862460" y="6567"/>
                  <a:pt x="11213351" y="270037"/>
                  <a:pt x="11236318" y="779098"/>
                </a:cubicBezTo>
                <a:cubicBezTo>
                  <a:pt x="11258000" y="970110"/>
                  <a:pt x="11218125" y="1015412"/>
                  <a:pt x="11236318" y="1227382"/>
                </a:cubicBezTo>
                <a:cubicBezTo>
                  <a:pt x="11254511" y="1439352"/>
                  <a:pt x="11185115" y="1557668"/>
                  <a:pt x="11236318" y="1675666"/>
                </a:cubicBezTo>
                <a:cubicBezTo>
                  <a:pt x="11287521" y="1793664"/>
                  <a:pt x="11218479" y="2143724"/>
                  <a:pt x="11236318" y="2312701"/>
                </a:cubicBezTo>
                <a:cubicBezTo>
                  <a:pt x="11254157" y="2481679"/>
                  <a:pt x="11201824" y="2666621"/>
                  <a:pt x="11236318" y="2808173"/>
                </a:cubicBezTo>
                <a:cubicBezTo>
                  <a:pt x="11270812" y="2949725"/>
                  <a:pt x="11194167" y="3214864"/>
                  <a:pt x="11236318" y="3492395"/>
                </a:cubicBezTo>
                <a:cubicBezTo>
                  <a:pt x="11278469" y="3769926"/>
                  <a:pt x="11189728" y="3830220"/>
                  <a:pt x="11236318" y="4035055"/>
                </a:cubicBezTo>
                <a:cubicBezTo>
                  <a:pt x="11282908" y="4239890"/>
                  <a:pt x="11177334" y="4528057"/>
                  <a:pt x="11236318" y="4672090"/>
                </a:cubicBezTo>
                <a:cubicBezTo>
                  <a:pt x="11295302" y="4816124"/>
                  <a:pt x="11230685" y="5267853"/>
                  <a:pt x="11236318" y="5497876"/>
                </a:cubicBezTo>
                <a:cubicBezTo>
                  <a:pt x="11161641" y="5897642"/>
                  <a:pt x="10930625" y="6311359"/>
                  <a:pt x="10457220" y="6276974"/>
                </a:cubicBezTo>
                <a:cubicBezTo>
                  <a:pt x="10351037" y="6299289"/>
                  <a:pt x="10191836" y="6258212"/>
                  <a:pt x="10081481" y="6276974"/>
                </a:cubicBezTo>
                <a:cubicBezTo>
                  <a:pt x="9971126" y="6295736"/>
                  <a:pt x="9473450" y="6233307"/>
                  <a:pt x="9318617" y="6276974"/>
                </a:cubicBezTo>
                <a:cubicBezTo>
                  <a:pt x="9163784" y="6320641"/>
                  <a:pt x="8866975" y="6274995"/>
                  <a:pt x="8555754" y="6276974"/>
                </a:cubicBezTo>
                <a:cubicBezTo>
                  <a:pt x="8244533" y="6278953"/>
                  <a:pt x="8372264" y="6270941"/>
                  <a:pt x="8276796" y="6276974"/>
                </a:cubicBezTo>
                <a:cubicBezTo>
                  <a:pt x="8181328" y="6283007"/>
                  <a:pt x="7863190" y="6197580"/>
                  <a:pt x="7513932" y="6276974"/>
                </a:cubicBezTo>
                <a:cubicBezTo>
                  <a:pt x="7164674" y="6356368"/>
                  <a:pt x="7258682" y="6272346"/>
                  <a:pt x="7138193" y="6276974"/>
                </a:cubicBezTo>
                <a:cubicBezTo>
                  <a:pt x="7017704" y="6281602"/>
                  <a:pt x="6641888" y="6204295"/>
                  <a:pt x="6472111" y="6276974"/>
                </a:cubicBezTo>
                <a:cubicBezTo>
                  <a:pt x="6302334" y="6349653"/>
                  <a:pt x="6097967" y="6246203"/>
                  <a:pt x="5999591" y="6276974"/>
                </a:cubicBezTo>
                <a:cubicBezTo>
                  <a:pt x="5901215" y="6307745"/>
                  <a:pt x="5402152" y="6219360"/>
                  <a:pt x="5236727" y="6276974"/>
                </a:cubicBezTo>
                <a:cubicBezTo>
                  <a:pt x="5071302" y="6334588"/>
                  <a:pt x="4700533" y="6229201"/>
                  <a:pt x="4473863" y="6276974"/>
                </a:cubicBezTo>
                <a:cubicBezTo>
                  <a:pt x="4247193" y="6324747"/>
                  <a:pt x="4027808" y="6236980"/>
                  <a:pt x="3904562" y="6276974"/>
                </a:cubicBezTo>
                <a:cubicBezTo>
                  <a:pt x="3781316" y="6316968"/>
                  <a:pt x="3567385" y="6244124"/>
                  <a:pt x="3432042" y="6276974"/>
                </a:cubicBezTo>
                <a:cubicBezTo>
                  <a:pt x="3296699" y="6309824"/>
                  <a:pt x="3230000" y="6243600"/>
                  <a:pt x="3153084" y="6276974"/>
                </a:cubicBezTo>
                <a:cubicBezTo>
                  <a:pt x="3076168" y="6310348"/>
                  <a:pt x="2868799" y="6244739"/>
                  <a:pt x="2680564" y="6276974"/>
                </a:cubicBezTo>
                <a:cubicBezTo>
                  <a:pt x="2492329" y="6309209"/>
                  <a:pt x="2154671" y="6230551"/>
                  <a:pt x="1917701" y="6276974"/>
                </a:cubicBezTo>
                <a:cubicBezTo>
                  <a:pt x="1680731" y="6323397"/>
                  <a:pt x="1621448" y="6261930"/>
                  <a:pt x="1541962" y="6276974"/>
                </a:cubicBezTo>
                <a:cubicBezTo>
                  <a:pt x="1462476" y="6292018"/>
                  <a:pt x="1056827" y="6262195"/>
                  <a:pt x="779098" y="6276974"/>
                </a:cubicBezTo>
                <a:cubicBezTo>
                  <a:pt x="377557" y="6273812"/>
                  <a:pt x="40241" y="5956169"/>
                  <a:pt x="0" y="5497876"/>
                </a:cubicBezTo>
                <a:cubicBezTo>
                  <a:pt x="-13909" y="5278346"/>
                  <a:pt x="50552" y="5247486"/>
                  <a:pt x="0" y="5002404"/>
                </a:cubicBezTo>
                <a:cubicBezTo>
                  <a:pt x="-50552" y="4757322"/>
                  <a:pt x="40328" y="4531042"/>
                  <a:pt x="0" y="4318182"/>
                </a:cubicBezTo>
                <a:cubicBezTo>
                  <a:pt x="-40328" y="4105322"/>
                  <a:pt x="17638" y="3975034"/>
                  <a:pt x="0" y="3633959"/>
                </a:cubicBezTo>
                <a:cubicBezTo>
                  <a:pt x="-17638" y="3292884"/>
                  <a:pt x="26750" y="3158396"/>
                  <a:pt x="0" y="2996924"/>
                </a:cubicBezTo>
                <a:cubicBezTo>
                  <a:pt x="-26750" y="2835452"/>
                  <a:pt x="35110" y="2657802"/>
                  <a:pt x="0" y="2501452"/>
                </a:cubicBezTo>
                <a:cubicBezTo>
                  <a:pt x="-35110" y="2345102"/>
                  <a:pt x="58087" y="2094988"/>
                  <a:pt x="0" y="1911605"/>
                </a:cubicBezTo>
                <a:cubicBezTo>
                  <a:pt x="-58087" y="1728222"/>
                  <a:pt x="51614" y="1577113"/>
                  <a:pt x="0" y="1416133"/>
                </a:cubicBezTo>
                <a:cubicBezTo>
                  <a:pt x="-51614" y="1255153"/>
                  <a:pt x="63421" y="1055363"/>
                  <a:pt x="0" y="7790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1D3CE82-F686-DEF6-C7AC-F3E78B7A15EC}"/>
              </a:ext>
            </a:extLst>
          </p:cNvPr>
          <p:cNvPicPr>
            <a:picLocks noChangeAspect="1"/>
          </p:cNvPicPr>
          <p:nvPr/>
        </p:nvPicPr>
        <p:blipFill>
          <a:blip r:embed="rId3"/>
          <a:stretch>
            <a:fillRect/>
          </a:stretch>
        </p:blipFill>
        <p:spPr>
          <a:xfrm>
            <a:off x="2564665" y="-85724"/>
            <a:ext cx="8722459" cy="5895343"/>
          </a:xfrm>
          <a:prstGeom prst="rect">
            <a:avLst/>
          </a:prstGeom>
        </p:spPr>
      </p:pic>
      <p:sp>
        <p:nvSpPr>
          <p:cNvPr id="6" name="TextBox 5">
            <a:extLst>
              <a:ext uri="{FF2B5EF4-FFF2-40B4-BE49-F238E27FC236}">
                <a16:creationId xmlns:a16="http://schemas.microsoft.com/office/drawing/2014/main" id="{0D059650-6D79-4385-8E0D-8CC6E6582EC5}"/>
              </a:ext>
            </a:extLst>
          </p:cNvPr>
          <p:cNvSpPr txBox="1"/>
          <p:nvPr/>
        </p:nvSpPr>
        <p:spPr>
          <a:xfrm>
            <a:off x="847725" y="447675"/>
            <a:ext cx="7372350" cy="584775"/>
          </a:xfrm>
          <a:prstGeom prst="rect">
            <a:avLst/>
          </a:prstGeom>
          <a:noFill/>
        </p:spPr>
        <p:txBody>
          <a:bodyPr wrap="square" rtlCol="0">
            <a:spAutoFit/>
          </a:bodyPr>
          <a:lstStyle/>
          <a:p>
            <a:r>
              <a:rPr lang="en-US" sz="3200"/>
              <a:t>Bài hôm nay các em học được gì?</a:t>
            </a:r>
            <a:endParaRPr lang="en-US" sz="3200" dirty="0"/>
          </a:p>
        </p:txBody>
      </p:sp>
    </p:spTree>
    <p:extLst>
      <p:ext uri="{BB962C8B-B14F-4D97-AF65-F5344CB8AC3E}">
        <p14:creationId xmlns:p14="http://schemas.microsoft.com/office/powerpoint/2010/main" val="24030602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202496" y="-212725"/>
            <a:ext cx="7550213" cy="5296649"/>
          </a:xfrm>
          <a:prstGeom prst="rect">
            <a:avLst/>
          </a:prstGeom>
        </p:spPr>
      </p:pic>
      <p:pic>
        <p:nvPicPr>
          <p:cNvPr id="3" name="Picture 2">
            <a:extLst>
              <a:ext uri="{FF2B5EF4-FFF2-40B4-BE49-F238E27FC236}">
                <a16:creationId xmlns:a16="http://schemas.microsoft.com/office/drawing/2014/main" id="{BF988D7F-8DD5-4942-9B78-D11472B001BC}"/>
              </a:ext>
            </a:extLst>
          </p:cNvPr>
          <p:cNvPicPr>
            <a:picLocks noChangeAspect="1"/>
          </p:cNvPicPr>
          <p:nvPr/>
        </p:nvPicPr>
        <p:blipFill>
          <a:blip r:embed="rId5"/>
          <a:stretch>
            <a:fillRect/>
          </a:stretch>
        </p:blipFill>
        <p:spPr>
          <a:xfrm>
            <a:off x="2321134" y="1288344"/>
            <a:ext cx="6882981" cy="1475360"/>
          </a:xfrm>
          <a:prstGeom prst="rect">
            <a:avLst/>
          </a:prstGeom>
        </p:spPr>
      </p:pic>
    </p:spTree>
    <p:extLst>
      <p:ext uri="{BB962C8B-B14F-4D97-AF65-F5344CB8AC3E}">
        <p14:creationId xmlns:p14="http://schemas.microsoft.com/office/powerpoint/2010/main" val="80841445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2"/>
          <a:stretch>
            <a:fillRect/>
          </a:stretch>
        </p:blipFill>
        <p:spPr>
          <a:xfrm>
            <a:off x="6095" y="0"/>
            <a:ext cx="12185905" cy="6858000"/>
          </a:xfrm>
          <a:prstGeom prst="rect">
            <a:avLst/>
          </a:prstGeom>
        </p:spPr>
      </p:pic>
      <p:pic>
        <p:nvPicPr>
          <p:cNvPr id="22" name="Picture 21" descr="Shape, circle&#10;&#10;Description automatically generated">
            <a:extLst>
              <a:ext uri="{FF2B5EF4-FFF2-40B4-BE49-F238E27FC236}">
                <a16:creationId xmlns:a16="http://schemas.microsoft.com/office/drawing/2014/main" id="{F20D126C-F99C-FC2A-DBAA-BB97E3E56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29" y="-5453"/>
            <a:ext cx="6858000" cy="6858000"/>
          </a:xfrm>
          <a:prstGeom prst="rect">
            <a:avLst/>
          </a:prstGeom>
          <a:effectLst>
            <a:innerShdw blurRad="114300">
              <a:schemeClr val="bg1">
                <a:lumMod val="75000"/>
              </a:schemeClr>
            </a:innerShdw>
          </a:effectLst>
        </p:spPr>
      </p:pic>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7AFBE96E-2FF9-477E-B8E6-6A454F000D4D}"/>
              </a:ext>
            </a:extLst>
          </p:cNvPr>
          <p:cNvPicPr>
            <a:picLocks noChangeAspect="1"/>
          </p:cNvPicPr>
          <p:nvPr/>
        </p:nvPicPr>
        <p:blipFill>
          <a:blip r:embed="rId7"/>
          <a:stretch>
            <a:fillRect/>
          </a:stretch>
        </p:blipFill>
        <p:spPr>
          <a:xfrm>
            <a:off x="1676542" y="1816081"/>
            <a:ext cx="5505165" cy="3359187"/>
          </a:xfrm>
          <a:prstGeom prst="rect">
            <a:avLst/>
          </a:prstGeom>
        </p:spPr>
      </p:pic>
    </p:spTree>
    <p:extLst>
      <p:ext uri="{BB962C8B-B14F-4D97-AF65-F5344CB8AC3E}">
        <p14:creationId xmlns:p14="http://schemas.microsoft.com/office/powerpoint/2010/main" val="17573735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52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fltVal val="0.5"/>
                                          </p:val>
                                        </p:tav>
                                        <p:tav tm="100000">
                                          <p:val>
                                            <p:strVal val="#ppt_x"/>
                                          </p:val>
                                        </p:tav>
                                      </p:tavLst>
                                    </p:anim>
                                    <p:anim calcmode="lin" valueType="num">
                                      <p:cBhvr>
                                        <p:cTn id="21" dur="500" fill="hold"/>
                                        <p:tgtEl>
                                          <p:spTgt spid="34"/>
                                        </p:tgtEl>
                                        <p:attrNameLst>
                                          <p:attrName>ppt_y</p:attrName>
                                        </p:attrNameLst>
                                      </p:cBhvr>
                                      <p:tavLst>
                                        <p:tav tm="0">
                                          <p:val>
                                            <p:fltVal val="0.5"/>
                                          </p:val>
                                        </p:tav>
                                        <p:tav tm="100000">
                                          <p:val>
                                            <p:strVal val="#ppt_y"/>
                                          </p:val>
                                        </p:tav>
                                      </p:tavLst>
                                    </p:anim>
                                  </p:childTnLst>
                                </p:cTn>
                              </p:par>
                              <p:par>
                                <p:cTn id="22" presetID="26" presetClass="emph" presetSubtype="0" repeatCount="indefinite" fill="hold" nodeType="withEffect">
                                  <p:stCondLst>
                                    <p:cond delay="0"/>
                                  </p:stCondLst>
                                  <p:childTnLst>
                                    <p:animEffect transition="out" filter="fade">
                                      <p:cBhvr>
                                        <p:cTn id="23" dur="500" tmFilter="0, 0; .2, .5; .8, .5; 1, 0"/>
                                        <p:tgtEl>
                                          <p:spTgt spid="34"/>
                                        </p:tgtEl>
                                      </p:cBhvr>
                                    </p:animEffect>
                                    <p:animScale>
                                      <p:cBhvr>
                                        <p:cTn id="24" dur="250" autoRev="1" fill="hold"/>
                                        <p:tgtEl>
                                          <p:spTgt spid="3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504347"/>
            <a:ext cx="11236318" cy="6020277"/>
          </a:xfrm>
          <a:custGeom>
            <a:avLst/>
            <a:gdLst>
              <a:gd name="connsiteX0" fmla="*/ 0 w 11236318"/>
              <a:gd name="connsiteY0" fmla="*/ 747237 h 6020277"/>
              <a:gd name="connsiteX1" fmla="*/ 747237 w 11236318"/>
              <a:gd name="connsiteY1" fmla="*/ 0 h 6020277"/>
              <a:gd name="connsiteX2" fmla="*/ 1222868 w 11236318"/>
              <a:gd name="connsiteY2" fmla="*/ 0 h 6020277"/>
              <a:gd name="connsiteX3" fmla="*/ 1893336 w 11236318"/>
              <a:gd name="connsiteY3" fmla="*/ 0 h 6020277"/>
              <a:gd name="connsiteX4" fmla="*/ 2368968 w 11236318"/>
              <a:gd name="connsiteY4" fmla="*/ 0 h 6020277"/>
              <a:gd name="connsiteX5" fmla="*/ 2942017 w 11236318"/>
              <a:gd name="connsiteY5" fmla="*/ 0 h 6020277"/>
              <a:gd name="connsiteX6" fmla="*/ 3709904 w 11236318"/>
              <a:gd name="connsiteY6" fmla="*/ 0 h 6020277"/>
              <a:gd name="connsiteX7" fmla="*/ 4185535 w 11236318"/>
              <a:gd name="connsiteY7" fmla="*/ 0 h 6020277"/>
              <a:gd name="connsiteX8" fmla="*/ 4856003 w 11236318"/>
              <a:gd name="connsiteY8" fmla="*/ 0 h 6020277"/>
              <a:gd name="connsiteX9" fmla="*/ 5331634 w 11236318"/>
              <a:gd name="connsiteY9" fmla="*/ 0 h 6020277"/>
              <a:gd name="connsiteX10" fmla="*/ 5612429 w 11236318"/>
              <a:gd name="connsiteY10" fmla="*/ 0 h 6020277"/>
              <a:gd name="connsiteX11" fmla="*/ 6088060 w 11236318"/>
              <a:gd name="connsiteY11" fmla="*/ 0 h 6020277"/>
              <a:gd name="connsiteX12" fmla="*/ 6466272 w 11236318"/>
              <a:gd name="connsiteY12" fmla="*/ 0 h 6020277"/>
              <a:gd name="connsiteX13" fmla="*/ 7039322 w 11236318"/>
              <a:gd name="connsiteY13" fmla="*/ 0 h 6020277"/>
              <a:gd name="connsiteX14" fmla="*/ 7709790 w 11236318"/>
              <a:gd name="connsiteY14" fmla="*/ 0 h 6020277"/>
              <a:gd name="connsiteX15" fmla="*/ 8477677 w 11236318"/>
              <a:gd name="connsiteY15" fmla="*/ 0 h 6020277"/>
              <a:gd name="connsiteX16" fmla="*/ 9245563 w 11236318"/>
              <a:gd name="connsiteY16" fmla="*/ 0 h 6020277"/>
              <a:gd name="connsiteX17" fmla="*/ 9818613 w 11236318"/>
              <a:gd name="connsiteY17" fmla="*/ 0 h 6020277"/>
              <a:gd name="connsiteX18" fmla="*/ 10489081 w 11236318"/>
              <a:gd name="connsiteY18" fmla="*/ 0 h 6020277"/>
              <a:gd name="connsiteX19" fmla="*/ 11236318 w 11236318"/>
              <a:gd name="connsiteY19" fmla="*/ 747237 h 6020277"/>
              <a:gd name="connsiteX20" fmla="*/ 11236318 w 11236318"/>
              <a:gd name="connsiteY20" fmla="*/ 1177188 h 6020277"/>
              <a:gd name="connsiteX21" fmla="*/ 11236318 w 11236318"/>
              <a:gd name="connsiteY21" fmla="*/ 1742914 h 6020277"/>
              <a:gd name="connsiteX22" fmla="*/ 11236318 w 11236318"/>
              <a:gd name="connsiteY22" fmla="*/ 2353897 h 6020277"/>
              <a:gd name="connsiteX23" fmla="*/ 11236318 w 11236318"/>
              <a:gd name="connsiteY23" fmla="*/ 2829106 h 6020277"/>
              <a:gd name="connsiteX24" fmla="*/ 11236318 w 11236318"/>
              <a:gd name="connsiteY24" fmla="*/ 3485348 h 6020277"/>
              <a:gd name="connsiteX25" fmla="*/ 11236318 w 11236318"/>
              <a:gd name="connsiteY25" fmla="*/ 4051073 h 6020277"/>
              <a:gd name="connsiteX26" fmla="*/ 11236318 w 11236318"/>
              <a:gd name="connsiteY26" fmla="*/ 4571541 h 6020277"/>
              <a:gd name="connsiteX27" fmla="*/ 11236318 w 11236318"/>
              <a:gd name="connsiteY27" fmla="*/ 5273040 h 6020277"/>
              <a:gd name="connsiteX28" fmla="*/ 10489081 w 11236318"/>
              <a:gd name="connsiteY28" fmla="*/ 6020277 h 6020277"/>
              <a:gd name="connsiteX29" fmla="*/ 9916031 w 11236318"/>
              <a:gd name="connsiteY29" fmla="*/ 6020277 h 6020277"/>
              <a:gd name="connsiteX30" fmla="*/ 9245563 w 11236318"/>
              <a:gd name="connsiteY30" fmla="*/ 6020277 h 6020277"/>
              <a:gd name="connsiteX31" fmla="*/ 8672514 w 11236318"/>
              <a:gd name="connsiteY31" fmla="*/ 6020277 h 6020277"/>
              <a:gd name="connsiteX32" fmla="*/ 7904627 w 11236318"/>
              <a:gd name="connsiteY32" fmla="*/ 6020277 h 6020277"/>
              <a:gd name="connsiteX33" fmla="*/ 7331577 w 11236318"/>
              <a:gd name="connsiteY33" fmla="*/ 6020277 h 6020277"/>
              <a:gd name="connsiteX34" fmla="*/ 6953365 w 11236318"/>
              <a:gd name="connsiteY34" fmla="*/ 6020277 h 6020277"/>
              <a:gd name="connsiteX35" fmla="*/ 6477733 w 11236318"/>
              <a:gd name="connsiteY35" fmla="*/ 6020277 h 6020277"/>
              <a:gd name="connsiteX36" fmla="*/ 6196939 w 11236318"/>
              <a:gd name="connsiteY36" fmla="*/ 6020277 h 6020277"/>
              <a:gd name="connsiteX37" fmla="*/ 5721308 w 11236318"/>
              <a:gd name="connsiteY37" fmla="*/ 6020277 h 6020277"/>
              <a:gd name="connsiteX38" fmla="*/ 5343095 w 11236318"/>
              <a:gd name="connsiteY38" fmla="*/ 6020277 h 6020277"/>
              <a:gd name="connsiteX39" fmla="*/ 4964882 w 11236318"/>
              <a:gd name="connsiteY39" fmla="*/ 6020277 h 6020277"/>
              <a:gd name="connsiteX40" fmla="*/ 4294414 w 11236318"/>
              <a:gd name="connsiteY40" fmla="*/ 6020277 h 6020277"/>
              <a:gd name="connsiteX41" fmla="*/ 3526528 w 11236318"/>
              <a:gd name="connsiteY41" fmla="*/ 6020277 h 6020277"/>
              <a:gd name="connsiteX42" fmla="*/ 2953478 w 11236318"/>
              <a:gd name="connsiteY42" fmla="*/ 6020277 h 6020277"/>
              <a:gd name="connsiteX43" fmla="*/ 2672684 w 11236318"/>
              <a:gd name="connsiteY43" fmla="*/ 6020277 h 6020277"/>
              <a:gd name="connsiteX44" fmla="*/ 2294471 w 11236318"/>
              <a:gd name="connsiteY44" fmla="*/ 6020277 h 6020277"/>
              <a:gd name="connsiteX45" fmla="*/ 1526585 w 11236318"/>
              <a:gd name="connsiteY45" fmla="*/ 6020277 h 6020277"/>
              <a:gd name="connsiteX46" fmla="*/ 747237 w 11236318"/>
              <a:gd name="connsiteY46" fmla="*/ 6020277 h 6020277"/>
              <a:gd name="connsiteX47" fmla="*/ 0 w 11236318"/>
              <a:gd name="connsiteY47" fmla="*/ 5273040 h 6020277"/>
              <a:gd name="connsiteX48" fmla="*/ 0 w 11236318"/>
              <a:gd name="connsiteY48" fmla="*/ 4707315 h 6020277"/>
              <a:gd name="connsiteX49" fmla="*/ 0 w 11236318"/>
              <a:gd name="connsiteY49" fmla="*/ 4277363 h 6020277"/>
              <a:gd name="connsiteX50" fmla="*/ 0 w 11236318"/>
              <a:gd name="connsiteY50" fmla="*/ 3756896 h 6020277"/>
              <a:gd name="connsiteX51" fmla="*/ 0 w 11236318"/>
              <a:gd name="connsiteY51" fmla="*/ 3326945 h 6020277"/>
              <a:gd name="connsiteX52" fmla="*/ 0 w 11236318"/>
              <a:gd name="connsiteY52" fmla="*/ 2761219 h 6020277"/>
              <a:gd name="connsiteX53" fmla="*/ 0 w 11236318"/>
              <a:gd name="connsiteY53" fmla="*/ 2195494 h 6020277"/>
              <a:gd name="connsiteX54" fmla="*/ 0 w 11236318"/>
              <a:gd name="connsiteY54" fmla="*/ 1539253 h 6020277"/>
              <a:gd name="connsiteX55" fmla="*/ 0 w 11236318"/>
              <a:gd name="connsiteY55" fmla="*/ 747237 h 602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020277" fill="none" extrusionOk="0">
                <a:moveTo>
                  <a:pt x="0" y="747237"/>
                </a:moveTo>
                <a:cubicBezTo>
                  <a:pt x="-13008" y="214360"/>
                  <a:pt x="292884" y="-10879"/>
                  <a:pt x="747237" y="0"/>
                </a:cubicBezTo>
                <a:cubicBezTo>
                  <a:pt x="920626" y="-29210"/>
                  <a:pt x="1122106" y="18672"/>
                  <a:pt x="1222868" y="0"/>
                </a:cubicBezTo>
                <a:cubicBezTo>
                  <a:pt x="1323630" y="-18672"/>
                  <a:pt x="1669454" y="44279"/>
                  <a:pt x="1893336" y="0"/>
                </a:cubicBezTo>
                <a:cubicBezTo>
                  <a:pt x="2117218" y="-44279"/>
                  <a:pt x="2217528" y="56030"/>
                  <a:pt x="2368968" y="0"/>
                </a:cubicBezTo>
                <a:cubicBezTo>
                  <a:pt x="2520408" y="-56030"/>
                  <a:pt x="2717053" y="5711"/>
                  <a:pt x="2942017" y="0"/>
                </a:cubicBezTo>
                <a:cubicBezTo>
                  <a:pt x="3166981" y="-5711"/>
                  <a:pt x="3346441" y="88767"/>
                  <a:pt x="3709904" y="0"/>
                </a:cubicBezTo>
                <a:cubicBezTo>
                  <a:pt x="4073367" y="-88767"/>
                  <a:pt x="4006078" y="7405"/>
                  <a:pt x="4185535" y="0"/>
                </a:cubicBezTo>
                <a:cubicBezTo>
                  <a:pt x="4364992" y="-7405"/>
                  <a:pt x="4521207" y="53434"/>
                  <a:pt x="4856003" y="0"/>
                </a:cubicBezTo>
                <a:cubicBezTo>
                  <a:pt x="5190799" y="-53434"/>
                  <a:pt x="5223119" y="41070"/>
                  <a:pt x="5331634" y="0"/>
                </a:cubicBezTo>
                <a:cubicBezTo>
                  <a:pt x="5440149" y="-41070"/>
                  <a:pt x="5554255" y="29611"/>
                  <a:pt x="5612429" y="0"/>
                </a:cubicBezTo>
                <a:cubicBezTo>
                  <a:pt x="5670604" y="-29611"/>
                  <a:pt x="5923295" y="22394"/>
                  <a:pt x="6088060" y="0"/>
                </a:cubicBezTo>
                <a:cubicBezTo>
                  <a:pt x="6252825" y="-22394"/>
                  <a:pt x="6384047" y="21906"/>
                  <a:pt x="6466272" y="0"/>
                </a:cubicBezTo>
                <a:cubicBezTo>
                  <a:pt x="6548497" y="-21906"/>
                  <a:pt x="6770012" y="58419"/>
                  <a:pt x="7039322" y="0"/>
                </a:cubicBezTo>
                <a:cubicBezTo>
                  <a:pt x="7308632" y="-58419"/>
                  <a:pt x="7400476" y="31256"/>
                  <a:pt x="7709790" y="0"/>
                </a:cubicBezTo>
                <a:cubicBezTo>
                  <a:pt x="8019104" y="-31256"/>
                  <a:pt x="8318929" y="74509"/>
                  <a:pt x="8477677" y="0"/>
                </a:cubicBezTo>
                <a:cubicBezTo>
                  <a:pt x="8636425" y="-74509"/>
                  <a:pt x="9013733" y="9449"/>
                  <a:pt x="9245563" y="0"/>
                </a:cubicBezTo>
                <a:cubicBezTo>
                  <a:pt x="9477393" y="-9449"/>
                  <a:pt x="9592215" y="3670"/>
                  <a:pt x="9818613" y="0"/>
                </a:cubicBezTo>
                <a:cubicBezTo>
                  <a:pt x="10045011" y="-3670"/>
                  <a:pt x="10337592" y="44064"/>
                  <a:pt x="10489081" y="0"/>
                </a:cubicBezTo>
                <a:cubicBezTo>
                  <a:pt x="10873892" y="-71282"/>
                  <a:pt x="11207977" y="296833"/>
                  <a:pt x="11236318" y="747237"/>
                </a:cubicBezTo>
                <a:cubicBezTo>
                  <a:pt x="11269437" y="953528"/>
                  <a:pt x="11234148" y="1042233"/>
                  <a:pt x="11236318" y="1177188"/>
                </a:cubicBezTo>
                <a:cubicBezTo>
                  <a:pt x="11238488" y="1312143"/>
                  <a:pt x="11168802" y="1617711"/>
                  <a:pt x="11236318" y="1742914"/>
                </a:cubicBezTo>
                <a:cubicBezTo>
                  <a:pt x="11303834" y="1868117"/>
                  <a:pt x="11210021" y="2189228"/>
                  <a:pt x="11236318" y="2353897"/>
                </a:cubicBezTo>
                <a:cubicBezTo>
                  <a:pt x="11262615" y="2518566"/>
                  <a:pt x="11208181" y="2595048"/>
                  <a:pt x="11236318" y="2829106"/>
                </a:cubicBezTo>
                <a:cubicBezTo>
                  <a:pt x="11264455" y="3063164"/>
                  <a:pt x="11175892" y="3195823"/>
                  <a:pt x="11236318" y="3485348"/>
                </a:cubicBezTo>
                <a:cubicBezTo>
                  <a:pt x="11296744" y="3774873"/>
                  <a:pt x="11174592" y="3881309"/>
                  <a:pt x="11236318" y="4051073"/>
                </a:cubicBezTo>
                <a:cubicBezTo>
                  <a:pt x="11298044" y="4220837"/>
                  <a:pt x="11230800" y="4384204"/>
                  <a:pt x="11236318" y="4571541"/>
                </a:cubicBezTo>
                <a:cubicBezTo>
                  <a:pt x="11241836" y="4758878"/>
                  <a:pt x="11182938" y="5114603"/>
                  <a:pt x="11236318" y="5273040"/>
                </a:cubicBezTo>
                <a:cubicBezTo>
                  <a:pt x="11260599" y="5635902"/>
                  <a:pt x="10925802" y="5919586"/>
                  <a:pt x="10489081" y="6020277"/>
                </a:cubicBezTo>
                <a:cubicBezTo>
                  <a:pt x="10232124" y="6057586"/>
                  <a:pt x="10170176" y="5999986"/>
                  <a:pt x="9916031" y="6020277"/>
                </a:cubicBezTo>
                <a:cubicBezTo>
                  <a:pt x="9661886" y="6040568"/>
                  <a:pt x="9431619" y="5949999"/>
                  <a:pt x="9245563" y="6020277"/>
                </a:cubicBezTo>
                <a:cubicBezTo>
                  <a:pt x="9059507" y="6090555"/>
                  <a:pt x="8943612" y="5991448"/>
                  <a:pt x="8672514" y="6020277"/>
                </a:cubicBezTo>
                <a:cubicBezTo>
                  <a:pt x="8401416" y="6049106"/>
                  <a:pt x="8065236" y="5946384"/>
                  <a:pt x="7904627" y="6020277"/>
                </a:cubicBezTo>
                <a:cubicBezTo>
                  <a:pt x="7744018" y="6094170"/>
                  <a:pt x="7569399" y="5963443"/>
                  <a:pt x="7331577" y="6020277"/>
                </a:cubicBezTo>
                <a:cubicBezTo>
                  <a:pt x="7093755" y="6077111"/>
                  <a:pt x="7134108" y="6005099"/>
                  <a:pt x="6953365" y="6020277"/>
                </a:cubicBezTo>
                <a:cubicBezTo>
                  <a:pt x="6772622" y="6035455"/>
                  <a:pt x="6625126" y="6014119"/>
                  <a:pt x="6477733" y="6020277"/>
                </a:cubicBezTo>
                <a:cubicBezTo>
                  <a:pt x="6330340" y="6026435"/>
                  <a:pt x="6321049" y="6012036"/>
                  <a:pt x="6196939" y="6020277"/>
                </a:cubicBezTo>
                <a:cubicBezTo>
                  <a:pt x="6072829" y="6028518"/>
                  <a:pt x="5908963" y="6004835"/>
                  <a:pt x="5721308" y="6020277"/>
                </a:cubicBezTo>
                <a:cubicBezTo>
                  <a:pt x="5533653" y="6035719"/>
                  <a:pt x="5468470" y="5978946"/>
                  <a:pt x="5343095" y="6020277"/>
                </a:cubicBezTo>
                <a:cubicBezTo>
                  <a:pt x="5217720" y="6061608"/>
                  <a:pt x="5085348" y="5979668"/>
                  <a:pt x="4964882" y="6020277"/>
                </a:cubicBezTo>
                <a:cubicBezTo>
                  <a:pt x="4844416" y="6060886"/>
                  <a:pt x="4590834" y="5976789"/>
                  <a:pt x="4294414" y="6020277"/>
                </a:cubicBezTo>
                <a:cubicBezTo>
                  <a:pt x="3997994" y="6063765"/>
                  <a:pt x="3721618" y="6020174"/>
                  <a:pt x="3526528" y="6020277"/>
                </a:cubicBezTo>
                <a:cubicBezTo>
                  <a:pt x="3331438" y="6020380"/>
                  <a:pt x="3227264" y="5989819"/>
                  <a:pt x="2953478" y="6020277"/>
                </a:cubicBezTo>
                <a:cubicBezTo>
                  <a:pt x="2679692" y="6050735"/>
                  <a:pt x="2772243" y="5991372"/>
                  <a:pt x="2672684" y="6020277"/>
                </a:cubicBezTo>
                <a:cubicBezTo>
                  <a:pt x="2573125" y="6049182"/>
                  <a:pt x="2406460" y="5987025"/>
                  <a:pt x="2294471" y="6020277"/>
                </a:cubicBezTo>
                <a:cubicBezTo>
                  <a:pt x="2182482" y="6053529"/>
                  <a:pt x="1800748" y="5939746"/>
                  <a:pt x="1526585" y="6020277"/>
                </a:cubicBezTo>
                <a:cubicBezTo>
                  <a:pt x="1252422" y="6100808"/>
                  <a:pt x="991539" y="5935607"/>
                  <a:pt x="747237" y="6020277"/>
                </a:cubicBezTo>
                <a:cubicBezTo>
                  <a:pt x="340405" y="6002936"/>
                  <a:pt x="2448" y="5652884"/>
                  <a:pt x="0" y="5273040"/>
                </a:cubicBezTo>
                <a:cubicBezTo>
                  <a:pt x="-62039" y="5013629"/>
                  <a:pt x="38636" y="4945190"/>
                  <a:pt x="0" y="4707315"/>
                </a:cubicBezTo>
                <a:cubicBezTo>
                  <a:pt x="-38636" y="4469440"/>
                  <a:pt x="8042" y="4425800"/>
                  <a:pt x="0" y="4277363"/>
                </a:cubicBezTo>
                <a:cubicBezTo>
                  <a:pt x="-8042" y="4128926"/>
                  <a:pt x="24756" y="3919034"/>
                  <a:pt x="0" y="3756896"/>
                </a:cubicBezTo>
                <a:cubicBezTo>
                  <a:pt x="-24756" y="3594758"/>
                  <a:pt x="25223" y="3531014"/>
                  <a:pt x="0" y="3326945"/>
                </a:cubicBezTo>
                <a:cubicBezTo>
                  <a:pt x="-25223" y="3122876"/>
                  <a:pt x="65655" y="3033480"/>
                  <a:pt x="0" y="2761219"/>
                </a:cubicBezTo>
                <a:cubicBezTo>
                  <a:pt x="-65655" y="2488958"/>
                  <a:pt x="26688" y="2361153"/>
                  <a:pt x="0" y="2195494"/>
                </a:cubicBezTo>
                <a:cubicBezTo>
                  <a:pt x="-26688" y="2029835"/>
                  <a:pt x="16850" y="1790241"/>
                  <a:pt x="0" y="1539253"/>
                </a:cubicBezTo>
                <a:cubicBezTo>
                  <a:pt x="-16850" y="1288265"/>
                  <a:pt x="22875" y="1093272"/>
                  <a:pt x="0" y="747237"/>
                </a:cubicBezTo>
                <a:close/>
              </a:path>
              <a:path w="11236318" h="6020277" stroke="0" extrusionOk="0">
                <a:moveTo>
                  <a:pt x="0" y="747237"/>
                </a:moveTo>
                <a:cubicBezTo>
                  <a:pt x="12046" y="442783"/>
                  <a:pt x="320597" y="-73603"/>
                  <a:pt x="747237" y="0"/>
                </a:cubicBezTo>
                <a:cubicBezTo>
                  <a:pt x="899702" y="-39838"/>
                  <a:pt x="1098976" y="38942"/>
                  <a:pt x="1417705" y="0"/>
                </a:cubicBezTo>
                <a:cubicBezTo>
                  <a:pt x="1736434" y="-38942"/>
                  <a:pt x="1610682" y="4089"/>
                  <a:pt x="1698499" y="0"/>
                </a:cubicBezTo>
                <a:cubicBezTo>
                  <a:pt x="1786316" y="-4089"/>
                  <a:pt x="2206575" y="28988"/>
                  <a:pt x="2466386" y="0"/>
                </a:cubicBezTo>
                <a:cubicBezTo>
                  <a:pt x="2726197" y="-28988"/>
                  <a:pt x="2919495" y="26751"/>
                  <a:pt x="3234272" y="0"/>
                </a:cubicBezTo>
                <a:cubicBezTo>
                  <a:pt x="3549049" y="-26751"/>
                  <a:pt x="3414404" y="25750"/>
                  <a:pt x="3515067" y="0"/>
                </a:cubicBezTo>
                <a:cubicBezTo>
                  <a:pt x="3615731" y="-25750"/>
                  <a:pt x="3813489" y="32928"/>
                  <a:pt x="3990698" y="0"/>
                </a:cubicBezTo>
                <a:cubicBezTo>
                  <a:pt x="4167907" y="-32928"/>
                  <a:pt x="4221811" y="13113"/>
                  <a:pt x="4368911" y="0"/>
                </a:cubicBezTo>
                <a:cubicBezTo>
                  <a:pt x="4516011" y="-13113"/>
                  <a:pt x="4931974" y="72403"/>
                  <a:pt x="5136797" y="0"/>
                </a:cubicBezTo>
                <a:cubicBezTo>
                  <a:pt x="5341620" y="-72403"/>
                  <a:pt x="5282443" y="722"/>
                  <a:pt x="5417592" y="0"/>
                </a:cubicBezTo>
                <a:cubicBezTo>
                  <a:pt x="5552741" y="-722"/>
                  <a:pt x="5708253" y="44692"/>
                  <a:pt x="5795804" y="0"/>
                </a:cubicBezTo>
                <a:cubicBezTo>
                  <a:pt x="5883355" y="-44692"/>
                  <a:pt x="6089009" y="32977"/>
                  <a:pt x="6271436" y="0"/>
                </a:cubicBezTo>
                <a:cubicBezTo>
                  <a:pt x="6453863" y="-32977"/>
                  <a:pt x="6791618" y="20663"/>
                  <a:pt x="6941904" y="0"/>
                </a:cubicBezTo>
                <a:cubicBezTo>
                  <a:pt x="7092190" y="-20663"/>
                  <a:pt x="7082559" y="14884"/>
                  <a:pt x="7222698" y="0"/>
                </a:cubicBezTo>
                <a:cubicBezTo>
                  <a:pt x="7362837" y="-14884"/>
                  <a:pt x="7725708" y="2986"/>
                  <a:pt x="7893166" y="0"/>
                </a:cubicBezTo>
                <a:cubicBezTo>
                  <a:pt x="8060624" y="-2986"/>
                  <a:pt x="8262584" y="10417"/>
                  <a:pt x="8368797" y="0"/>
                </a:cubicBezTo>
                <a:cubicBezTo>
                  <a:pt x="8475010" y="-10417"/>
                  <a:pt x="8649149" y="15914"/>
                  <a:pt x="8747010" y="0"/>
                </a:cubicBezTo>
                <a:cubicBezTo>
                  <a:pt x="8844871" y="-15914"/>
                  <a:pt x="9104991" y="19253"/>
                  <a:pt x="9222641" y="0"/>
                </a:cubicBezTo>
                <a:cubicBezTo>
                  <a:pt x="9340291" y="-19253"/>
                  <a:pt x="9572005" y="7097"/>
                  <a:pt x="9893109" y="0"/>
                </a:cubicBezTo>
                <a:cubicBezTo>
                  <a:pt x="10214213" y="-7097"/>
                  <a:pt x="10342701" y="30793"/>
                  <a:pt x="10489081" y="0"/>
                </a:cubicBezTo>
                <a:cubicBezTo>
                  <a:pt x="10857151" y="11700"/>
                  <a:pt x="11231035" y="316427"/>
                  <a:pt x="11236318" y="747237"/>
                </a:cubicBezTo>
                <a:cubicBezTo>
                  <a:pt x="11268204" y="956601"/>
                  <a:pt x="11220590" y="993553"/>
                  <a:pt x="11236318" y="1177188"/>
                </a:cubicBezTo>
                <a:cubicBezTo>
                  <a:pt x="11252046" y="1360823"/>
                  <a:pt x="11207225" y="1408040"/>
                  <a:pt x="11236318" y="1607140"/>
                </a:cubicBezTo>
                <a:cubicBezTo>
                  <a:pt x="11265411" y="1806240"/>
                  <a:pt x="11190828" y="1922340"/>
                  <a:pt x="11236318" y="2218123"/>
                </a:cubicBezTo>
                <a:cubicBezTo>
                  <a:pt x="11281808" y="2513906"/>
                  <a:pt x="11209121" y="2563059"/>
                  <a:pt x="11236318" y="2693332"/>
                </a:cubicBezTo>
                <a:cubicBezTo>
                  <a:pt x="11263515" y="2823605"/>
                  <a:pt x="11202517" y="3217450"/>
                  <a:pt x="11236318" y="3349574"/>
                </a:cubicBezTo>
                <a:cubicBezTo>
                  <a:pt x="11270119" y="3481698"/>
                  <a:pt x="11176061" y="3621181"/>
                  <a:pt x="11236318" y="3870041"/>
                </a:cubicBezTo>
                <a:cubicBezTo>
                  <a:pt x="11296575" y="4118901"/>
                  <a:pt x="11220922" y="4337861"/>
                  <a:pt x="11236318" y="4481024"/>
                </a:cubicBezTo>
                <a:cubicBezTo>
                  <a:pt x="11251714" y="4624187"/>
                  <a:pt x="11196230" y="5013261"/>
                  <a:pt x="11236318" y="5273040"/>
                </a:cubicBezTo>
                <a:cubicBezTo>
                  <a:pt x="11183185" y="5664014"/>
                  <a:pt x="10937781" y="6048992"/>
                  <a:pt x="10489081" y="6020277"/>
                </a:cubicBezTo>
                <a:cubicBezTo>
                  <a:pt x="10355360" y="6064028"/>
                  <a:pt x="10193362" y="5981124"/>
                  <a:pt x="10110868" y="6020277"/>
                </a:cubicBezTo>
                <a:cubicBezTo>
                  <a:pt x="10028374" y="6059430"/>
                  <a:pt x="9535728" y="5975452"/>
                  <a:pt x="9342982" y="6020277"/>
                </a:cubicBezTo>
                <a:cubicBezTo>
                  <a:pt x="9150236" y="6065102"/>
                  <a:pt x="8827807" y="5937022"/>
                  <a:pt x="8575095" y="6020277"/>
                </a:cubicBezTo>
                <a:cubicBezTo>
                  <a:pt x="8322383" y="6103532"/>
                  <a:pt x="8392344" y="5988050"/>
                  <a:pt x="8294301" y="6020277"/>
                </a:cubicBezTo>
                <a:cubicBezTo>
                  <a:pt x="8196258" y="6052504"/>
                  <a:pt x="7764229" y="5941849"/>
                  <a:pt x="7526414" y="6020277"/>
                </a:cubicBezTo>
                <a:cubicBezTo>
                  <a:pt x="7288599" y="6098705"/>
                  <a:pt x="7275912" y="6000010"/>
                  <a:pt x="7148202" y="6020277"/>
                </a:cubicBezTo>
                <a:cubicBezTo>
                  <a:pt x="7020492" y="6040544"/>
                  <a:pt x="6780811" y="5993026"/>
                  <a:pt x="6477733" y="6020277"/>
                </a:cubicBezTo>
                <a:cubicBezTo>
                  <a:pt x="6174655" y="6047528"/>
                  <a:pt x="6233477" y="5974199"/>
                  <a:pt x="6002102" y="6020277"/>
                </a:cubicBezTo>
                <a:cubicBezTo>
                  <a:pt x="5770727" y="6066355"/>
                  <a:pt x="5501051" y="5936597"/>
                  <a:pt x="5234216" y="6020277"/>
                </a:cubicBezTo>
                <a:cubicBezTo>
                  <a:pt x="4967381" y="6103957"/>
                  <a:pt x="4730192" y="6012029"/>
                  <a:pt x="4466329" y="6020277"/>
                </a:cubicBezTo>
                <a:cubicBezTo>
                  <a:pt x="4202466" y="6028525"/>
                  <a:pt x="4159020" y="6013052"/>
                  <a:pt x="3893280" y="6020277"/>
                </a:cubicBezTo>
                <a:cubicBezTo>
                  <a:pt x="3627540" y="6027502"/>
                  <a:pt x="3579904" y="6003324"/>
                  <a:pt x="3417648" y="6020277"/>
                </a:cubicBezTo>
                <a:cubicBezTo>
                  <a:pt x="3255392" y="6037230"/>
                  <a:pt x="3269826" y="6003093"/>
                  <a:pt x="3136854" y="6020277"/>
                </a:cubicBezTo>
                <a:cubicBezTo>
                  <a:pt x="3003882" y="6037461"/>
                  <a:pt x="2814431" y="6016753"/>
                  <a:pt x="2661223" y="6020277"/>
                </a:cubicBezTo>
                <a:cubicBezTo>
                  <a:pt x="2508015" y="6023801"/>
                  <a:pt x="2171671" y="5957086"/>
                  <a:pt x="1893336" y="6020277"/>
                </a:cubicBezTo>
                <a:cubicBezTo>
                  <a:pt x="1615001" y="6083468"/>
                  <a:pt x="1676230" y="5989528"/>
                  <a:pt x="1515124" y="6020277"/>
                </a:cubicBezTo>
                <a:cubicBezTo>
                  <a:pt x="1354018" y="6051026"/>
                  <a:pt x="1080043" y="6017297"/>
                  <a:pt x="747237" y="6020277"/>
                </a:cubicBezTo>
                <a:cubicBezTo>
                  <a:pt x="410110" y="6011965"/>
                  <a:pt x="84672" y="5744662"/>
                  <a:pt x="0" y="5273040"/>
                </a:cubicBezTo>
                <a:cubicBezTo>
                  <a:pt x="-54217" y="5158225"/>
                  <a:pt x="8982" y="4986741"/>
                  <a:pt x="0" y="4797831"/>
                </a:cubicBezTo>
                <a:cubicBezTo>
                  <a:pt x="-8982" y="4608921"/>
                  <a:pt x="65464" y="4293625"/>
                  <a:pt x="0" y="4141589"/>
                </a:cubicBezTo>
                <a:cubicBezTo>
                  <a:pt x="-65464" y="3989553"/>
                  <a:pt x="18750" y="3744650"/>
                  <a:pt x="0" y="3485348"/>
                </a:cubicBezTo>
                <a:cubicBezTo>
                  <a:pt x="-18750" y="3226046"/>
                  <a:pt x="19918" y="3164763"/>
                  <a:pt x="0" y="2874364"/>
                </a:cubicBezTo>
                <a:cubicBezTo>
                  <a:pt x="-19918" y="2583965"/>
                  <a:pt x="37372" y="2560624"/>
                  <a:pt x="0" y="2399155"/>
                </a:cubicBezTo>
                <a:cubicBezTo>
                  <a:pt x="-37372" y="2237686"/>
                  <a:pt x="1856" y="2015789"/>
                  <a:pt x="0" y="1833430"/>
                </a:cubicBezTo>
                <a:cubicBezTo>
                  <a:pt x="-1856" y="1651072"/>
                  <a:pt x="36639" y="1457084"/>
                  <a:pt x="0" y="1358220"/>
                </a:cubicBezTo>
                <a:cubicBezTo>
                  <a:pt x="-36639" y="1259356"/>
                  <a:pt x="69862" y="904100"/>
                  <a:pt x="0" y="747237"/>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Hình ảnh 10">
            <a:extLst>
              <a:ext uri="{FF2B5EF4-FFF2-40B4-BE49-F238E27FC236}">
                <a16:creationId xmlns:a16="http://schemas.microsoft.com/office/drawing/2014/main" id="{1ABDB971-47F9-0587-7E09-C5811CF3FFAD}"/>
              </a:ext>
            </a:extLst>
          </p:cNvPr>
          <p:cNvPicPr>
            <a:picLocks noChangeAspect="1"/>
          </p:cNvPicPr>
          <p:nvPr/>
        </p:nvPicPr>
        <p:blipFill>
          <a:blip r:embed="rId4"/>
          <a:stretch>
            <a:fillRect/>
          </a:stretch>
        </p:blipFill>
        <p:spPr>
          <a:xfrm>
            <a:off x="4000780" y="680193"/>
            <a:ext cx="4128180" cy="2750694"/>
          </a:xfrm>
          <a:prstGeom prst="rect">
            <a:avLst/>
          </a:prstGeom>
        </p:spPr>
      </p:pic>
      <p:pic>
        <p:nvPicPr>
          <p:cNvPr id="6" name="Hình ảnh 12">
            <a:extLst>
              <a:ext uri="{FF2B5EF4-FFF2-40B4-BE49-F238E27FC236}">
                <a16:creationId xmlns:a16="http://schemas.microsoft.com/office/drawing/2014/main" id="{56BB2DF0-B52E-103B-9B6E-1E7C3377E1B1}"/>
              </a:ext>
            </a:extLst>
          </p:cNvPr>
          <p:cNvPicPr>
            <a:picLocks noChangeAspect="1"/>
          </p:cNvPicPr>
          <p:nvPr/>
        </p:nvPicPr>
        <p:blipFill>
          <a:blip r:embed="rId5"/>
          <a:stretch>
            <a:fillRect/>
          </a:stretch>
        </p:blipFill>
        <p:spPr>
          <a:xfrm>
            <a:off x="3193405" y="3430887"/>
            <a:ext cx="5742930" cy="1176630"/>
          </a:xfrm>
          <a:prstGeom prst="rect">
            <a:avLst/>
          </a:prstGeom>
        </p:spPr>
      </p:pic>
      <p:sp>
        <p:nvSpPr>
          <p:cNvPr id="7" name="Speech Bubble: Oval 6">
            <a:extLst>
              <a:ext uri="{FF2B5EF4-FFF2-40B4-BE49-F238E27FC236}">
                <a16:creationId xmlns:a16="http://schemas.microsoft.com/office/drawing/2014/main" id="{9F922CC5-E36A-A650-4479-AD163099BF8B}"/>
              </a:ext>
            </a:extLst>
          </p:cNvPr>
          <p:cNvSpPr/>
          <p:nvPr/>
        </p:nvSpPr>
        <p:spPr>
          <a:xfrm rot="11684997">
            <a:off x="3003629" y="4412284"/>
            <a:ext cx="2178891" cy="2152650"/>
          </a:xfrm>
          <a:prstGeom prst="wedgeEllipseCallout">
            <a:avLst>
              <a:gd name="adj1" fmla="val -17829"/>
              <a:gd name="adj2" fmla="val 653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1B2D9A-2B63-3DEA-E2D9-BB4209C11708}"/>
              </a:ext>
            </a:extLst>
          </p:cNvPr>
          <p:cNvSpPr txBox="1"/>
          <p:nvPr/>
        </p:nvSpPr>
        <p:spPr>
          <a:xfrm>
            <a:off x="3190875" y="4791075"/>
            <a:ext cx="1876425" cy="1384995"/>
          </a:xfrm>
          <a:prstGeom prst="rect">
            <a:avLst/>
          </a:prstGeom>
          <a:noFill/>
        </p:spPr>
        <p:txBody>
          <a:bodyPr wrap="square" rtlCol="0">
            <a:spAutoFit/>
          </a:bodyPr>
          <a:lstStyle/>
          <a:p>
            <a:pPr algn="ctr"/>
            <a:r>
              <a:rPr lang="en-US" sz="2800" b="1" dirty="0" err="1"/>
              <a:t>Tên</a:t>
            </a:r>
            <a:r>
              <a:rPr lang="en-US" sz="2800" b="1" dirty="0"/>
              <a:t> </a:t>
            </a:r>
            <a:r>
              <a:rPr lang="en-US" sz="2800" b="1" dirty="0" err="1"/>
              <a:t>gọi</a:t>
            </a:r>
            <a:r>
              <a:rPr lang="en-US" sz="2800" b="1" dirty="0"/>
              <a:t> </a:t>
            </a:r>
            <a:r>
              <a:rPr lang="en-US" sz="2800" b="1" dirty="0" err="1"/>
              <a:t>chung</a:t>
            </a:r>
            <a:r>
              <a:rPr lang="en-US" sz="2800" b="1" dirty="0"/>
              <a:t> </a:t>
            </a:r>
            <a:r>
              <a:rPr lang="en-US" sz="2800" b="1" dirty="0" err="1"/>
              <a:t>một</a:t>
            </a:r>
            <a:r>
              <a:rPr lang="en-US" sz="2800" b="1" dirty="0"/>
              <a:t> </a:t>
            </a:r>
            <a:r>
              <a:rPr lang="en-US" sz="2800" b="1" dirty="0" err="1"/>
              <a:t>loại</a:t>
            </a:r>
            <a:r>
              <a:rPr lang="en-US" sz="2800" b="1" dirty="0"/>
              <a:t> </a:t>
            </a:r>
            <a:r>
              <a:rPr lang="en-US" sz="2800" b="1" dirty="0" err="1"/>
              <a:t>sự</a:t>
            </a:r>
            <a:r>
              <a:rPr lang="en-US" sz="2800" b="1" dirty="0"/>
              <a:t> </a:t>
            </a:r>
            <a:r>
              <a:rPr lang="en-US" sz="2800" b="1" dirty="0" err="1"/>
              <a:t>vật</a:t>
            </a:r>
            <a:endParaRPr lang="en-US" sz="2800" b="1" dirty="0"/>
          </a:p>
        </p:txBody>
      </p:sp>
      <p:sp>
        <p:nvSpPr>
          <p:cNvPr id="9" name="Speech Bubble: Oval 8">
            <a:extLst>
              <a:ext uri="{FF2B5EF4-FFF2-40B4-BE49-F238E27FC236}">
                <a16:creationId xmlns:a16="http://schemas.microsoft.com/office/drawing/2014/main" id="{A987BBF7-DAD6-1802-87E0-934CC817A222}"/>
              </a:ext>
            </a:extLst>
          </p:cNvPr>
          <p:cNvSpPr/>
          <p:nvPr/>
        </p:nvSpPr>
        <p:spPr>
          <a:xfrm rot="11684997">
            <a:off x="6839791" y="4514838"/>
            <a:ext cx="2345981" cy="2152650"/>
          </a:xfrm>
          <a:prstGeom prst="wedgeEllipseCallout">
            <a:avLst>
              <a:gd name="adj1" fmla="val 72060"/>
              <a:gd name="adj2" fmla="val 459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0C2F53-1A12-B32F-26C9-A56FA9FFF164}"/>
              </a:ext>
            </a:extLst>
          </p:cNvPr>
          <p:cNvSpPr txBox="1"/>
          <p:nvPr/>
        </p:nvSpPr>
        <p:spPr>
          <a:xfrm>
            <a:off x="6962775" y="4914899"/>
            <a:ext cx="2105025" cy="1384995"/>
          </a:xfrm>
          <a:prstGeom prst="rect">
            <a:avLst/>
          </a:prstGeom>
          <a:noFill/>
        </p:spPr>
        <p:txBody>
          <a:bodyPr wrap="square" rtlCol="0">
            <a:spAutoFit/>
          </a:bodyPr>
          <a:lstStyle/>
          <a:p>
            <a:pPr algn="ctr"/>
            <a:r>
              <a:rPr lang="en-US" sz="2800" b="1" dirty="0" err="1"/>
              <a:t>Tên</a:t>
            </a:r>
            <a:r>
              <a:rPr lang="en-US" sz="2800" b="1" dirty="0"/>
              <a:t> </a:t>
            </a:r>
            <a:r>
              <a:rPr lang="en-US" sz="2800" b="1" dirty="0" err="1"/>
              <a:t>gọi</a:t>
            </a:r>
            <a:r>
              <a:rPr lang="en-US" sz="2800" b="1" dirty="0"/>
              <a:t> </a:t>
            </a:r>
            <a:r>
              <a:rPr lang="en-US" sz="2800" b="1" dirty="0" err="1"/>
              <a:t>riêng</a:t>
            </a:r>
            <a:r>
              <a:rPr lang="en-US" sz="2800" b="1" dirty="0"/>
              <a:t> </a:t>
            </a:r>
            <a:r>
              <a:rPr lang="en-US" sz="2800" b="1" dirty="0" err="1"/>
              <a:t>một</a:t>
            </a:r>
            <a:r>
              <a:rPr lang="en-US" sz="2800" b="1" dirty="0"/>
              <a:t> </a:t>
            </a:r>
            <a:r>
              <a:rPr lang="en-US" sz="2800" b="1" dirty="0" err="1"/>
              <a:t>sự</a:t>
            </a:r>
            <a:r>
              <a:rPr lang="en-US" sz="2800" b="1" dirty="0"/>
              <a:t> </a:t>
            </a:r>
            <a:r>
              <a:rPr lang="en-US" sz="2800" b="1" dirty="0" err="1"/>
              <a:t>vật</a:t>
            </a:r>
            <a:r>
              <a:rPr lang="en-US" sz="2800" b="1" dirty="0"/>
              <a:t> </a:t>
            </a:r>
            <a:r>
              <a:rPr lang="en-US" sz="2800" b="1" dirty="0" err="1"/>
              <a:t>cụ</a:t>
            </a:r>
            <a:r>
              <a:rPr lang="en-US" sz="2800" b="1" dirty="0"/>
              <a:t> </a:t>
            </a:r>
            <a:r>
              <a:rPr lang="en-US" sz="2800" b="1" dirty="0" err="1"/>
              <a:t>thể</a:t>
            </a:r>
            <a:endParaRPr lang="en-US" sz="2800" b="1" dirty="0"/>
          </a:p>
        </p:txBody>
      </p:sp>
    </p:spTree>
    <p:extLst>
      <p:ext uri="{BB962C8B-B14F-4D97-AF65-F5344CB8AC3E}">
        <p14:creationId xmlns:p14="http://schemas.microsoft.com/office/powerpoint/2010/main" val="306050181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3714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5057775"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1   Danh từ là gì?</a:t>
            </a:r>
            <a:endParaRPr lang="en-US" sz="4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F5DB20C-ABEA-7EA4-E712-FC6EFA1FCA1F}"/>
              </a:ext>
            </a:extLst>
          </p:cNvPr>
          <p:cNvSpPr txBox="1"/>
          <p:nvPr/>
        </p:nvSpPr>
        <p:spPr>
          <a:xfrm>
            <a:off x="941384" y="1834321"/>
            <a:ext cx="10374316"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2   Xác định danh từ trong câu sau:</a:t>
            </a:r>
            <a:endParaRPr lang="en-US" sz="4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F5DB20C-ABEA-7EA4-E712-FC6EFA1FCA1F}"/>
              </a:ext>
            </a:extLst>
          </p:cNvPr>
          <p:cNvSpPr txBox="1"/>
          <p:nvPr/>
        </p:nvSpPr>
        <p:spPr>
          <a:xfrm>
            <a:off x="941384" y="3087618"/>
            <a:ext cx="10191750"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 Nhi là một học sinh chăm chỉ.</a:t>
            </a:r>
            <a:endParaRPr lang="en-US" sz="4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F5DB20C-ABEA-7EA4-E712-FC6EFA1FCA1F}"/>
              </a:ext>
            </a:extLst>
          </p:cNvPr>
          <p:cNvSpPr txBox="1"/>
          <p:nvPr/>
        </p:nvSpPr>
        <p:spPr>
          <a:xfrm>
            <a:off x="1123950" y="4340915"/>
            <a:ext cx="4752975" cy="707886"/>
          </a:xfrm>
          <a:prstGeom prst="rect">
            <a:avLst/>
          </a:prstGeom>
          <a:noFill/>
        </p:spPr>
        <p:txBody>
          <a:bodyPr wrap="square" rtlCol="0">
            <a:spAutoFit/>
          </a:bodyPr>
          <a:lstStyle/>
          <a:p>
            <a:r>
              <a:rPr lang="en-US" sz="4000"/>
              <a:t>- </a:t>
            </a:r>
            <a:r>
              <a:rPr lang="en-US" sz="4000">
                <a:solidFill>
                  <a:srgbClr val="FF0000"/>
                </a:solidFill>
                <a:latin typeface="Times New Roman" panose="02020603050405020304" pitchFamily="18" charset="0"/>
                <a:cs typeface="Times New Roman" panose="02020603050405020304" pitchFamily="18" charset="0"/>
              </a:rPr>
              <a:t>Nhi, học sinh</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7822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571500" y="3714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229850"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2   Thực hành</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5956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707886"/>
          </a:xfrm>
          <a:prstGeom prst="rect">
            <a:avLst/>
          </a:prstGeom>
          <a:noFill/>
        </p:spPr>
        <p:txBody>
          <a:bodyPr wrap="square" rtlCol="0">
            <a:spAutoFit/>
          </a:bodyPr>
          <a:lstStyle/>
          <a:p>
            <a:r>
              <a:rPr lang="en-US" sz="4000" dirty="0"/>
              <a:t>1. </a:t>
            </a:r>
            <a:r>
              <a:rPr lang="en-US" sz="4000" dirty="0" err="1"/>
              <a:t>Xếp</a:t>
            </a:r>
            <a:r>
              <a:rPr lang="en-US" sz="4000" dirty="0"/>
              <a:t> </a:t>
            </a:r>
            <a:r>
              <a:rPr lang="en-US" sz="4000" dirty="0" err="1"/>
              <a:t>các</a:t>
            </a:r>
            <a:r>
              <a:rPr lang="en-US" sz="4000" dirty="0"/>
              <a:t> </a:t>
            </a:r>
            <a:r>
              <a:rPr lang="en-US" sz="4000" dirty="0" err="1"/>
              <a:t>từ</a:t>
            </a:r>
            <a:r>
              <a:rPr lang="en-US" sz="4000" dirty="0"/>
              <a:t> </a:t>
            </a:r>
            <a:r>
              <a:rPr lang="en-US" sz="4000" dirty="0" err="1"/>
              <a:t>trong</a:t>
            </a:r>
            <a:r>
              <a:rPr lang="en-US" sz="4000" dirty="0"/>
              <a:t> </a:t>
            </a:r>
            <a:r>
              <a:rPr lang="en-US" sz="4000" dirty="0" err="1"/>
              <a:t>bông</a:t>
            </a:r>
            <a:r>
              <a:rPr lang="en-US" sz="4000" dirty="0"/>
              <a:t> </a:t>
            </a:r>
            <a:r>
              <a:rPr lang="en-US" sz="4000" dirty="0" err="1"/>
              <a:t>hoa</a:t>
            </a:r>
            <a:r>
              <a:rPr lang="en-US" sz="4000" dirty="0"/>
              <a:t> </a:t>
            </a:r>
            <a:r>
              <a:rPr lang="en-US" sz="4000" dirty="0" err="1"/>
              <a:t>vào</a:t>
            </a:r>
            <a:r>
              <a:rPr lang="en-US" sz="4000" dirty="0"/>
              <a:t> </a:t>
            </a:r>
            <a:r>
              <a:rPr lang="en-US" sz="4000" dirty="0" err="1"/>
              <a:t>nhóm</a:t>
            </a:r>
            <a:r>
              <a:rPr lang="en-US" sz="4000" dirty="0"/>
              <a:t> </a:t>
            </a:r>
            <a:r>
              <a:rPr lang="en-US" sz="4000" dirty="0" err="1"/>
              <a:t>thích</a:t>
            </a:r>
            <a:r>
              <a:rPr lang="en-US" sz="4000" dirty="0"/>
              <a:t> </a:t>
            </a:r>
            <a:r>
              <a:rPr lang="en-US" sz="4000" dirty="0" err="1"/>
              <a:t>hợp</a:t>
            </a:r>
            <a:endParaRPr lang="en-US" sz="4000" dirty="0"/>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0037" y="1814512"/>
            <a:ext cx="1590675" cy="1838325"/>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753600" y="2481262"/>
            <a:ext cx="1771650" cy="1857375"/>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339149911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5"/>
          <a:stretch>
            <a:fillRect/>
          </a:stretch>
        </p:blipFill>
        <p:spPr>
          <a:xfrm>
            <a:off x="6095" y="0"/>
            <a:ext cx="12179809" cy="6858000"/>
          </a:xfrm>
          <a:prstGeom prst="rect">
            <a:avLst/>
          </a:prstGeom>
        </p:spPr>
      </p:pic>
      <p:grpSp>
        <p:nvGrpSpPr>
          <p:cNvPr id="18" name="Group 17">
            <a:extLst>
              <a:ext uri="{FF2B5EF4-FFF2-40B4-BE49-F238E27FC236}">
                <a16:creationId xmlns:a16="http://schemas.microsoft.com/office/drawing/2014/main" id="{DAF0BA27-ADA9-14B2-DB54-4A641CC613B7}"/>
              </a:ext>
            </a:extLst>
          </p:cNvPr>
          <p:cNvGrpSpPr/>
          <p:nvPr/>
        </p:nvGrpSpPr>
        <p:grpSpPr>
          <a:xfrm>
            <a:off x="0" y="-696563"/>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2" y="1092914"/>
              <a:ext cx="398496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Xếp các từ trong bông hoa vào nhóm thích hợp</a:t>
              </a:r>
            </a:p>
          </p:txBody>
        </p:sp>
      </p:grpSp>
      <p:pic>
        <p:nvPicPr>
          <p:cNvPr id="23" name="Picture 22">
            <a:extLst>
              <a:ext uri="{FF2B5EF4-FFF2-40B4-BE49-F238E27FC236}">
                <a16:creationId xmlns:a16="http://schemas.microsoft.com/office/drawing/2014/main" id="{8F781665-E3BE-BA49-66EF-F2F944A295EC}"/>
              </a:ext>
            </a:extLst>
          </p:cNvPr>
          <p:cNvPicPr>
            <a:picLocks noChangeAspect="1"/>
          </p:cNvPicPr>
          <p:nvPr/>
        </p:nvPicPr>
        <p:blipFill>
          <a:blip r:embed="rId7"/>
          <a:stretch>
            <a:fillRect/>
          </a:stretch>
        </p:blipFill>
        <p:spPr>
          <a:xfrm>
            <a:off x="4529999" y="3218092"/>
            <a:ext cx="3132000" cy="2700000"/>
          </a:xfrm>
          <a:prstGeom prst="rect">
            <a:avLst/>
          </a:prstGeom>
        </p:spPr>
      </p:pic>
      <p:grpSp>
        <p:nvGrpSpPr>
          <p:cNvPr id="16" name="Group 15">
            <a:extLst>
              <a:ext uri="{FF2B5EF4-FFF2-40B4-BE49-F238E27FC236}">
                <a16:creationId xmlns:a16="http://schemas.microsoft.com/office/drawing/2014/main" id="{9619BA25-7788-282D-CFD6-C318FAB5AC24}"/>
              </a:ext>
            </a:extLst>
          </p:cNvPr>
          <p:cNvGrpSpPr/>
          <p:nvPr/>
        </p:nvGrpSpPr>
        <p:grpSpPr>
          <a:xfrm>
            <a:off x="6172199" y="0"/>
            <a:ext cx="4320808" cy="2952000"/>
            <a:chOff x="6095999" y="0"/>
            <a:chExt cx="4320808" cy="2952000"/>
          </a:xfrm>
        </p:grpSpPr>
        <p:pic>
          <p:nvPicPr>
            <p:cNvPr id="15" name="Picture 14" descr="Icon&#10;&#10;Description automatically generated">
              <a:extLst>
                <a:ext uri="{FF2B5EF4-FFF2-40B4-BE49-F238E27FC236}">
                  <a16:creationId xmlns:a16="http://schemas.microsoft.com/office/drawing/2014/main" id="{2F73CF81-EB58-19EE-4F54-3F850E423B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40" name="TextBox 39">
              <a:extLst>
                <a:ext uri="{FF2B5EF4-FFF2-40B4-BE49-F238E27FC236}">
                  <a16:creationId xmlns:a16="http://schemas.microsoft.com/office/drawing/2014/main" id="{257EC360-3596-D020-7A49-7CE3E0F2BD1E}"/>
                </a:ext>
              </a:extLst>
            </p:cNvPr>
            <p:cNvSpPr txBox="1"/>
            <p:nvPr/>
          </p:nvSpPr>
          <p:spPr>
            <a:xfrm>
              <a:off x="6208808"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6600"/>
                  </a:solidFill>
                  <a:effectLst/>
                  <a:uLnTx/>
                  <a:uFillTx/>
                  <a:latin typeface="Calibri" panose="020F0502020204030204"/>
                  <a:ea typeface="+mn-ea"/>
                  <a:cs typeface="+mn-cs"/>
                </a:rPr>
                <a:t>Các bạn hãy hoạt động nhóm đôi để hoàn thành bài tập này nhé!</a:t>
              </a:r>
            </a:p>
          </p:txBody>
        </p:sp>
      </p:grpSp>
      <p:grpSp>
        <p:nvGrpSpPr>
          <p:cNvPr id="3" name="Group 2"/>
          <p:cNvGrpSpPr/>
          <p:nvPr/>
        </p:nvGrpSpPr>
        <p:grpSpPr>
          <a:xfrm>
            <a:off x="9788595" y="2178001"/>
            <a:ext cx="2097804" cy="3456000"/>
            <a:chOff x="9788595" y="2178001"/>
            <a:chExt cx="2097804" cy="3456000"/>
          </a:xfrm>
        </p:grpSpPr>
        <p:pic>
          <p:nvPicPr>
            <p:cNvPr id="39" name="Picture 38">
              <a:extLst>
                <a:ext uri="{FF2B5EF4-FFF2-40B4-BE49-F238E27FC236}">
                  <a16:creationId xmlns:a16="http://schemas.microsoft.com/office/drawing/2014/main" id="{64408564-1354-C94F-2229-29C7A36C8954}"/>
                </a:ext>
              </a:extLst>
            </p:cNvPr>
            <p:cNvPicPr>
              <a:picLocks noChangeAspect="1"/>
            </p:cNvPicPr>
            <p:nvPr/>
          </p:nvPicPr>
          <p:blipFill>
            <a:blip r:embed="rId9"/>
            <a:stretch>
              <a:fillRect/>
            </a:stretch>
          </p:blipFill>
          <p:spPr>
            <a:xfrm>
              <a:off x="9788595" y="2178001"/>
              <a:ext cx="2097804" cy="3456000"/>
            </a:xfrm>
            <a:prstGeom prst="rect">
              <a:avLst/>
            </a:prstGeom>
          </p:spPr>
        </p:pic>
        <p:sp>
          <p:nvSpPr>
            <p:cNvPr id="2" name="Rectangle 1"/>
            <p:cNvSpPr/>
            <p:nvPr/>
          </p:nvSpPr>
          <p:spPr>
            <a:xfrm>
              <a:off x="10430933" y="4097867"/>
              <a:ext cx="499534" cy="558800"/>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697546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000"/>
                                </p:stCondLst>
                                <p:childTnLst>
                                  <p:par>
                                    <p:cTn id="20" presetID="2" presetClass="entr" presetSubtype="4" fill="hold" nodeType="afterEffect" p14:presetBounceEnd="4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40000">
                                          <p:cBhvr additive="base">
                                            <p:cTn id="22"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ppt_x"/>
                                              </p:val>
                                            </p:tav>
                                            <p:tav tm="100000">
                                              <p:val>
                                                <p:strVal val="#ppt_x"/>
                                              </p:val>
                                            </p:tav>
                                          </p:tavLst>
                                        </p:anim>
                                        <p:anim calcmode="lin" valueType="num">
                                          <p:cBhvr additive="base">
                                            <p:cTn id="2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6922" y="1123950"/>
            <a:ext cx="1907985" cy="2205037"/>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917577" y="3048001"/>
            <a:ext cx="1912473" cy="2005012"/>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26999659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4.44444E-6 L 0.54141 0.24723 " pathEditMode="relative" rAng="0" ptsTypes="AA">
                                      <p:cBhvr>
                                        <p:cTn id="6" dur="2000" fill="hold"/>
                                        <p:tgtEl>
                                          <p:spTgt spid="35"/>
                                        </p:tgtEl>
                                        <p:attrNameLst>
                                          <p:attrName>ppt_x</p:attrName>
                                          <p:attrName>ppt_y</p:attrName>
                                        </p:attrNameLst>
                                      </p:cBhvr>
                                      <p:rCtr x="27070" y="12361"/>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5"/>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2.59259E-6 L 0.36354 -0.0794 " pathEditMode="relative" rAng="0" ptsTypes="AA">
                                      <p:cBhvr>
                                        <p:cTn id="13" dur="2000" fill="hold"/>
                                        <p:tgtEl>
                                          <p:spTgt spid="37"/>
                                        </p:tgtEl>
                                        <p:attrNameLst>
                                          <p:attrName>ppt_x</p:attrName>
                                          <p:attrName>ppt_y</p:attrName>
                                        </p:attrNameLst>
                                      </p:cBhvr>
                                      <p:rCtr x="18177" y="-3981"/>
                                    </p:animMotion>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2000" fill="hold"/>
                                        <p:tgtEl>
                                          <p:spTgt spid="37"/>
                                        </p:tgtEl>
                                      </p:cBhvr>
                                      <p:by x="50000" y="50000"/>
                                    </p:animScale>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5E-6 -1.11111E-6 L 0.23672 -0.11944 " pathEditMode="relative" rAng="0" ptsTypes="AA">
                                      <p:cBhvr>
                                        <p:cTn id="20" dur="2000" fill="hold"/>
                                        <p:tgtEl>
                                          <p:spTgt spid="39"/>
                                        </p:tgtEl>
                                        <p:attrNameLst>
                                          <p:attrName>ppt_x</p:attrName>
                                          <p:attrName>ppt_y</p:attrName>
                                        </p:attrNameLst>
                                      </p:cBhvr>
                                      <p:rCtr x="11836" y="-5972"/>
                                    </p:animMotion>
                                  </p:childTnLst>
                                </p:cTn>
                              </p:par>
                            </p:childTnLst>
                          </p:cTn>
                        </p:par>
                        <p:par>
                          <p:cTn id="21" fill="hold">
                            <p:stCondLst>
                              <p:cond delay="2000"/>
                            </p:stCondLst>
                            <p:childTnLst>
                              <p:par>
                                <p:cTn id="22" presetID="6" presetClass="emph" presetSubtype="0" fill="hold" nodeType="afterEffect">
                                  <p:stCondLst>
                                    <p:cond delay="0"/>
                                  </p:stCondLst>
                                  <p:childTnLst>
                                    <p:animScale>
                                      <p:cBhvr>
                                        <p:cTn id="23" dur="2000" fill="hold"/>
                                        <p:tgtEl>
                                          <p:spTgt spid="39"/>
                                        </p:tgtEl>
                                      </p:cBhvr>
                                      <p:by x="50000" y="5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5E-6 -4.44444E-6 L 0.70547 -0.12083 " pathEditMode="relative" rAng="0" ptsTypes="AA">
                                      <p:cBhvr>
                                        <p:cTn id="27" dur="2000" fill="hold"/>
                                        <p:tgtEl>
                                          <p:spTgt spid="41"/>
                                        </p:tgtEl>
                                        <p:attrNameLst>
                                          <p:attrName>ppt_x</p:attrName>
                                          <p:attrName>ppt_y</p:attrName>
                                        </p:attrNameLst>
                                      </p:cBhvr>
                                      <p:rCtr x="35273" y="-6042"/>
                                    </p:animMotion>
                                  </p:childTnLst>
                                </p:cTn>
                              </p:par>
                            </p:childTnLst>
                          </p:cTn>
                        </p:par>
                        <p:par>
                          <p:cTn id="28" fill="hold">
                            <p:stCondLst>
                              <p:cond delay="2000"/>
                            </p:stCondLst>
                            <p:childTnLst>
                              <p:par>
                                <p:cTn id="29" presetID="6" presetClass="emph" presetSubtype="0" fill="hold" nodeType="afterEffect">
                                  <p:stCondLst>
                                    <p:cond delay="0"/>
                                  </p:stCondLst>
                                  <p:childTnLst>
                                    <p:animScale>
                                      <p:cBhvr>
                                        <p:cTn id="30" dur="2000" fill="hold"/>
                                        <p:tgtEl>
                                          <p:spTgt spid="41"/>
                                        </p:tgtEl>
                                      </p:cBhvr>
                                      <p:by x="50000" y="50000"/>
                                    </p:animScale>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5E-6 3.33333E-6 L 0.5539 -0.15 " pathEditMode="relative" rAng="0" ptsTypes="AA">
                                      <p:cBhvr>
                                        <p:cTn id="34" dur="2000" fill="hold"/>
                                        <p:tgtEl>
                                          <p:spTgt spid="43"/>
                                        </p:tgtEl>
                                        <p:attrNameLst>
                                          <p:attrName>ppt_x</p:attrName>
                                          <p:attrName>ppt_y</p:attrName>
                                        </p:attrNameLst>
                                      </p:cBhvr>
                                      <p:rCtr x="27695" y="-7500"/>
                                    </p:animMotion>
                                  </p:childTnLst>
                                </p:cTn>
                              </p:par>
                            </p:childTnLst>
                          </p:cTn>
                        </p:par>
                        <p:par>
                          <p:cTn id="35" fill="hold">
                            <p:stCondLst>
                              <p:cond delay="2000"/>
                            </p:stCondLst>
                            <p:childTnLst>
                              <p:par>
                                <p:cTn id="36" presetID="6" presetClass="emph" presetSubtype="0" fill="hold" nodeType="afterEffect">
                                  <p:stCondLst>
                                    <p:cond delay="0"/>
                                  </p:stCondLst>
                                  <p:childTnLst>
                                    <p:animScale>
                                      <p:cBhvr>
                                        <p:cTn id="37" dur="2000" fill="hold"/>
                                        <p:tgtEl>
                                          <p:spTgt spid="43"/>
                                        </p:tgtEl>
                                      </p:cBhvr>
                                      <p:by x="50000" y="50000"/>
                                    </p:animScale>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75E-6 -2.22222E-6 L 0.24453 -0.02361 " pathEditMode="relative" rAng="0" ptsTypes="AA">
                                      <p:cBhvr>
                                        <p:cTn id="41" dur="2000" fill="hold"/>
                                        <p:tgtEl>
                                          <p:spTgt spid="45"/>
                                        </p:tgtEl>
                                        <p:attrNameLst>
                                          <p:attrName>ppt_x</p:attrName>
                                          <p:attrName>ppt_y</p:attrName>
                                        </p:attrNameLst>
                                      </p:cBhvr>
                                      <p:rCtr x="12227" y="-1181"/>
                                    </p:animMotion>
                                  </p:childTnLst>
                                </p:cTn>
                              </p:par>
                            </p:childTnLst>
                          </p:cTn>
                        </p:par>
                        <p:par>
                          <p:cTn id="42" fill="hold">
                            <p:stCondLst>
                              <p:cond delay="2000"/>
                            </p:stCondLst>
                            <p:childTnLst>
                              <p:par>
                                <p:cTn id="43" presetID="6" presetClass="emph" presetSubtype="0" fill="hold" nodeType="afterEffect">
                                  <p:stCondLst>
                                    <p:cond delay="0"/>
                                  </p:stCondLst>
                                  <p:childTnLst>
                                    <p:animScale>
                                      <p:cBhvr>
                                        <p:cTn id="44" dur="2000" fill="hold"/>
                                        <p:tgtEl>
                                          <p:spTgt spid="4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1A8C5-7235-4933-BA88-3756DD0B2C3C}"/>
              </a:ext>
            </a:extLst>
          </p:cNvPr>
          <p:cNvPicPr>
            <a:picLocks noChangeAspect="1"/>
          </p:cNvPicPr>
          <p:nvPr/>
        </p:nvPicPr>
        <p:blipFill>
          <a:blip r:embed="rId2"/>
          <a:stretch>
            <a:fillRect/>
          </a:stretch>
        </p:blipFill>
        <p:spPr>
          <a:xfrm>
            <a:off x="6095" y="0"/>
            <a:ext cx="12179809" cy="6858000"/>
          </a:xfrm>
          <a:prstGeom prst="rect">
            <a:avLst/>
          </a:prstGeom>
        </p:spPr>
      </p:pic>
      <p:sp>
        <p:nvSpPr>
          <p:cNvPr id="3" name="Rectangle: Rounded Corners 2">
            <a:extLst>
              <a:ext uri="{FF2B5EF4-FFF2-40B4-BE49-F238E27FC236}">
                <a16:creationId xmlns:a16="http://schemas.microsoft.com/office/drawing/2014/main" id="{FB22EAB7-8FC4-F5DB-AFAB-FEE3F9CF548F}"/>
              </a:ext>
            </a:extLst>
          </p:cNvPr>
          <p:cNvSpPr/>
          <p:nvPr/>
        </p:nvSpPr>
        <p:spPr>
          <a:xfrm>
            <a:off x="419100" y="266701"/>
            <a:ext cx="11236318" cy="6257924"/>
          </a:xfrm>
          <a:custGeom>
            <a:avLst/>
            <a:gdLst>
              <a:gd name="connsiteX0" fmla="*/ 0 w 11236318"/>
              <a:gd name="connsiteY0" fmla="*/ 776734 h 6257924"/>
              <a:gd name="connsiteX1" fmla="*/ 776734 w 11236318"/>
              <a:gd name="connsiteY1" fmla="*/ 0 h 6257924"/>
              <a:gd name="connsiteX2" fmla="*/ 1249485 w 11236318"/>
              <a:gd name="connsiteY2" fmla="*/ 0 h 6257924"/>
              <a:gd name="connsiteX3" fmla="*/ 1915893 w 11236318"/>
              <a:gd name="connsiteY3" fmla="*/ 0 h 6257924"/>
              <a:gd name="connsiteX4" fmla="*/ 2388644 w 11236318"/>
              <a:gd name="connsiteY4" fmla="*/ 0 h 6257924"/>
              <a:gd name="connsiteX5" fmla="*/ 2958223 w 11236318"/>
              <a:gd name="connsiteY5" fmla="*/ 0 h 6257924"/>
              <a:gd name="connsiteX6" fmla="*/ 3721460 w 11236318"/>
              <a:gd name="connsiteY6" fmla="*/ 0 h 6257924"/>
              <a:gd name="connsiteX7" fmla="*/ 4194210 w 11236318"/>
              <a:gd name="connsiteY7" fmla="*/ 0 h 6257924"/>
              <a:gd name="connsiteX8" fmla="*/ 4860618 w 11236318"/>
              <a:gd name="connsiteY8" fmla="*/ 0 h 6257924"/>
              <a:gd name="connsiteX9" fmla="*/ 5333369 w 11236318"/>
              <a:gd name="connsiteY9" fmla="*/ 0 h 6257924"/>
              <a:gd name="connsiteX10" fmla="*/ 5612463 w 11236318"/>
              <a:gd name="connsiteY10" fmla="*/ 0 h 6257924"/>
              <a:gd name="connsiteX11" fmla="*/ 6085214 w 11236318"/>
              <a:gd name="connsiteY11" fmla="*/ 0 h 6257924"/>
              <a:gd name="connsiteX12" fmla="*/ 6461137 w 11236318"/>
              <a:gd name="connsiteY12" fmla="*/ 0 h 6257924"/>
              <a:gd name="connsiteX13" fmla="*/ 7030716 w 11236318"/>
              <a:gd name="connsiteY13" fmla="*/ 0 h 6257924"/>
              <a:gd name="connsiteX14" fmla="*/ 7697124 w 11236318"/>
              <a:gd name="connsiteY14" fmla="*/ 0 h 6257924"/>
              <a:gd name="connsiteX15" fmla="*/ 8460360 w 11236318"/>
              <a:gd name="connsiteY15" fmla="*/ 0 h 6257924"/>
              <a:gd name="connsiteX16" fmla="*/ 9223597 w 11236318"/>
              <a:gd name="connsiteY16" fmla="*/ 0 h 6257924"/>
              <a:gd name="connsiteX17" fmla="*/ 9793176 w 11236318"/>
              <a:gd name="connsiteY17" fmla="*/ 0 h 6257924"/>
              <a:gd name="connsiteX18" fmla="*/ 10459584 w 11236318"/>
              <a:gd name="connsiteY18" fmla="*/ 0 h 6257924"/>
              <a:gd name="connsiteX19" fmla="*/ 11236318 w 11236318"/>
              <a:gd name="connsiteY19" fmla="*/ 776734 h 6257924"/>
              <a:gd name="connsiteX20" fmla="*/ 11236318 w 11236318"/>
              <a:gd name="connsiteY20" fmla="*/ 1223657 h 6257924"/>
              <a:gd name="connsiteX21" fmla="*/ 11236318 w 11236318"/>
              <a:gd name="connsiteY21" fmla="*/ 1811714 h 6257924"/>
              <a:gd name="connsiteX22" fmla="*/ 11236318 w 11236318"/>
              <a:gd name="connsiteY22" fmla="*/ 2446816 h 6257924"/>
              <a:gd name="connsiteX23" fmla="*/ 11236318 w 11236318"/>
              <a:gd name="connsiteY23" fmla="*/ 2940784 h 6257924"/>
              <a:gd name="connsiteX24" fmla="*/ 11236318 w 11236318"/>
              <a:gd name="connsiteY24" fmla="*/ 3622930 h 6257924"/>
              <a:gd name="connsiteX25" fmla="*/ 11236318 w 11236318"/>
              <a:gd name="connsiteY25" fmla="*/ 4210987 h 6257924"/>
              <a:gd name="connsiteX26" fmla="*/ 11236318 w 11236318"/>
              <a:gd name="connsiteY26" fmla="*/ 4751999 h 6257924"/>
              <a:gd name="connsiteX27" fmla="*/ 11236318 w 11236318"/>
              <a:gd name="connsiteY27" fmla="*/ 5481190 h 6257924"/>
              <a:gd name="connsiteX28" fmla="*/ 10459584 w 11236318"/>
              <a:gd name="connsiteY28" fmla="*/ 6257924 h 6257924"/>
              <a:gd name="connsiteX29" fmla="*/ 9890005 w 11236318"/>
              <a:gd name="connsiteY29" fmla="*/ 6257924 h 6257924"/>
              <a:gd name="connsiteX30" fmla="*/ 9223597 w 11236318"/>
              <a:gd name="connsiteY30" fmla="*/ 6257924 h 6257924"/>
              <a:gd name="connsiteX31" fmla="*/ 8654017 w 11236318"/>
              <a:gd name="connsiteY31" fmla="*/ 6257924 h 6257924"/>
              <a:gd name="connsiteX32" fmla="*/ 7890781 w 11236318"/>
              <a:gd name="connsiteY32" fmla="*/ 6257924 h 6257924"/>
              <a:gd name="connsiteX33" fmla="*/ 7321201 w 11236318"/>
              <a:gd name="connsiteY33" fmla="*/ 6257924 h 6257924"/>
              <a:gd name="connsiteX34" fmla="*/ 6945279 w 11236318"/>
              <a:gd name="connsiteY34" fmla="*/ 6257924 h 6257924"/>
              <a:gd name="connsiteX35" fmla="*/ 6472528 w 11236318"/>
              <a:gd name="connsiteY35" fmla="*/ 6257924 h 6257924"/>
              <a:gd name="connsiteX36" fmla="*/ 6193434 w 11236318"/>
              <a:gd name="connsiteY36" fmla="*/ 6257924 h 6257924"/>
              <a:gd name="connsiteX37" fmla="*/ 5720683 w 11236318"/>
              <a:gd name="connsiteY37" fmla="*/ 6257924 h 6257924"/>
              <a:gd name="connsiteX38" fmla="*/ 5344761 w 11236318"/>
              <a:gd name="connsiteY38" fmla="*/ 6257924 h 6257924"/>
              <a:gd name="connsiteX39" fmla="*/ 4968838 w 11236318"/>
              <a:gd name="connsiteY39" fmla="*/ 6257924 h 6257924"/>
              <a:gd name="connsiteX40" fmla="*/ 4302431 w 11236318"/>
              <a:gd name="connsiteY40" fmla="*/ 6257924 h 6257924"/>
              <a:gd name="connsiteX41" fmla="*/ 3539194 w 11236318"/>
              <a:gd name="connsiteY41" fmla="*/ 6257924 h 6257924"/>
              <a:gd name="connsiteX42" fmla="*/ 2969615 w 11236318"/>
              <a:gd name="connsiteY42" fmla="*/ 6257924 h 6257924"/>
              <a:gd name="connsiteX43" fmla="*/ 2690521 w 11236318"/>
              <a:gd name="connsiteY43" fmla="*/ 6257924 h 6257924"/>
              <a:gd name="connsiteX44" fmla="*/ 2314598 w 11236318"/>
              <a:gd name="connsiteY44" fmla="*/ 6257924 h 6257924"/>
              <a:gd name="connsiteX45" fmla="*/ 1551362 w 11236318"/>
              <a:gd name="connsiteY45" fmla="*/ 6257924 h 6257924"/>
              <a:gd name="connsiteX46" fmla="*/ 776734 w 11236318"/>
              <a:gd name="connsiteY46" fmla="*/ 6257924 h 6257924"/>
              <a:gd name="connsiteX47" fmla="*/ 0 w 11236318"/>
              <a:gd name="connsiteY47" fmla="*/ 5481190 h 6257924"/>
              <a:gd name="connsiteX48" fmla="*/ 0 w 11236318"/>
              <a:gd name="connsiteY48" fmla="*/ 4893133 h 6257924"/>
              <a:gd name="connsiteX49" fmla="*/ 0 w 11236318"/>
              <a:gd name="connsiteY49" fmla="*/ 4446210 h 6257924"/>
              <a:gd name="connsiteX50" fmla="*/ 0 w 11236318"/>
              <a:gd name="connsiteY50" fmla="*/ 3905197 h 6257924"/>
              <a:gd name="connsiteX51" fmla="*/ 0 w 11236318"/>
              <a:gd name="connsiteY51" fmla="*/ 3458274 h 6257924"/>
              <a:gd name="connsiteX52" fmla="*/ 0 w 11236318"/>
              <a:gd name="connsiteY52" fmla="*/ 2870217 h 6257924"/>
              <a:gd name="connsiteX53" fmla="*/ 0 w 11236318"/>
              <a:gd name="connsiteY53" fmla="*/ 2282160 h 6257924"/>
              <a:gd name="connsiteX54" fmla="*/ 0 w 11236318"/>
              <a:gd name="connsiteY54" fmla="*/ 1600014 h 6257924"/>
              <a:gd name="connsiteX55" fmla="*/ 0 w 11236318"/>
              <a:gd name="connsiteY55" fmla="*/ 776734 h 62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57924" fill="none" extrusionOk="0">
                <a:moveTo>
                  <a:pt x="0" y="776734"/>
                </a:moveTo>
                <a:cubicBezTo>
                  <a:pt x="-3991" y="310881"/>
                  <a:pt x="302401" y="-11843"/>
                  <a:pt x="776734" y="0"/>
                </a:cubicBezTo>
                <a:cubicBezTo>
                  <a:pt x="1009978" y="-1394"/>
                  <a:pt x="1149016" y="29705"/>
                  <a:pt x="1249485" y="0"/>
                </a:cubicBezTo>
                <a:cubicBezTo>
                  <a:pt x="1349954" y="-29705"/>
                  <a:pt x="1628253" y="72970"/>
                  <a:pt x="1915893" y="0"/>
                </a:cubicBezTo>
                <a:cubicBezTo>
                  <a:pt x="2203533" y="-72970"/>
                  <a:pt x="2266567" y="54256"/>
                  <a:pt x="2388644" y="0"/>
                </a:cubicBezTo>
                <a:cubicBezTo>
                  <a:pt x="2510721" y="-54256"/>
                  <a:pt x="2815726" y="9221"/>
                  <a:pt x="2958223" y="0"/>
                </a:cubicBezTo>
                <a:cubicBezTo>
                  <a:pt x="3100720" y="-9221"/>
                  <a:pt x="3401239" y="57856"/>
                  <a:pt x="3721460" y="0"/>
                </a:cubicBezTo>
                <a:cubicBezTo>
                  <a:pt x="4041681" y="-57856"/>
                  <a:pt x="4061837" y="28903"/>
                  <a:pt x="4194210" y="0"/>
                </a:cubicBezTo>
                <a:cubicBezTo>
                  <a:pt x="4326583" y="-28903"/>
                  <a:pt x="4553827" y="79363"/>
                  <a:pt x="4860618" y="0"/>
                </a:cubicBezTo>
                <a:cubicBezTo>
                  <a:pt x="5167409" y="-79363"/>
                  <a:pt x="5119555" y="31588"/>
                  <a:pt x="5333369" y="0"/>
                </a:cubicBezTo>
                <a:cubicBezTo>
                  <a:pt x="5547183" y="-31588"/>
                  <a:pt x="5528126" y="25548"/>
                  <a:pt x="5612463" y="0"/>
                </a:cubicBezTo>
                <a:cubicBezTo>
                  <a:pt x="5696800" y="-25548"/>
                  <a:pt x="5873805" y="16266"/>
                  <a:pt x="6085214" y="0"/>
                </a:cubicBezTo>
                <a:cubicBezTo>
                  <a:pt x="6296623" y="-16266"/>
                  <a:pt x="6308048" y="11657"/>
                  <a:pt x="6461137" y="0"/>
                </a:cubicBezTo>
                <a:cubicBezTo>
                  <a:pt x="6614226" y="-11657"/>
                  <a:pt x="6838374" y="23956"/>
                  <a:pt x="7030716" y="0"/>
                </a:cubicBezTo>
                <a:cubicBezTo>
                  <a:pt x="7223058" y="-23956"/>
                  <a:pt x="7428593" y="32155"/>
                  <a:pt x="7697124" y="0"/>
                </a:cubicBezTo>
                <a:cubicBezTo>
                  <a:pt x="7965655" y="-32155"/>
                  <a:pt x="8222297" y="32"/>
                  <a:pt x="8460360" y="0"/>
                </a:cubicBezTo>
                <a:cubicBezTo>
                  <a:pt x="8698423" y="-32"/>
                  <a:pt x="8862700" y="22693"/>
                  <a:pt x="9223597" y="0"/>
                </a:cubicBezTo>
                <a:cubicBezTo>
                  <a:pt x="9584494" y="-22693"/>
                  <a:pt x="9635600" y="7950"/>
                  <a:pt x="9793176" y="0"/>
                </a:cubicBezTo>
                <a:cubicBezTo>
                  <a:pt x="9950752" y="-7950"/>
                  <a:pt x="10176156" y="38621"/>
                  <a:pt x="10459584" y="0"/>
                </a:cubicBezTo>
                <a:cubicBezTo>
                  <a:pt x="10858211" y="-77609"/>
                  <a:pt x="11218209" y="323656"/>
                  <a:pt x="11236318" y="776734"/>
                </a:cubicBezTo>
                <a:cubicBezTo>
                  <a:pt x="11258509" y="938532"/>
                  <a:pt x="11186373" y="1012972"/>
                  <a:pt x="11236318" y="1223657"/>
                </a:cubicBezTo>
                <a:cubicBezTo>
                  <a:pt x="11286263" y="1434342"/>
                  <a:pt x="11215069" y="1572870"/>
                  <a:pt x="11236318" y="1811714"/>
                </a:cubicBezTo>
                <a:cubicBezTo>
                  <a:pt x="11257567" y="2050558"/>
                  <a:pt x="11192570" y="2260467"/>
                  <a:pt x="11236318" y="2446816"/>
                </a:cubicBezTo>
                <a:cubicBezTo>
                  <a:pt x="11280066" y="2633165"/>
                  <a:pt x="11203591" y="2777128"/>
                  <a:pt x="11236318" y="2940784"/>
                </a:cubicBezTo>
                <a:cubicBezTo>
                  <a:pt x="11269045" y="3104440"/>
                  <a:pt x="11203451" y="3352066"/>
                  <a:pt x="11236318" y="3622930"/>
                </a:cubicBezTo>
                <a:cubicBezTo>
                  <a:pt x="11269185" y="3893794"/>
                  <a:pt x="11183161" y="4009959"/>
                  <a:pt x="11236318" y="4210987"/>
                </a:cubicBezTo>
                <a:cubicBezTo>
                  <a:pt x="11289475" y="4412015"/>
                  <a:pt x="11215938" y="4557519"/>
                  <a:pt x="11236318" y="4751999"/>
                </a:cubicBezTo>
                <a:cubicBezTo>
                  <a:pt x="11256698" y="4946479"/>
                  <a:pt x="11197901" y="5264870"/>
                  <a:pt x="11236318" y="5481190"/>
                </a:cubicBezTo>
                <a:cubicBezTo>
                  <a:pt x="11273817" y="5833219"/>
                  <a:pt x="10901744" y="6202696"/>
                  <a:pt x="10459584" y="6257924"/>
                </a:cubicBezTo>
                <a:cubicBezTo>
                  <a:pt x="10259999" y="6318278"/>
                  <a:pt x="10045739" y="6224706"/>
                  <a:pt x="9890005" y="6257924"/>
                </a:cubicBezTo>
                <a:cubicBezTo>
                  <a:pt x="9734271" y="6291142"/>
                  <a:pt x="9372119" y="6218855"/>
                  <a:pt x="9223597" y="6257924"/>
                </a:cubicBezTo>
                <a:cubicBezTo>
                  <a:pt x="9075075" y="6296993"/>
                  <a:pt x="8794620" y="6189874"/>
                  <a:pt x="8654017" y="6257924"/>
                </a:cubicBezTo>
                <a:cubicBezTo>
                  <a:pt x="8513414" y="6325974"/>
                  <a:pt x="8228398" y="6196762"/>
                  <a:pt x="7890781" y="6257924"/>
                </a:cubicBezTo>
                <a:cubicBezTo>
                  <a:pt x="7553164" y="6319086"/>
                  <a:pt x="7463559" y="6195785"/>
                  <a:pt x="7321201" y="6257924"/>
                </a:cubicBezTo>
                <a:cubicBezTo>
                  <a:pt x="7178843" y="6320063"/>
                  <a:pt x="7071449" y="6257384"/>
                  <a:pt x="6945279" y="6257924"/>
                </a:cubicBezTo>
                <a:cubicBezTo>
                  <a:pt x="6819109" y="6258464"/>
                  <a:pt x="6652763" y="6230229"/>
                  <a:pt x="6472528" y="6257924"/>
                </a:cubicBezTo>
                <a:cubicBezTo>
                  <a:pt x="6292293" y="6285619"/>
                  <a:pt x="6332396" y="6248243"/>
                  <a:pt x="6193434" y="6257924"/>
                </a:cubicBezTo>
                <a:cubicBezTo>
                  <a:pt x="6054472" y="6267605"/>
                  <a:pt x="5873917" y="6251173"/>
                  <a:pt x="5720683" y="6257924"/>
                </a:cubicBezTo>
                <a:cubicBezTo>
                  <a:pt x="5567449" y="6264675"/>
                  <a:pt x="5502362" y="6217412"/>
                  <a:pt x="5344761" y="6257924"/>
                </a:cubicBezTo>
                <a:cubicBezTo>
                  <a:pt x="5187160" y="6298436"/>
                  <a:pt x="5080213" y="6221157"/>
                  <a:pt x="4968838" y="6257924"/>
                </a:cubicBezTo>
                <a:cubicBezTo>
                  <a:pt x="4857463" y="6294691"/>
                  <a:pt x="4548454" y="6182202"/>
                  <a:pt x="4302431" y="6257924"/>
                </a:cubicBezTo>
                <a:cubicBezTo>
                  <a:pt x="4056408" y="6333646"/>
                  <a:pt x="3830149" y="6186050"/>
                  <a:pt x="3539194" y="6257924"/>
                </a:cubicBezTo>
                <a:cubicBezTo>
                  <a:pt x="3248239" y="6329798"/>
                  <a:pt x="3115834" y="6249793"/>
                  <a:pt x="2969615" y="6257924"/>
                </a:cubicBezTo>
                <a:cubicBezTo>
                  <a:pt x="2823396" y="6266055"/>
                  <a:pt x="2764913" y="6233195"/>
                  <a:pt x="2690521" y="6257924"/>
                </a:cubicBezTo>
                <a:cubicBezTo>
                  <a:pt x="2616129" y="6282653"/>
                  <a:pt x="2494717" y="6248932"/>
                  <a:pt x="2314598" y="6257924"/>
                </a:cubicBezTo>
                <a:cubicBezTo>
                  <a:pt x="2134479" y="6266916"/>
                  <a:pt x="1773729" y="6254911"/>
                  <a:pt x="1551362" y="6257924"/>
                </a:cubicBezTo>
                <a:cubicBezTo>
                  <a:pt x="1328995" y="6260937"/>
                  <a:pt x="1053810" y="6223963"/>
                  <a:pt x="776734" y="6257924"/>
                </a:cubicBezTo>
                <a:cubicBezTo>
                  <a:pt x="368129" y="6197595"/>
                  <a:pt x="684" y="5900988"/>
                  <a:pt x="0" y="5481190"/>
                </a:cubicBezTo>
                <a:cubicBezTo>
                  <a:pt x="-9015" y="5198581"/>
                  <a:pt x="53854" y="5010904"/>
                  <a:pt x="0" y="4893133"/>
                </a:cubicBezTo>
                <a:cubicBezTo>
                  <a:pt x="-53854" y="4775362"/>
                  <a:pt x="18018" y="4643932"/>
                  <a:pt x="0" y="4446210"/>
                </a:cubicBezTo>
                <a:cubicBezTo>
                  <a:pt x="-18018" y="4248488"/>
                  <a:pt x="29534" y="4087890"/>
                  <a:pt x="0" y="3905197"/>
                </a:cubicBezTo>
                <a:cubicBezTo>
                  <a:pt x="-29534" y="3722504"/>
                  <a:pt x="14243" y="3659474"/>
                  <a:pt x="0" y="3458274"/>
                </a:cubicBezTo>
                <a:cubicBezTo>
                  <a:pt x="-14243" y="3257074"/>
                  <a:pt x="48183" y="3085240"/>
                  <a:pt x="0" y="2870217"/>
                </a:cubicBezTo>
                <a:cubicBezTo>
                  <a:pt x="-48183" y="2655194"/>
                  <a:pt x="39928" y="2435556"/>
                  <a:pt x="0" y="2282160"/>
                </a:cubicBezTo>
                <a:cubicBezTo>
                  <a:pt x="-39928" y="2128764"/>
                  <a:pt x="74660" y="1861166"/>
                  <a:pt x="0" y="1600014"/>
                </a:cubicBezTo>
                <a:cubicBezTo>
                  <a:pt x="-74660" y="1338862"/>
                  <a:pt x="9956" y="985584"/>
                  <a:pt x="0" y="776734"/>
                </a:cubicBezTo>
                <a:close/>
              </a:path>
              <a:path w="11236318" h="6257924" stroke="0" extrusionOk="0">
                <a:moveTo>
                  <a:pt x="0" y="776734"/>
                </a:moveTo>
                <a:cubicBezTo>
                  <a:pt x="5978" y="401465"/>
                  <a:pt x="328541" y="-101365"/>
                  <a:pt x="776734" y="0"/>
                </a:cubicBezTo>
                <a:cubicBezTo>
                  <a:pt x="1033776" y="-9571"/>
                  <a:pt x="1200606" y="64369"/>
                  <a:pt x="1443142" y="0"/>
                </a:cubicBezTo>
                <a:cubicBezTo>
                  <a:pt x="1685678" y="-64369"/>
                  <a:pt x="1618373" y="9320"/>
                  <a:pt x="1722236" y="0"/>
                </a:cubicBezTo>
                <a:cubicBezTo>
                  <a:pt x="1826099" y="-9320"/>
                  <a:pt x="2152568" y="64497"/>
                  <a:pt x="2485472" y="0"/>
                </a:cubicBezTo>
                <a:cubicBezTo>
                  <a:pt x="2818376" y="-64497"/>
                  <a:pt x="2986770" y="21153"/>
                  <a:pt x="3248709" y="0"/>
                </a:cubicBezTo>
                <a:cubicBezTo>
                  <a:pt x="3510648" y="-21153"/>
                  <a:pt x="3388713" y="998"/>
                  <a:pt x="3527803" y="0"/>
                </a:cubicBezTo>
                <a:cubicBezTo>
                  <a:pt x="3666893" y="-998"/>
                  <a:pt x="3831650" y="55797"/>
                  <a:pt x="4000553" y="0"/>
                </a:cubicBezTo>
                <a:cubicBezTo>
                  <a:pt x="4169456" y="-55797"/>
                  <a:pt x="4207606" y="20499"/>
                  <a:pt x="4376476" y="0"/>
                </a:cubicBezTo>
                <a:cubicBezTo>
                  <a:pt x="4545346" y="-20499"/>
                  <a:pt x="4841169" y="64438"/>
                  <a:pt x="5139712" y="0"/>
                </a:cubicBezTo>
                <a:cubicBezTo>
                  <a:pt x="5438255" y="-64438"/>
                  <a:pt x="5351222" y="2562"/>
                  <a:pt x="5418806" y="0"/>
                </a:cubicBezTo>
                <a:cubicBezTo>
                  <a:pt x="5486390" y="-2562"/>
                  <a:pt x="5703141" y="41435"/>
                  <a:pt x="5794729" y="0"/>
                </a:cubicBezTo>
                <a:cubicBezTo>
                  <a:pt x="5886317" y="-41435"/>
                  <a:pt x="6167917" y="56678"/>
                  <a:pt x="6267480" y="0"/>
                </a:cubicBezTo>
                <a:cubicBezTo>
                  <a:pt x="6367043" y="-56678"/>
                  <a:pt x="6631390" y="32125"/>
                  <a:pt x="6933887" y="0"/>
                </a:cubicBezTo>
                <a:cubicBezTo>
                  <a:pt x="7236384" y="-32125"/>
                  <a:pt x="7079087" y="3111"/>
                  <a:pt x="7212981" y="0"/>
                </a:cubicBezTo>
                <a:cubicBezTo>
                  <a:pt x="7346875" y="-3111"/>
                  <a:pt x="7630364" y="13305"/>
                  <a:pt x="7879389" y="0"/>
                </a:cubicBezTo>
                <a:cubicBezTo>
                  <a:pt x="8128414" y="-13305"/>
                  <a:pt x="8178624" y="32881"/>
                  <a:pt x="8352140" y="0"/>
                </a:cubicBezTo>
                <a:cubicBezTo>
                  <a:pt x="8525656" y="-32881"/>
                  <a:pt x="8555091" y="13844"/>
                  <a:pt x="8728063" y="0"/>
                </a:cubicBezTo>
                <a:cubicBezTo>
                  <a:pt x="8901035" y="-13844"/>
                  <a:pt x="8992503" y="33101"/>
                  <a:pt x="9200814" y="0"/>
                </a:cubicBezTo>
                <a:cubicBezTo>
                  <a:pt x="9409125" y="-33101"/>
                  <a:pt x="9572754" y="44308"/>
                  <a:pt x="9867221" y="0"/>
                </a:cubicBezTo>
                <a:cubicBezTo>
                  <a:pt x="10161688" y="-44308"/>
                  <a:pt x="10317545" y="6881"/>
                  <a:pt x="10459584" y="0"/>
                </a:cubicBezTo>
                <a:cubicBezTo>
                  <a:pt x="10791528" y="25445"/>
                  <a:pt x="11229784" y="325344"/>
                  <a:pt x="11236318" y="776734"/>
                </a:cubicBezTo>
                <a:cubicBezTo>
                  <a:pt x="11286860" y="911052"/>
                  <a:pt x="11197039" y="1080632"/>
                  <a:pt x="11236318" y="1223657"/>
                </a:cubicBezTo>
                <a:cubicBezTo>
                  <a:pt x="11275597" y="1366682"/>
                  <a:pt x="11191905" y="1515438"/>
                  <a:pt x="11236318" y="1670581"/>
                </a:cubicBezTo>
                <a:cubicBezTo>
                  <a:pt x="11280731" y="1825724"/>
                  <a:pt x="11185334" y="2113561"/>
                  <a:pt x="11236318" y="2305682"/>
                </a:cubicBezTo>
                <a:cubicBezTo>
                  <a:pt x="11287302" y="2497803"/>
                  <a:pt x="11221525" y="2646853"/>
                  <a:pt x="11236318" y="2799650"/>
                </a:cubicBezTo>
                <a:cubicBezTo>
                  <a:pt x="11251111" y="2952447"/>
                  <a:pt x="11160740" y="3283628"/>
                  <a:pt x="11236318" y="3481796"/>
                </a:cubicBezTo>
                <a:cubicBezTo>
                  <a:pt x="11311896" y="3679964"/>
                  <a:pt x="11194816" y="3799141"/>
                  <a:pt x="11236318" y="4022809"/>
                </a:cubicBezTo>
                <a:cubicBezTo>
                  <a:pt x="11277820" y="4246477"/>
                  <a:pt x="11170238" y="4500242"/>
                  <a:pt x="11236318" y="4657910"/>
                </a:cubicBezTo>
                <a:cubicBezTo>
                  <a:pt x="11302398" y="4815578"/>
                  <a:pt x="11172616" y="5314935"/>
                  <a:pt x="11236318" y="5481190"/>
                </a:cubicBezTo>
                <a:cubicBezTo>
                  <a:pt x="11164670" y="5880888"/>
                  <a:pt x="10983737" y="6333816"/>
                  <a:pt x="10459584" y="6257924"/>
                </a:cubicBezTo>
                <a:cubicBezTo>
                  <a:pt x="10351399" y="6258774"/>
                  <a:pt x="10202456" y="6240633"/>
                  <a:pt x="10083662" y="6257924"/>
                </a:cubicBezTo>
                <a:cubicBezTo>
                  <a:pt x="9964868" y="6275215"/>
                  <a:pt x="9684909" y="6238132"/>
                  <a:pt x="9320425" y="6257924"/>
                </a:cubicBezTo>
                <a:cubicBezTo>
                  <a:pt x="8955941" y="6277716"/>
                  <a:pt x="8755879" y="6254100"/>
                  <a:pt x="8557189" y="6257924"/>
                </a:cubicBezTo>
                <a:cubicBezTo>
                  <a:pt x="8358499" y="6261748"/>
                  <a:pt x="8336644" y="6227799"/>
                  <a:pt x="8278095" y="6257924"/>
                </a:cubicBezTo>
                <a:cubicBezTo>
                  <a:pt x="8219546" y="6288049"/>
                  <a:pt x="7722923" y="6202795"/>
                  <a:pt x="7514858" y="6257924"/>
                </a:cubicBezTo>
                <a:cubicBezTo>
                  <a:pt x="7306793" y="6313053"/>
                  <a:pt x="7266827" y="6249543"/>
                  <a:pt x="7138936" y="6257924"/>
                </a:cubicBezTo>
                <a:cubicBezTo>
                  <a:pt x="7011045" y="6266305"/>
                  <a:pt x="6683932" y="6188542"/>
                  <a:pt x="6472528" y="6257924"/>
                </a:cubicBezTo>
                <a:cubicBezTo>
                  <a:pt x="6261124" y="6327306"/>
                  <a:pt x="6139625" y="6248022"/>
                  <a:pt x="5999777" y="6257924"/>
                </a:cubicBezTo>
                <a:cubicBezTo>
                  <a:pt x="5859929" y="6267826"/>
                  <a:pt x="5459113" y="6174295"/>
                  <a:pt x="5236541" y="6257924"/>
                </a:cubicBezTo>
                <a:cubicBezTo>
                  <a:pt x="5013969" y="6341553"/>
                  <a:pt x="4742174" y="6227257"/>
                  <a:pt x="4473304" y="6257924"/>
                </a:cubicBezTo>
                <a:cubicBezTo>
                  <a:pt x="4204434" y="6288591"/>
                  <a:pt x="4093603" y="6256045"/>
                  <a:pt x="3903725" y="6257924"/>
                </a:cubicBezTo>
                <a:cubicBezTo>
                  <a:pt x="3713847" y="6259803"/>
                  <a:pt x="3578906" y="6222325"/>
                  <a:pt x="3430974" y="6257924"/>
                </a:cubicBezTo>
                <a:cubicBezTo>
                  <a:pt x="3283042" y="6293523"/>
                  <a:pt x="3269698" y="6245525"/>
                  <a:pt x="3151880" y="6257924"/>
                </a:cubicBezTo>
                <a:cubicBezTo>
                  <a:pt x="3034062" y="6270323"/>
                  <a:pt x="2798588" y="6231611"/>
                  <a:pt x="2679129" y="6257924"/>
                </a:cubicBezTo>
                <a:cubicBezTo>
                  <a:pt x="2559670" y="6284237"/>
                  <a:pt x="2241451" y="6230091"/>
                  <a:pt x="1915893" y="6257924"/>
                </a:cubicBezTo>
                <a:cubicBezTo>
                  <a:pt x="1590335" y="6285757"/>
                  <a:pt x="1680743" y="6228381"/>
                  <a:pt x="1539970" y="6257924"/>
                </a:cubicBezTo>
                <a:cubicBezTo>
                  <a:pt x="1399197" y="6287467"/>
                  <a:pt x="1081000" y="6253735"/>
                  <a:pt x="776734" y="6257924"/>
                </a:cubicBezTo>
                <a:cubicBezTo>
                  <a:pt x="392910" y="6252957"/>
                  <a:pt x="8151" y="5915841"/>
                  <a:pt x="0" y="5481190"/>
                </a:cubicBezTo>
                <a:cubicBezTo>
                  <a:pt x="-54193" y="5240495"/>
                  <a:pt x="17528" y="5093140"/>
                  <a:pt x="0" y="4987222"/>
                </a:cubicBezTo>
                <a:cubicBezTo>
                  <a:pt x="-17528" y="4881304"/>
                  <a:pt x="69910" y="4605960"/>
                  <a:pt x="0" y="4305076"/>
                </a:cubicBezTo>
                <a:cubicBezTo>
                  <a:pt x="-69910" y="4004192"/>
                  <a:pt x="73612" y="3886801"/>
                  <a:pt x="0" y="3622930"/>
                </a:cubicBezTo>
                <a:cubicBezTo>
                  <a:pt x="-73612" y="3359059"/>
                  <a:pt x="26804" y="3150754"/>
                  <a:pt x="0" y="2987828"/>
                </a:cubicBezTo>
                <a:cubicBezTo>
                  <a:pt x="-26804" y="2824902"/>
                  <a:pt x="29010" y="2693256"/>
                  <a:pt x="0" y="2493860"/>
                </a:cubicBezTo>
                <a:cubicBezTo>
                  <a:pt x="-29010" y="2294464"/>
                  <a:pt x="6855" y="2030638"/>
                  <a:pt x="0" y="1905803"/>
                </a:cubicBezTo>
                <a:cubicBezTo>
                  <a:pt x="-6855" y="1780968"/>
                  <a:pt x="8191" y="1637222"/>
                  <a:pt x="0" y="1411836"/>
                </a:cubicBezTo>
                <a:cubicBezTo>
                  <a:pt x="-8191" y="1186450"/>
                  <a:pt x="37058" y="1004894"/>
                  <a:pt x="0" y="776734"/>
                </a:cubicBezTo>
                <a:close/>
              </a:path>
            </a:pathLst>
          </a:custGeom>
          <a:ln>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1ECA62-8F1D-03FE-92D2-78F85048B8D3}"/>
              </a:ext>
            </a:extLst>
          </p:cNvPr>
          <p:cNvSpPr txBox="1"/>
          <p:nvPr/>
        </p:nvSpPr>
        <p:spPr>
          <a:xfrm>
            <a:off x="876300" y="285750"/>
            <a:ext cx="10868025" cy="707886"/>
          </a:xfrm>
          <a:prstGeom prst="rect">
            <a:avLst/>
          </a:prstGeom>
          <a:noFill/>
        </p:spPr>
        <p:txBody>
          <a:bodyPr wrap="square" rtlCol="0">
            <a:spAutoFit/>
          </a:bodyPr>
          <a:lstStyle/>
          <a:p>
            <a:r>
              <a:rPr lang="en-US" sz="4000" dirty="0"/>
              <a:t>2. </a:t>
            </a:r>
            <a:r>
              <a:rPr lang="en-US" sz="4000" dirty="0" err="1"/>
              <a:t>Chơi</a:t>
            </a:r>
            <a:r>
              <a:rPr lang="en-US" sz="4000" dirty="0"/>
              <a:t> </a:t>
            </a:r>
            <a:r>
              <a:rPr lang="en-US" sz="4000" dirty="0" err="1"/>
              <a:t>trò</a:t>
            </a:r>
            <a:r>
              <a:rPr lang="en-US" sz="4000" dirty="0"/>
              <a:t> </a:t>
            </a:r>
            <a:r>
              <a:rPr lang="en-US" sz="4000" dirty="0" err="1"/>
              <a:t>chơi</a:t>
            </a:r>
            <a:r>
              <a:rPr lang="en-US" sz="4000" dirty="0"/>
              <a:t>: </a:t>
            </a:r>
            <a:r>
              <a:rPr lang="en-US" sz="4000" b="1" i="1" dirty="0" err="1"/>
              <a:t>Gửi</a:t>
            </a:r>
            <a:r>
              <a:rPr lang="en-US" sz="4000" b="1" i="1" dirty="0"/>
              <a:t> </a:t>
            </a:r>
            <a:r>
              <a:rPr lang="en-US" sz="4000" b="1" i="1" dirty="0" err="1"/>
              <a:t>thư</a:t>
            </a:r>
            <a:endParaRPr lang="en-US" sz="4000" b="1" i="1" dirty="0"/>
          </a:p>
        </p:txBody>
      </p:sp>
      <p:sp>
        <p:nvSpPr>
          <p:cNvPr id="28" name="TextBox 27">
            <a:extLst>
              <a:ext uri="{FF2B5EF4-FFF2-40B4-BE49-F238E27FC236}">
                <a16:creationId xmlns:a16="http://schemas.microsoft.com/office/drawing/2014/main" id="{9B22B75D-9270-5037-498E-67ED62DE851D}"/>
              </a:ext>
            </a:extLst>
          </p:cNvPr>
          <p:cNvSpPr txBox="1"/>
          <p:nvPr/>
        </p:nvSpPr>
        <p:spPr>
          <a:xfrm>
            <a:off x="666750" y="857250"/>
            <a:ext cx="10487025" cy="1477328"/>
          </a:xfrm>
          <a:prstGeom prst="rect">
            <a:avLst/>
          </a:prstGeom>
          <a:noFill/>
        </p:spPr>
        <p:txBody>
          <a:bodyPr wrap="square" rtlCol="0">
            <a:spAutoFit/>
          </a:bodyPr>
          <a:lstStyle/>
          <a:p>
            <a:pPr algn="just"/>
            <a:r>
              <a:rPr lang="vi-VN" sz="3000" b="0" i="0" dirty="0">
                <a:solidFill>
                  <a:srgbClr val="002060"/>
                </a:solidFill>
                <a:effectLst/>
                <a:latin typeface="Calibri" panose="020F0502020204030204" pitchFamily="34" charset="0"/>
                <a:cs typeface="Calibri" panose="020F0502020204030204" pitchFamily="34" charset="0"/>
              </a:rPr>
              <a:t>Tìm hộp thư phù hợp với mỗi phong thư.</a:t>
            </a:r>
          </a:p>
          <a:p>
            <a:pPr algn="just"/>
            <a:r>
              <a:rPr lang="vi-VN" sz="3000" b="0" i="0" dirty="0">
                <a:solidFill>
                  <a:srgbClr val="FF0000"/>
                </a:solidFill>
                <a:effectLst/>
                <a:latin typeface="Calibri" panose="020F0502020204030204" pitchFamily="34" charset="0"/>
                <a:cs typeface="Calibri" panose="020F0502020204030204" pitchFamily="34" charset="0"/>
              </a:rPr>
              <a:t>G: </a:t>
            </a:r>
            <a:r>
              <a:rPr lang="vi-VN" sz="3000" b="0" i="0" dirty="0">
                <a:solidFill>
                  <a:srgbClr val="002060"/>
                </a:solidFill>
                <a:effectLst/>
                <a:latin typeface="Calibri" panose="020F0502020204030204" pitchFamily="34" charset="0"/>
                <a:cs typeface="Calibri" panose="020F0502020204030204" pitchFamily="34" charset="0"/>
              </a:rPr>
              <a:t>Mỗi phong thư ghi nội dung hoặc cách viết của một nhóm từ trên hộp thư A hoặc B.</a:t>
            </a:r>
          </a:p>
        </p:txBody>
      </p:sp>
      <p:pic>
        <p:nvPicPr>
          <p:cNvPr id="33" name="Picture 32">
            <a:extLst>
              <a:ext uri="{FF2B5EF4-FFF2-40B4-BE49-F238E27FC236}">
                <a16:creationId xmlns:a16="http://schemas.microsoft.com/office/drawing/2014/main" id="{81FB45B0-FE25-B29D-5A4C-97BA05D5E962}"/>
              </a:ext>
            </a:extLst>
          </p:cNvPr>
          <p:cNvPicPr>
            <a:picLocks noChangeAspect="1"/>
          </p:cNvPicPr>
          <p:nvPr/>
        </p:nvPicPr>
        <p:blipFill>
          <a:blip r:embed="rId3"/>
          <a:stretch>
            <a:fillRect/>
          </a:stretch>
        </p:blipFill>
        <p:spPr>
          <a:xfrm>
            <a:off x="775968" y="2599793"/>
            <a:ext cx="2962913" cy="3487214"/>
          </a:xfrm>
          <a:prstGeom prst="rect">
            <a:avLst/>
          </a:prstGeom>
        </p:spPr>
      </p:pic>
      <p:grpSp>
        <p:nvGrpSpPr>
          <p:cNvPr id="40" name="Group 39">
            <a:extLst>
              <a:ext uri="{FF2B5EF4-FFF2-40B4-BE49-F238E27FC236}">
                <a16:creationId xmlns:a16="http://schemas.microsoft.com/office/drawing/2014/main" id="{135B6B77-D693-7684-B541-EADDEBE6E255}"/>
              </a:ext>
            </a:extLst>
          </p:cNvPr>
          <p:cNvGrpSpPr/>
          <p:nvPr/>
        </p:nvGrpSpPr>
        <p:grpSpPr>
          <a:xfrm>
            <a:off x="4548890" y="1752600"/>
            <a:ext cx="3956935" cy="1909949"/>
            <a:chOff x="4529840" y="2371725"/>
            <a:chExt cx="3956935" cy="1909949"/>
          </a:xfrm>
        </p:grpSpPr>
        <p:pic>
          <p:nvPicPr>
            <p:cNvPr id="38" name="Picture 37">
              <a:extLst>
                <a:ext uri="{FF2B5EF4-FFF2-40B4-BE49-F238E27FC236}">
                  <a16:creationId xmlns:a16="http://schemas.microsoft.com/office/drawing/2014/main" id="{49569BF4-E403-4F8B-0FFB-4CECEF41FE95}"/>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39" name="TextBox 38">
              <a:extLst>
                <a:ext uri="{FF2B5EF4-FFF2-40B4-BE49-F238E27FC236}">
                  <a16:creationId xmlns:a16="http://schemas.microsoft.com/office/drawing/2014/main" id="{57579786-188D-014D-BA46-1A2D5463FCC0}"/>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41" name="Group 40">
            <a:extLst>
              <a:ext uri="{FF2B5EF4-FFF2-40B4-BE49-F238E27FC236}">
                <a16:creationId xmlns:a16="http://schemas.microsoft.com/office/drawing/2014/main" id="{D19AF907-863D-B466-3E02-BA4716EA995F}"/>
              </a:ext>
            </a:extLst>
          </p:cNvPr>
          <p:cNvGrpSpPr/>
          <p:nvPr/>
        </p:nvGrpSpPr>
        <p:grpSpPr>
          <a:xfrm>
            <a:off x="4029075" y="3371851"/>
            <a:ext cx="5010150" cy="1238250"/>
            <a:chOff x="4529840" y="2371725"/>
            <a:chExt cx="3956935" cy="1909949"/>
          </a:xfrm>
        </p:grpSpPr>
        <p:pic>
          <p:nvPicPr>
            <p:cNvPr id="42" name="Picture 41">
              <a:extLst>
                <a:ext uri="{FF2B5EF4-FFF2-40B4-BE49-F238E27FC236}">
                  <a16:creationId xmlns:a16="http://schemas.microsoft.com/office/drawing/2014/main" id="{93A50E12-5F6C-28A8-5170-F85BE9825C54}"/>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3" name="TextBox 42">
              <a:extLst>
                <a:ext uri="{FF2B5EF4-FFF2-40B4-BE49-F238E27FC236}">
                  <a16:creationId xmlns:a16="http://schemas.microsoft.com/office/drawing/2014/main" id="{A9F9AB71-F1FA-F5BB-40E1-5CA2AEBFE293}"/>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44" name="Group 43">
            <a:extLst>
              <a:ext uri="{FF2B5EF4-FFF2-40B4-BE49-F238E27FC236}">
                <a16:creationId xmlns:a16="http://schemas.microsoft.com/office/drawing/2014/main" id="{CA6F9B9C-299A-0763-F566-69DB66B5D401}"/>
              </a:ext>
            </a:extLst>
          </p:cNvPr>
          <p:cNvGrpSpPr/>
          <p:nvPr/>
        </p:nvGrpSpPr>
        <p:grpSpPr>
          <a:xfrm>
            <a:off x="5048250" y="4324351"/>
            <a:ext cx="2895600" cy="1238250"/>
            <a:chOff x="4529840" y="2371725"/>
            <a:chExt cx="3956935" cy="1909949"/>
          </a:xfrm>
        </p:grpSpPr>
        <p:pic>
          <p:nvPicPr>
            <p:cNvPr id="45" name="Picture 44">
              <a:extLst>
                <a:ext uri="{FF2B5EF4-FFF2-40B4-BE49-F238E27FC236}">
                  <a16:creationId xmlns:a16="http://schemas.microsoft.com/office/drawing/2014/main" id="{D9C008D4-6625-3D9F-86CC-6AA21588171D}"/>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6" name="TextBox 45">
              <a:extLst>
                <a:ext uri="{FF2B5EF4-FFF2-40B4-BE49-F238E27FC236}">
                  <a16:creationId xmlns:a16="http://schemas.microsoft.com/office/drawing/2014/main" id="{2B46D67D-053C-A7CA-6FA2-15D39922675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47" name="Group 46">
            <a:extLst>
              <a:ext uri="{FF2B5EF4-FFF2-40B4-BE49-F238E27FC236}">
                <a16:creationId xmlns:a16="http://schemas.microsoft.com/office/drawing/2014/main" id="{38E70639-355B-3717-46C3-6B55930F3DAC}"/>
              </a:ext>
            </a:extLst>
          </p:cNvPr>
          <p:cNvGrpSpPr/>
          <p:nvPr/>
        </p:nvGrpSpPr>
        <p:grpSpPr>
          <a:xfrm>
            <a:off x="5124450" y="5276851"/>
            <a:ext cx="2895600" cy="1238250"/>
            <a:chOff x="4529840" y="2371725"/>
            <a:chExt cx="3956935" cy="1909949"/>
          </a:xfrm>
        </p:grpSpPr>
        <p:pic>
          <p:nvPicPr>
            <p:cNvPr id="48" name="Picture 47">
              <a:extLst>
                <a:ext uri="{FF2B5EF4-FFF2-40B4-BE49-F238E27FC236}">
                  <a16:creationId xmlns:a16="http://schemas.microsoft.com/office/drawing/2014/main" id="{49FAD6F2-9FD8-510A-4CFF-4FFB958212FA}"/>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9" name="TextBox 48">
              <a:extLst>
                <a:ext uri="{FF2B5EF4-FFF2-40B4-BE49-F238E27FC236}">
                  <a16:creationId xmlns:a16="http://schemas.microsoft.com/office/drawing/2014/main" id="{0D3B6EC5-162A-9BB6-90FE-F347F65A949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pic>
        <p:nvPicPr>
          <p:cNvPr id="51" name="Picture 50">
            <a:extLst>
              <a:ext uri="{FF2B5EF4-FFF2-40B4-BE49-F238E27FC236}">
                <a16:creationId xmlns:a16="http://schemas.microsoft.com/office/drawing/2014/main" id="{C9992EA4-774B-165F-43AE-1434430DA43B}"/>
              </a:ext>
            </a:extLst>
          </p:cNvPr>
          <p:cNvPicPr>
            <a:picLocks noChangeAspect="1"/>
          </p:cNvPicPr>
          <p:nvPr/>
        </p:nvPicPr>
        <p:blipFill>
          <a:blip r:embed="rId5"/>
          <a:stretch>
            <a:fillRect/>
          </a:stretch>
        </p:blipFill>
        <p:spPr>
          <a:xfrm>
            <a:off x="8901112" y="2514600"/>
            <a:ext cx="2600325" cy="3581400"/>
          </a:xfrm>
          <a:prstGeom prst="rect">
            <a:avLst/>
          </a:prstGeom>
        </p:spPr>
      </p:pic>
    </p:spTree>
    <p:extLst>
      <p:ext uri="{BB962C8B-B14F-4D97-AF65-F5344CB8AC3E}">
        <p14:creationId xmlns:p14="http://schemas.microsoft.com/office/powerpoint/2010/main" val="22379982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1"/>
            <a:ext cx="9018596" cy="4971389"/>
          </a:xfrm>
          <a:custGeom>
            <a:avLst/>
            <a:gdLst>
              <a:gd name="connsiteX0" fmla="*/ 0 w 9018596"/>
              <a:gd name="connsiteY0" fmla="*/ 617049 h 4971389"/>
              <a:gd name="connsiteX1" fmla="*/ 617049 w 9018596"/>
              <a:gd name="connsiteY1" fmla="*/ 0 h 4971389"/>
              <a:gd name="connsiteX2" fmla="*/ 1371546 w 9018596"/>
              <a:gd name="connsiteY2" fmla="*/ 0 h 4971389"/>
              <a:gd name="connsiteX3" fmla="*/ 1814664 w 9018596"/>
              <a:gd name="connsiteY3" fmla="*/ 0 h 4971389"/>
              <a:gd name="connsiteX4" fmla="*/ 2569162 w 9018596"/>
              <a:gd name="connsiteY4" fmla="*/ 0 h 4971389"/>
              <a:gd name="connsiteX5" fmla="*/ 3323659 w 9018596"/>
              <a:gd name="connsiteY5" fmla="*/ 0 h 4971389"/>
              <a:gd name="connsiteX6" fmla="*/ 4000312 w 9018596"/>
              <a:gd name="connsiteY6" fmla="*/ 0 h 4971389"/>
              <a:gd name="connsiteX7" fmla="*/ 4443429 w 9018596"/>
              <a:gd name="connsiteY7" fmla="*/ 0 h 4971389"/>
              <a:gd name="connsiteX8" fmla="*/ 5042237 w 9018596"/>
              <a:gd name="connsiteY8" fmla="*/ 0 h 4971389"/>
              <a:gd name="connsiteX9" fmla="*/ 5485354 w 9018596"/>
              <a:gd name="connsiteY9" fmla="*/ 0 h 4971389"/>
              <a:gd name="connsiteX10" fmla="*/ 5850627 w 9018596"/>
              <a:gd name="connsiteY10" fmla="*/ 0 h 4971389"/>
              <a:gd name="connsiteX11" fmla="*/ 6449434 w 9018596"/>
              <a:gd name="connsiteY11" fmla="*/ 0 h 4971389"/>
              <a:gd name="connsiteX12" fmla="*/ 6814707 w 9018596"/>
              <a:gd name="connsiteY12" fmla="*/ 0 h 4971389"/>
              <a:gd name="connsiteX13" fmla="*/ 7257825 w 9018596"/>
              <a:gd name="connsiteY13" fmla="*/ 0 h 4971389"/>
              <a:gd name="connsiteX14" fmla="*/ 8401547 w 9018596"/>
              <a:gd name="connsiteY14" fmla="*/ 0 h 4971389"/>
              <a:gd name="connsiteX15" fmla="*/ 9018596 w 9018596"/>
              <a:gd name="connsiteY15" fmla="*/ 617049 h 4971389"/>
              <a:gd name="connsiteX16" fmla="*/ 9018596 w 9018596"/>
              <a:gd name="connsiteY16" fmla="*/ 1076202 h 4971389"/>
              <a:gd name="connsiteX17" fmla="*/ 9018596 w 9018596"/>
              <a:gd name="connsiteY17" fmla="*/ 1572728 h 4971389"/>
              <a:gd name="connsiteX18" fmla="*/ 9018596 w 9018596"/>
              <a:gd name="connsiteY18" fmla="*/ 2143999 h 4971389"/>
              <a:gd name="connsiteX19" fmla="*/ 9018596 w 9018596"/>
              <a:gd name="connsiteY19" fmla="*/ 2640525 h 4971389"/>
              <a:gd name="connsiteX20" fmla="*/ 9018596 w 9018596"/>
              <a:gd name="connsiteY20" fmla="*/ 3062305 h 4971389"/>
              <a:gd name="connsiteX21" fmla="*/ 9018596 w 9018596"/>
              <a:gd name="connsiteY21" fmla="*/ 3558831 h 4971389"/>
              <a:gd name="connsiteX22" fmla="*/ 9018596 w 9018596"/>
              <a:gd name="connsiteY22" fmla="*/ 4354340 h 4971389"/>
              <a:gd name="connsiteX23" fmla="*/ 8401547 w 9018596"/>
              <a:gd name="connsiteY23" fmla="*/ 4971389 h 4971389"/>
              <a:gd name="connsiteX24" fmla="*/ 7802739 w 9018596"/>
              <a:gd name="connsiteY24" fmla="*/ 4971389 h 4971389"/>
              <a:gd name="connsiteX25" fmla="*/ 7048242 w 9018596"/>
              <a:gd name="connsiteY25" fmla="*/ 4971389 h 4971389"/>
              <a:gd name="connsiteX26" fmla="*/ 6449434 w 9018596"/>
              <a:gd name="connsiteY26" fmla="*/ 4971389 h 4971389"/>
              <a:gd name="connsiteX27" fmla="*/ 5772782 w 9018596"/>
              <a:gd name="connsiteY27" fmla="*/ 4971389 h 4971389"/>
              <a:gd name="connsiteX28" fmla="*/ 5018284 w 9018596"/>
              <a:gd name="connsiteY28" fmla="*/ 4971389 h 4971389"/>
              <a:gd name="connsiteX29" fmla="*/ 4419477 w 9018596"/>
              <a:gd name="connsiteY29" fmla="*/ 4971389 h 4971389"/>
              <a:gd name="connsiteX30" fmla="*/ 3820669 w 9018596"/>
              <a:gd name="connsiteY30" fmla="*/ 4971389 h 4971389"/>
              <a:gd name="connsiteX31" fmla="*/ 3221862 w 9018596"/>
              <a:gd name="connsiteY31" fmla="*/ 4971389 h 4971389"/>
              <a:gd name="connsiteX32" fmla="*/ 2545209 w 9018596"/>
              <a:gd name="connsiteY32" fmla="*/ 4971389 h 4971389"/>
              <a:gd name="connsiteX33" fmla="*/ 2102092 w 9018596"/>
              <a:gd name="connsiteY33" fmla="*/ 4971389 h 4971389"/>
              <a:gd name="connsiteX34" fmla="*/ 1347594 w 9018596"/>
              <a:gd name="connsiteY34" fmla="*/ 4971389 h 4971389"/>
              <a:gd name="connsiteX35" fmla="*/ 617049 w 9018596"/>
              <a:gd name="connsiteY35" fmla="*/ 4971389 h 4971389"/>
              <a:gd name="connsiteX36" fmla="*/ 0 w 9018596"/>
              <a:gd name="connsiteY36" fmla="*/ 4354340 h 4971389"/>
              <a:gd name="connsiteX37" fmla="*/ 0 w 9018596"/>
              <a:gd name="connsiteY37" fmla="*/ 3745695 h 4971389"/>
              <a:gd name="connsiteX38" fmla="*/ 0 w 9018596"/>
              <a:gd name="connsiteY38" fmla="*/ 3323915 h 4971389"/>
              <a:gd name="connsiteX39" fmla="*/ 0 w 9018596"/>
              <a:gd name="connsiteY39" fmla="*/ 2715271 h 4971389"/>
              <a:gd name="connsiteX40" fmla="*/ 0 w 9018596"/>
              <a:gd name="connsiteY40" fmla="*/ 2143999 h 4971389"/>
              <a:gd name="connsiteX41" fmla="*/ 0 w 9018596"/>
              <a:gd name="connsiteY41" fmla="*/ 1610101 h 4971389"/>
              <a:gd name="connsiteX42" fmla="*/ 0 w 9018596"/>
              <a:gd name="connsiteY42" fmla="*/ 617049 h 49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18596" h="4971389" fill="none" extrusionOk="0">
                <a:moveTo>
                  <a:pt x="0" y="617049"/>
                </a:moveTo>
                <a:cubicBezTo>
                  <a:pt x="-8251" y="271161"/>
                  <a:pt x="323579" y="-39495"/>
                  <a:pt x="617049" y="0"/>
                </a:cubicBezTo>
                <a:cubicBezTo>
                  <a:pt x="815863" y="-43258"/>
                  <a:pt x="1067730" y="58835"/>
                  <a:pt x="1371546" y="0"/>
                </a:cubicBezTo>
                <a:cubicBezTo>
                  <a:pt x="1675362" y="-58835"/>
                  <a:pt x="1712437" y="10794"/>
                  <a:pt x="1814664" y="0"/>
                </a:cubicBezTo>
                <a:cubicBezTo>
                  <a:pt x="1916891" y="-10794"/>
                  <a:pt x="2260823" y="58229"/>
                  <a:pt x="2569162" y="0"/>
                </a:cubicBezTo>
                <a:cubicBezTo>
                  <a:pt x="2877501" y="-58229"/>
                  <a:pt x="3114445" y="67774"/>
                  <a:pt x="3323659" y="0"/>
                </a:cubicBezTo>
                <a:cubicBezTo>
                  <a:pt x="3532873" y="-67774"/>
                  <a:pt x="3733252" y="49713"/>
                  <a:pt x="4000312" y="0"/>
                </a:cubicBezTo>
                <a:cubicBezTo>
                  <a:pt x="4267372" y="-49713"/>
                  <a:pt x="4335583" y="11728"/>
                  <a:pt x="4443429" y="0"/>
                </a:cubicBezTo>
                <a:cubicBezTo>
                  <a:pt x="4551275" y="-11728"/>
                  <a:pt x="4883377" y="70290"/>
                  <a:pt x="5042237" y="0"/>
                </a:cubicBezTo>
                <a:cubicBezTo>
                  <a:pt x="5201097" y="-70290"/>
                  <a:pt x="5288659" y="6473"/>
                  <a:pt x="5485354" y="0"/>
                </a:cubicBezTo>
                <a:cubicBezTo>
                  <a:pt x="5682049" y="-6473"/>
                  <a:pt x="5690127" y="25827"/>
                  <a:pt x="5850627" y="0"/>
                </a:cubicBezTo>
                <a:cubicBezTo>
                  <a:pt x="6011127" y="-25827"/>
                  <a:pt x="6224714" y="57189"/>
                  <a:pt x="6449434" y="0"/>
                </a:cubicBezTo>
                <a:cubicBezTo>
                  <a:pt x="6674154" y="-57189"/>
                  <a:pt x="6706487" y="1681"/>
                  <a:pt x="6814707" y="0"/>
                </a:cubicBezTo>
                <a:cubicBezTo>
                  <a:pt x="6922927" y="-1681"/>
                  <a:pt x="7053704" y="24451"/>
                  <a:pt x="7257825" y="0"/>
                </a:cubicBezTo>
                <a:cubicBezTo>
                  <a:pt x="7461946" y="-24451"/>
                  <a:pt x="7860500" y="67413"/>
                  <a:pt x="8401547" y="0"/>
                </a:cubicBezTo>
                <a:cubicBezTo>
                  <a:pt x="8658527" y="-49156"/>
                  <a:pt x="8984900" y="251160"/>
                  <a:pt x="9018596" y="617049"/>
                </a:cubicBezTo>
                <a:cubicBezTo>
                  <a:pt x="9072386" y="820079"/>
                  <a:pt x="8975318" y="911519"/>
                  <a:pt x="9018596" y="1076202"/>
                </a:cubicBezTo>
                <a:cubicBezTo>
                  <a:pt x="9061874" y="1240885"/>
                  <a:pt x="8981851" y="1396096"/>
                  <a:pt x="9018596" y="1572728"/>
                </a:cubicBezTo>
                <a:cubicBezTo>
                  <a:pt x="9055341" y="1749360"/>
                  <a:pt x="8991751" y="1899022"/>
                  <a:pt x="9018596" y="2143999"/>
                </a:cubicBezTo>
                <a:cubicBezTo>
                  <a:pt x="9045441" y="2388976"/>
                  <a:pt x="8970452" y="2493001"/>
                  <a:pt x="9018596" y="2640525"/>
                </a:cubicBezTo>
                <a:cubicBezTo>
                  <a:pt x="9066740" y="2788049"/>
                  <a:pt x="8970372" y="2857162"/>
                  <a:pt x="9018596" y="3062305"/>
                </a:cubicBezTo>
                <a:cubicBezTo>
                  <a:pt x="9066820" y="3267448"/>
                  <a:pt x="8996273" y="3419665"/>
                  <a:pt x="9018596" y="3558831"/>
                </a:cubicBezTo>
                <a:cubicBezTo>
                  <a:pt x="9040919" y="3697997"/>
                  <a:pt x="8975058" y="4124614"/>
                  <a:pt x="9018596" y="4354340"/>
                </a:cubicBezTo>
                <a:cubicBezTo>
                  <a:pt x="8993236" y="4662917"/>
                  <a:pt x="8811739" y="4990522"/>
                  <a:pt x="8401547" y="4971389"/>
                </a:cubicBezTo>
                <a:cubicBezTo>
                  <a:pt x="8181628" y="5015422"/>
                  <a:pt x="8028462" y="4908397"/>
                  <a:pt x="7802739" y="4971389"/>
                </a:cubicBezTo>
                <a:cubicBezTo>
                  <a:pt x="7577016" y="5034381"/>
                  <a:pt x="7224708" y="4896609"/>
                  <a:pt x="7048242" y="4971389"/>
                </a:cubicBezTo>
                <a:cubicBezTo>
                  <a:pt x="6871776" y="5046169"/>
                  <a:pt x="6570528" y="4955305"/>
                  <a:pt x="6449434" y="4971389"/>
                </a:cubicBezTo>
                <a:cubicBezTo>
                  <a:pt x="6328340" y="4987473"/>
                  <a:pt x="6029148" y="4960293"/>
                  <a:pt x="5772782" y="4971389"/>
                </a:cubicBezTo>
                <a:cubicBezTo>
                  <a:pt x="5516416" y="4982485"/>
                  <a:pt x="5238126" y="4885951"/>
                  <a:pt x="5018284" y="4971389"/>
                </a:cubicBezTo>
                <a:cubicBezTo>
                  <a:pt x="4798442" y="5056827"/>
                  <a:pt x="4697766" y="4962216"/>
                  <a:pt x="4419477" y="4971389"/>
                </a:cubicBezTo>
                <a:cubicBezTo>
                  <a:pt x="4141188" y="4980562"/>
                  <a:pt x="3983413" y="4915517"/>
                  <a:pt x="3820669" y="4971389"/>
                </a:cubicBezTo>
                <a:cubicBezTo>
                  <a:pt x="3657925" y="5027261"/>
                  <a:pt x="3420092" y="4950037"/>
                  <a:pt x="3221862" y="4971389"/>
                </a:cubicBezTo>
                <a:cubicBezTo>
                  <a:pt x="3023632" y="4992741"/>
                  <a:pt x="2791462" y="4960649"/>
                  <a:pt x="2545209" y="4971389"/>
                </a:cubicBezTo>
                <a:cubicBezTo>
                  <a:pt x="2298956" y="4982129"/>
                  <a:pt x="2263637" y="4953792"/>
                  <a:pt x="2102092" y="4971389"/>
                </a:cubicBezTo>
                <a:cubicBezTo>
                  <a:pt x="1940547" y="4988986"/>
                  <a:pt x="1530709" y="4950492"/>
                  <a:pt x="1347594" y="4971389"/>
                </a:cubicBezTo>
                <a:cubicBezTo>
                  <a:pt x="1164479" y="4992286"/>
                  <a:pt x="786746" y="4884292"/>
                  <a:pt x="617049" y="4971389"/>
                </a:cubicBezTo>
                <a:cubicBezTo>
                  <a:pt x="265272" y="4928443"/>
                  <a:pt x="-50979" y="4733580"/>
                  <a:pt x="0" y="4354340"/>
                </a:cubicBezTo>
                <a:cubicBezTo>
                  <a:pt x="-21998" y="4064543"/>
                  <a:pt x="11938" y="4002029"/>
                  <a:pt x="0" y="3745695"/>
                </a:cubicBezTo>
                <a:cubicBezTo>
                  <a:pt x="-11938" y="3489361"/>
                  <a:pt x="27196" y="3493108"/>
                  <a:pt x="0" y="3323915"/>
                </a:cubicBezTo>
                <a:cubicBezTo>
                  <a:pt x="-27196" y="3154722"/>
                  <a:pt x="36364" y="2979396"/>
                  <a:pt x="0" y="2715271"/>
                </a:cubicBezTo>
                <a:cubicBezTo>
                  <a:pt x="-36364" y="2451146"/>
                  <a:pt x="30253" y="2425422"/>
                  <a:pt x="0" y="2143999"/>
                </a:cubicBezTo>
                <a:cubicBezTo>
                  <a:pt x="-30253" y="1862576"/>
                  <a:pt x="35646" y="1718318"/>
                  <a:pt x="0" y="1610101"/>
                </a:cubicBezTo>
                <a:cubicBezTo>
                  <a:pt x="-35646" y="1501884"/>
                  <a:pt x="14893" y="988724"/>
                  <a:pt x="0" y="617049"/>
                </a:cubicBezTo>
                <a:close/>
              </a:path>
              <a:path w="9018596" h="4971389" stroke="0" extrusionOk="0">
                <a:moveTo>
                  <a:pt x="0" y="617049"/>
                </a:moveTo>
                <a:cubicBezTo>
                  <a:pt x="6377" y="333559"/>
                  <a:pt x="260195" y="-84759"/>
                  <a:pt x="617049" y="0"/>
                </a:cubicBezTo>
                <a:cubicBezTo>
                  <a:pt x="810080" y="-51714"/>
                  <a:pt x="959383" y="73114"/>
                  <a:pt x="1293702" y="0"/>
                </a:cubicBezTo>
                <a:cubicBezTo>
                  <a:pt x="1628021" y="-73114"/>
                  <a:pt x="1573066" y="43480"/>
                  <a:pt x="1658974" y="0"/>
                </a:cubicBezTo>
                <a:cubicBezTo>
                  <a:pt x="1744882" y="-43480"/>
                  <a:pt x="2154467" y="71449"/>
                  <a:pt x="2413472" y="0"/>
                </a:cubicBezTo>
                <a:cubicBezTo>
                  <a:pt x="2672477" y="-71449"/>
                  <a:pt x="2913357" y="54090"/>
                  <a:pt x="3167969" y="0"/>
                </a:cubicBezTo>
                <a:cubicBezTo>
                  <a:pt x="3422581" y="-54090"/>
                  <a:pt x="3358676" y="31122"/>
                  <a:pt x="3533242" y="0"/>
                </a:cubicBezTo>
                <a:cubicBezTo>
                  <a:pt x="3707808" y="-31122"/>
                  <a:pt x="3883286" y="52353"/>
                  <a:pt x="4054204" y="0"/>
                </a:cubicBezTo>
                <a:cubicBezTo>
                  <a:pt x="4225122" y="-52353"/>
                  <a:pt x="4361907" y="11816"/>
                  <a:pt x="4497322" y="0"/>
                </a:cubicBezTo>
                <a:cubicBezTo>
                  <a:pt x="4632737" y="-11816"/>
                  <a:pt x="4902934" y="33662"/>
                  <a:pt x="5251819" y="0"/>
                </a:cubicBezTo>
                <a:cubicBezTo>
                  <a:pt x="5600704" y="-33662"/>
                  <a:pt x="5461025" y="4656"/>
                  <a:pt x="5617092" y="0"/>
                </a:cubicBezTo>
                <a:cubicBezTo>
                  <a:pt x="5773159" y="-4656"/>
                  <a:pt x="5853348" y="46238"/>
                  <a:pt x="6060210" y="0"/>
                </a:cubicBezTo>
                <a:cubicBezTo>
                  <a:pt x="6267072" y="-46238"/>
                  <a:pt x="6364884" y="14404"/>
                  <a:pt x="6581172" y="0"/>
                </a:cubicBezTo>
                <a:cubicBezTo>
                  <a:pt x="6797460" y="-14404"/>
                  <a:pt x="6933874" y="3689"/>
                  <a:pt x="7257825" y="0"/>
                </a:cubicBezTo>
                <a:cubicBezTo>
                  <a:pt x="7581776" y="-3689"/>
                  <a:pt x="7496847" y="42260"/>
                  <a:pt x="7623097" y="0"/>
                </a:cubicBezTo>
                <a:cubicBezTo>
                  <a:pt x="7749347" y="-42260"/>
                  <a:pt x="8084997" y="72743"/>
                  <a:pt x="8401547" y="0"/>
                </a:cubicBezTo>
                <a:cubicBezTo>
                  <a:pt x="8665944" y="-4076"/>
                  <a:pt x="9033896" y="277953"/>
                  <a:pt x="9018596" y="617049"/>
                </a:cubicBezTo>
                <a:cubicBezTo>
                  <a:pt x="9040472" y="883402"/>
                  <a:pt x="8985939" y="974443"/>
                  <a:pt x="9018596" y="1188321"/>
                </a:cubicBezTo>
                <a:cubicBezTo>
                  <a:pt x="9051253" y="1402199"/>
                  <a:pt x="9001847" y="1539838"/>
                  <a:pt x="9018596" y="1759592"/>
                </a:cubicBezTo>
                <a:cubicBezTo>
                  <a:pt x="9035345" y="1979346"/>
                  <a:pt x="8972646" y="2050796"/>
                  <a:pt x="9018596" y="2256118"/>
                </a:cubicBezTo>
                <a:cubicBezTo>
                  <a:pt x="9064546" y="2461440"/>
                  <a:pt x="9012659" y="2627627"/>
                  <a:pt x="9018596" y="2827390"/>
                </a:cubicBezTo>
                <a:cubicBezTo>
                  <a:pt x="9024533" y="3027153"/>
                  <a:pt x="9014211" y="3188334"/>
                  <a:pt x="9018596" y="3323915"/>
                </a:cubicBezTo>
                <a:cubicBezTo>
                  <a:pt x="9022981" y="3459497"/>
                  <a:pt x="8989792" y="3655008"/>
                  <a:pt x="9018596" y="3745695"/>
                </a:cubicBezTo>
                <a:cubicBezTo>
                  <a:pt x="9047400" y="3836382"/>
                  <a:pt x="8980133" y="4084884"/>
                  <a:pt x="9018596" y="4354340"/>
                </a:cubicBezTo>
                <a:cubicBezTo>
                  <a:pt x="9008880" y="4703010"/>
                  <a:pt x="8820682" y="4972358"/>
                  <a:pt x="8401547" y="4971389"/>
                </a:cubicBezTo>
                <a:cubicBezTo>
                  <a:pt x="8074824" y="5036286"/>
                  <a:pt x="7840013" y="4884042"/>
                  <a:pt x="7647050" y="4971389"/>
                </a:cubicBezTo>
                <a:cubicBezTo>
                  <a:pt x="7454087" y="5058736"/>
                  <a:pt x="7311256" y="4929885"/>
                  <a:pt x="7126087" y="4971389"/>
                </a:cubicBezTo>
                <a:cubicBezTo>
                  <a:pt x="6940918" y="5012893"/>
                  <a:pt x="6655434" y="4913028"/>
                  <a:pt x="6449434" y="4971389"/>
                </a:cubicBezTo>
                <a:cubicBezTo>
                  <a:pt x="6243434" y="5029750"/>
                  <a:pt x="6101332" y="4927565"/>
                  <a:pt x="5772782" y="4971389"/>
                </a:cubicBezTo>
                <a:cubicBezTo>
                  <a:pt x="5444232" y="5015213"/>
                  <a:pt x="5585409" y="4936144"/>
                  <a:pt x="5407509" y="4971389"/>
                </a:cubicBezTo>
                <a:cubicBezTo>
                  <a:pt x="5229609" y="5006634"/>
                  <a:pt x="4969577" y="4963248"/>
                  <a:pt x="4730857" y="4971389"/>
                </a:cubicBezTo>
                <a:cubicBezTo>
                  <a:pt x="4492137" y="4979530"/>
                  <a:pt x="4382421" y="4945666"/>
                  <a:pt x="4209894" y="4971389"/>
                </a:cubicBezTo>
                <a:cubicBezTo>
                  <a:pt x="4037367" y="4997112"/>
                  <a:pt x="3783569" y="4957572"/>
                  <a:pt x="3455397" y="4971389"/>
                </a:cubicBezTo>
                <a:cubicBezTo>
                  <a:pt x="3127225" y="4985206"/>
                  <a:pt x="3019673" y="4948666"/>
                  <a:pt x="2700899" y="4971389"/>
                </a:cubicBezTo>
                <a:cubicBezTo>
                  <a:pt x="2382125" y="4994112"/>
                  <a:pt x="2411459" y="4933628"/>
                  <a:pt x="2335627" y="4971389"/>
                </a:cubicBezTo>
                <a:cubicBezTo>
                  <a:pt x="2259795" y="5009150"/>
                  <a:pt x="1842842" y="4963569"/>
                  <a:pt x="1581129" y="4971389"/>
                </a:cubicBezTo>
                <a:cubicBezTo>
                  <a:pt x="1319416" y="4979209"/>
                  <a:pt x="1357871" y="4933334"/>
                  <a:pt x="1138012" y="4971389"/>
                </a:cubicBezTo>
                <a:cubicBezTo>
                  <a:pt x="918153" y="5009444"/>
                  <a:pt x="832583" y="4911936"/>
                  <a:pt x="617049" y="4971389"/>
                </a:cubicBezTo>
                <a:cubicBezTo>
                  <a:pt x="272082" y="5031850"/>
                  <a:pt x="73465" y="4678664"/>
                  <a:pt x="0" y="4354340"/>
                </a:cubicBezTo>
                <a:cubicBezTo>
                  <a:pt x="-20939" y="4164890"/>
                  <a:pt x="70833" y="4000244"/>
                  <a:pt x="0" y="3745695"/>
                </a:cubicBezTo>
                <a:cubicBezTo>
                  <a:pt x="-70833" y="3491147"/>
                  <a:pt x="63102" y="3380518"/>
                  <a:pt x="0" y="3211797"/>
                </a:cubicBezTo>
                <a:cubicBezTo>
                  <a:pt x="-63102" y="3043076"/>
                  <a:pt x="51053" y="2818312"/>
                  <a:pt x="0" y="2715271"/>
                </a:cubicBezTo>
                <a:cubicBezTo>
                  <a:pt x="-51053" y="2612230"/>
                  <a:pt x="19171" y="2467279"/>
                  <a:pt x="0" y="2293491"/>
                </a:cubicBezTo>
                <a:cubicBezTo>
                  <a:pt x="-19171" y="2119703"/>
                  <a:pt x="20612" y="1899425"/>
                  <a:pt x="0" y="1796965"/>
                </a:cubicBezTo>
                <a:cubicBezTo>
                  <a:pt x="-20612" y="1694505"/>
                  <a:pt x="46781" y="1317119"/>
                  <a:pt x="0" y="1188321"/>
                </a:cubicBezTo>
                <a:cubicBezTo>
                  <a:pt x="-46781" y="1059523"/>
                  <a:pt x="52945" y="747779"/>
                  <a:pt x="0" y="617049"/>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216007" y="-530612"/>
            <a:ext cx="5283115" cy="2464187"/>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2" y="1092914"/>
              <a:ext cx="3984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srgbClr val="FF0066"/>
                  </a:solidFill>
                  <a:latin typeface="Calibri" panose="020F0502020204030204" pitchFamily="34" charset="0"/>
                  <a:cs typeface="Calibri" panose="020F0502020204030204" pitchFamily="34" charset="0"/>
                </a:rPr>
                <a:t>Luật</a:t>
              </a:r>
              <a:r>
                <a:rPr lang="en-US" sz="4800" b="1" dirty="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chơi</a:t>
              </a:r>
              <a:endParaRPr kumimoji="0" lang="vi-VN" sz="4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sp>
        <p:nvSpPr>
          <p:cNvPr id="26" name="TextBox 25">
            <a:extLst>
              <a:ext uri="{FF2B5EF4-FFF2-40B4-BE49-F238E27FC236}">
                <a16:creationId xmlns:a16="http://schemas.microsoft.com/office/drawing/2014/main" id="{F0876E55-7607-460B-A517-107B430FB483}"/>
              </a:ext>
            </a:extLst>
          </p:cNvPr>
          <p:cNvSpPr txBox="1"/>
          <p:nvPr/>
        </p:nvSpPr>
        <p:spPr>
          <a:xfrm>
            <a:off x="3181350" y="1906197"/>
            <a:ext cx="8630577" cy="2123658"/>
          </a:xfrm>
          <a:prstGeom prst="rect">
            <a:avLst/>
          </a:prstGeom>
          <a:noFill/>
        </p:spPr>
        <p:txBody>
          <a:bodyPr wrap="square">
            <a:spAutoFit/>
          </a:bodyPr>
          <a:lstStyle/>
          <a:p>
            <a:pPr marL="571500" lvl="0" indent="-571500" algn="just">
              <a:buFont typeface="Arial" panose="020B0604020202020204" pitchFamily="34" charset="0"/>
              <a:buChar char="•"/>
            </a:pPr>
            <a:r>
              <a:rPr lang="en-US" sz="3300" dirty="0">
                <a:solidFill>
                  <a:srgbClr val="FF0000"/>
                </a:solidFill>
                <a:latin typeface="Calibri" panose="020F0502020204030204" pitchFamily="34" charset="0"/>
                <a:cs typeface="Calibri" panose="020F0502020204030204" pitchFamily="34" charset="0"/>
              </a:rPr>
              <a:t>GV </a:t>
            </a:r>
            <a:r>
              <a:rPr lang="vi-VN" sz="3300" dirty="0">
                <a:solidFill>
                  <a:srgbClr val="FF0000"/>
                </a:solidFill>
                <a:latin typeface="Calibri" panose="020F0502020204030204" pitchFamily="34" charset="0"/>
                <a:cs typeface="Calibri" panose="020F0502020204030204" pitchFamily="34" charset="0"/>
              </a:rPr>
              <a:t>chuẩn bị tranh hộp thư và các thẻ chữ hình phong thư để HS có thể thả các phong thư vào đúng hộp thư.</a:t>
            </a:r>
            <a:endParaRPr lang="en-US" sz="3300" dirty="0">
              <a:solidFill>
                <a:srgbClr val="FF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dirty="0">
                <a:solidFill>
                  <a:srgbClr val="FF0000"/>
                </a:solidFill>
                <a:latin typeface="Calibri" panose="020F0502020204030204" pitchFamily="34" charset="0"/>
                <a:cs typeface="Calibri" panose="020F0502020204030204" pitchFamily="34" charset="0"/>
              </a:rPr>
              <a:t>Nhóm nào thả đúng và xong trước sẽ th</a:t>
            </a:r>
            <a:r>
              <a:rPr lang="en-US" sz="3300" dirty="0">
                <a:solidFill>
                  <a:srgbClr val="FF0000"/>
                </a:solidFill>
                <a:latin typeface="Calibri" panose="020F0502020204030204" pitchFamily="34" charset="0"/>
                <a:cs typeface="Calibri" panose="020F0502020204030204" pitchFamily="34" charset="0"/>
              </a:rPr>
              <a:t>ắ</a:t>
            </a:r>
            <a:r>
              <a:rPr lang="vi-VN" sz="3300" dirty="0">
                <a:solidFill>
                  <a:srgbClr val="FF0000"/>
                </a:solidFill>
                <a:latin typeface="Calibri" panose="020F0502020204030204" pitchFamily="34" charset="0"/>
                <a:cs typeface="Calibri" panose="020F0502020204030204" pitchFamily="34" charset="0"/>
              </a:rPr>
              <a:t>ng. </a:t>
            </a:r>
          </a:p>
        </p:txBody>
      </p:sp>
      <p:grpSp>
        <p:nvGrpSpPr>
          <p:cNvPr id="15" name="Group 14"/>
          <p:cNvGrpSpPr/>
          <p:nvPr/>
        </p:nvGrpSpPr>
        <p:grpSpPr>
          <a:xfrm>
            <a:off x="144295" y="2522358"/>
            <a:ext cx="1944730" cy="3456000"/>
            <a:chOff x="144295" y="2522358"/>
            <a:chExt cx="1944730" cy="3456000"/>
          </a:xfrm>
        </p:grpSpPr>
        <p:pic>
          <p:nvPicPr>
            <p:cNvPr id="16" name="Picture 15">
              <a:extLst>
                <a:ext uri="{FF2B5EF4-FFF2-40B4-BE49-F238E27FC236}">
                  <a16:creationId xmlns:a16="http://schemas.microsoft.com/office/drawing/2014/main" id="{E98D1FC1-250E-F902-4AEE-7991F7470095}"/>
                </a:ext>
              </a:extLst>
            </p:cNvPr>
            <p:cNvPicPr>
              <a:picLocks noChangeAspect="1"/>
            </p:cNvPicPr>
            <p:nvPr/>
          </p:nvPicPr>
          <p:blipFill>
            <a:blip r:embed="rId5"/>
            <a:stretch>
              <a:fillRect/>
            </a:stretch>
          </p:blipFill>
          <p:spPr>
            <a:xfrm>
              <a:off x="144295" y="2522358"/>
              <a:ext cx="1944730" cy="3456000"/>
            </a:xfrm>
            <a:prstGeom prst="rect">
              <a:avLst/>
            </a:prstGeom>
          </p:spPr>
        </p:pic>
        <p:sp>
          <p:nvSpPr>
            <p:cNvPr id="19" name="Rectangle 18"/>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290B975F-4BF7-7E79-68CE-79693AAD9C72}"/>
              </a:ext>
            </a:extLst>
          </p:cNvPr>
          <p:cNvPicPr>
            <a:picLocks noChangeAspect="1"/>
          </p:cNvPicPr>
          <p:nvPr/>
        </p:nvPicPr>
        <p:blipFill>
          <a:blip r:embed="rId6"/>
          <a:stretch>
            <a:fillRect/>
          </a:stretch>
        </p:blipFill>
        <p:spPr>
          <a:xfrm>
            <a:off x="4324349" y="4145518"/>
            <a:ext cx="5403045" cy="2397601"/>
          </a:xfrm>
          <a:prstGeom prst="rect">
            <a:avLst/>
          </a:prstGeom>
        </p:spPr>
      </p:pic>
    </p:spTree>
    <p:extLst>
      <p:ext uri="{BB962C8B-B14F-4D97-AF65-F5344CB8AC3E}">
        <p14:creationId xmlns:p14="http://schemas.microsoft.com/office/powerpoint/2010/main" val="2225465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559</Words>
  <Application>Microsoft Office PowerPoint</Application>
  <PresentationFormat>Widescreen</PresentationFormat>
  <Paragraphs>80</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等线</vt:lpstr>
      <vt:lpstr>Arial</vt:lpstr>
      <vt:lpstr>Calibri</vt:lpstr>
      <vt:lpstr>Calibri Light</vt:lpstr>
      <vt:lpstr>SVN-SAF</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2024-12-12T03:57:07Z</dcterms:created>
  <dcterms:modified xsi:type="dcterms:W3CDTF">2024-12-12T03:59:14Z</dcterms:modified>
</cp:coreProperties>
</file>