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89" r:id="rId2"/>
    <p:sldId id="264" r:id="rId3"/>
    <p:sldId id="278" r:id="rId4"/>
    <p:sldId id="279" r:id="rId5"/>
    <p:sldId id="280" r:id="rId6"/>
    <p:sldId id="348" r:id="rId7"/>
    <p:sldId id="347" r:id="rId8"/>
    <p:sldId id="291" r:id="rId9"/>
    <p:sldId id="268" r:id="rId10"/>
    <p:sldId id="350" r:id="rId11"/>
    <p:sldId id="349" r:id="rId12"/>
    <p:sldId id="261" r:id="rId13"/>
    <p:sldId id="351" r:id="rId14"/>
    <p:sldId id="352" r:id="rId15"/>
    <p:sldId id="353" r:id="rId16"/>
    <p:sldId id="354" r:id="rId17"/>
    <p:sldId id="301" r:id="rId18"/>
    <p:sldId id="257" r:id="rId19"/>
    <p:sldId id="266" r:id="rId20"/>
    <p:sldId id="259" r:id="rId21"/>
    <p:sldId id="35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893"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2DBE68-2648-4B9E-8BA8-0C578C5479E8}" type="datetimeFigureOut">
              <a:rPr lang="en-US" smtClean="0"/>
              <a:t>12/12/2024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13529F-5435-4D0D-A4AC-D8BB6E3490DE}" type="slidenum">
              <a:rPr lang="en-US" smtClean="0"/>
              <a:t>‹#›</a:t>
            </a:fld>
            <a:endParaRPr lang="en-US"/>
          </a:p>
        </p:txBody>
      </p:sp>
    </p:spTree>
    <p:extLst>
      <p:ext uri="{BB962C8B-B14F-4D97-AF65-F5344CB8AC3E}">
        <p14:creationId xmlns:p14="http://schemas.microsoft.com/office/powerpoint/2010/main" val="2332692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9403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92867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6014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en-US" dirty="0"/>
          </a:p>
        </p:txBody>
      </p:sp>
      <p:sp>
        <p:nvSpPr>
          <p:cNvPr id="4" name="Slide Number Placeholder 3"/>
          <p:cNvSpPr>
            <a:spLocks noGrp="1"/>
          </p:cNvSpPr>
          <p:nvPr>
            <p:ph type="sldNum" sz="quarter" idx="5"/>
          </p:nvPr>
        </p:nvSpPr>
        <p:spPr/>
        <p:txBody>
          <a:bodyPr/>
          <a:lstStyle/>
          <a:p>
            <a:fld id="{CF334DD2-8923-4FD7-973C-22E6FC23850A}" type="slidenum">
              <a:rPr lang="en-US" smtClean="0"/>
              <a:t>18</a:t>
            </a:fld>
            <a:endParaRPr lang="en-US"/>
          </a:p>
        </p:txBody>
      </p:sp>
    </p:spTree>
    <p:extLst>
      <p:ext uri="{BB962C8B-B14F-4D97-AF65-F5344CB8AC3E}">
        <p14:creationId xmlns:p14="http://schemas.microsoft.com/office/powerpoint/2010/main" val="1226699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2279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4534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5272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9461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39681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99647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5726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0548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67356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68985-D493-8E63-AEC7-14A1775900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4FAF82-2A5F-4744-CD3A-8B6319E5D9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16E8C7-C40E-FE53-19F6-C084D92CDC99}"/>
              </a:ext>
            </a:extLst>
          </p:cNvPr>
          <p:cNvSpPr>
            <a:spLocks noGrp="1"/>
          </p:cNvSpPr>
          <p:nvPr>
            <p:ph type="dt" sz="half" idx="10"/>
          </p:nvPr>
        </p:nvSpPr>
        <p:spPr/>
        <p:txBody>
          <a:bodyPr/>
          <a:lstStyle/>
          <a:p>
            <a:fld id="{7849C29D-EF18-4D56-A8E1-9FCFD6F2D6D7}" type="datetimeFigureOut">
              <a:rPr lang="en-US" smtClean="0"/>
              <a:t>12/12/2024</a:t>
            </a:fld>
            <a:endParaRPr lang="en-US"/>
          </a:p>
        </p:txBody>
      </p:sp>
      <p:sp>
        <p:nvSpPr>
          <p:cNvPr id="5" name="Footer Placeholder 4">
            <a:extLst>
              <a:ext uri="{FF2B5EF4-FFF2-40B4-BE49-F238E27FC236}">
                <a16:creationId xmlns:a16="http://schemas.microsoft.com/office/drawing/2014/main" id="{2D757CC6-814E-00D1-1E7C-EB8AC4EE3E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5DBB7C-12D0-B13F-C841-A3C072E53422}"/>
              </a:ext>
            </a:extLst>
          </p:cNvPr>
          <p:cNvSpPr>
            <a:spLocks noGrp="1"/>
          </p:cNvSpPr>
          <p:nvPr>
            <p:ph type="sldNum" sz="quarter" idx="12"/>
          </p:nvPr>
        </p:nvSpPr>
        <p:spPr/>
        <p:txBody>
          <a:bodyPr/>
          <a:lstStyle/>
          <a:p>
            <a:fld id="{398C0698-F85D-4901-8008-174EBD246713}" type="slidenum">
              <a:rPr lang="en-US" smtClean="0"/>
              <a:t>‹#›</a:t>
            </a:fld>
            <a:endParaRPr lang="en-US"/>
          </a:p>
        </p:txBody>
      </p:sp>
    </p:spTree>
    <p:extLst>
      <p:ext uri="{BB962C8B-B14F-4D97-AF65-F5344CB8AC3E}">
        <p14:creationId xmlns:p14="http://schemas.microsoft.com/office/powerpoint/2010/main" val="2369262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A576E-E7D2-DF28-6B1F-687CF3AA7E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AB031C-2B1D-D3A0-AFAF-BC80A78762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000681-948C-CD0E-1462-242A3470946F}"/>
              </a:ext>
            </a:extLst>
          </p:cNvPr>
          <p:cNvSpPr>
            <a:spLocks noGrp="1"/>
          </p:cNvSpPr>
          <p:nvPr>
            <p:ph type="dt" sz="half" idx="10"/>
          </p:nvPr>
        </p:nvSpPr>
        <p:spPr/>
        <p:txBody>
          <a:bodyPr/>
          <a:lstStyle/>
          <a:p>
            <a:fld id="{7849C29D-EF18-4D56-A8E1-9FCFD6F2D6D7}" type="datetimeFigureOut">
              <a:rPr lang="en-US" smtClean="0"/>
              <a:t>12/12/2024</a:t>
            </a:fld>
            <a:endParaRPr lang="en-US"/>
          </a:p>
        </p:txBody>
      </p:sp>
      <p:sp>
        <p:nvSpPr>
          <p:cNvPr id="5" name="Footer Placeholder 4">
            <a:extLst>
              <a:ext uri="{FF2B5EF4-FFF2-40B4-BE49-F238E27FC236}">
                <a16:creationId xmlns:a16="http://schemas.microsoft.com/office/drawing/2014/main" id="{7D6ED9C4-73A0-6F3F-212E-F9670C3CE8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247FCE-F4E2-9143-B8F0-6F00752F01CB}"/>
              </a:ext>
            </a:extLst>
          </p:cNvPr>
          <p:cNvSpPr>
            <a:spLocks noGrp="1"/>
          </p:cNvSpPr>
          <p:nvPr>
            <p:ph type="sldNum" sz="quarter" idx="12"/>
          </p:nvPr>
        </p:nvSpPr>
        <p:spPr/>
        <p:txBody>
          <a:bodyPr/>
          <a:lstStyle/>
          <a:p>
            <a:fld id="{398C0698-F85D-4901-8008-174EBD246713}" type="slidenum">
              <a:rPr lang="en-US" smtClean="0"/>
              <a:t>‹#›</a:t>
            </a:fld>
            <a:endParaRPr lang="en-US"/>
          </a:p>
        </p:txBody>
      </p:sp>
    </p:spTree>
    <p:extLst>
      <p:ext uri="{BB962C8B-B14F-4D97-AF65-F5344CB8AC3E}">
        <p14:creationId xmlns:p14="http://schemas.microsoft.com/office/powerpoint/2010/main" val="1035102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E54052-A5A0-3BDD-3A50-20E9029B5A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911051-0FF2-4C31-DB12-CA36D20713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C49EC-20E8-E1F3-6452-030B45623A60}"/>
              </a:ext>
            </a:extLst>
          </p:cNvPr>
          <p:cNvSpPr>
            <a:spLocks noGrp="1"/>
          </p:cNvSpPr>
          <p:nvPr>
            <p:ph type="dt" sz="half" idx="10"/>
          </p:nvPr>
        </p:nvSpPr>
        <p:spPr/>
        <p:txBody>
          <a:bodyPr/>
          <a:lstStyle/>
          <a:p>
            <a:fld id="{7849C29D-EF18-4D56-A8E1-9FCFD6F2D6D7}" type="datetimeFigureOut">
              <a:rPr lang="en-US" smtClean="0"/>
              <a:t>12/12/2024</a:t>
            </a:fld>
            <a:endParaRPr lang="en-US"/>
          </a:p>
        </p:txBody>
      </p:sp>
      <p:sp>
        <p:nvSpPr>
          <p:cNvPr id="5" name="Footer Placeholder 4">
            <a:extLst>
              <a:ext uri="{FF2B5EF4-FFF2-40B4-BE49-F238E27FC236}">
                <a16:creationId xmlns:a16="http://schemas.microsoft.com/office/drawing/2014/main" id="{107489A5-BBE4-C6D3-37E9-136031CC7D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834E8D-D67A-6BDF-5643-79F2065A6185}"/>
              </a:ext>
            </a:extLst>
          </p:cNvPr>
          <p:cNvSpPr>
            <a:spLocks noGrp="1"/>
          </p:cNvSpPr>
          <p:nvPr>
            <p:ph type="sldNum" sz="quarter" idx="12"/>
          </p:nvPr>
        </p:nvSpPr>
        <p:spPr/>
        <p:txBody>
          <a:bodyPr/>
          <a:lstStyle/>
          <a:p>
            <a:fld id="{398C0698-F85D-4901-8008-174EBD246713}" type="slidenum">
              <a:rPr lang="en-US" smtClean="0"/>
              <a:t>‹#›</a:t>
            </a:fld>
            <a:endParaRPr lang="en-US"/>
          </a:p>
        </p:txBody>
      </p:sp>
    </p:spTree>
    <p:extLst>
      <p:ext uri="{BB962C8B-B14F-4D97-AF65-F5344CB8AC3E}">
        <p14:creationId xmlns:p14="http://schemas.microsoft.com/office/powerpoint/2010/main" val="1439430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7EE6F6E-4724-4A96-8384-64CCDFD4B8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2481522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72568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A37D3-D05E-F43F-6360-4850FFEB04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D79B75-4832-6D2D-4F01-FD03FA18B7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CE692E-1B88-8A04-5189-76AF8BA9F225}"/>
              </a:ext>
            </a:extLst>
          </p:cNvPr>
          <p:cNvSpPr>
            <a:spLocks noGrp="1"/>
          </p:cNvSpPr>
          <p:nvPr>
            <p:ph type="dt" sz="half" idx="10"/>
          </p:nvPr>
        </p:nvSpPr>
        <p:spPr/>
        <p:txBody>
          <a:bodyPr/>
          <a:lstStyle/>
          <a:p>
            <a:fld id="{7849C29D-EF18-4D56-A8E1-9FCFD6F2D6D7}" type="datetimeFigureOut">
              <a:rPr lang="en-US" smtClean="0"/>
              <a:t>12/12/2024</a:t>
            </a:fld>
            <a:endParaRPr lang="en-US"/>
          </a:p>
        </p:txBody>
      </p:sp>
      <p:sp>
        <p:nvSpPr>
          <p:cNvPr id="5" name="Footer Placeholder 4">
            <a:extLst>
              <a:ext uri="{FF2B5EF4-FFF2-40B4-BE49-F238E27FC236}">
                <a16:creationId xmlns:a16="http://schemas.microsoft.com/office/drawing/2014/main" id="{BEF6DE6B-5886-0592-FD44-E2A4E3ECAD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EB9F18-A414-3CB6-32A6-7F6DA54F0AAF}"/>
              </a:ext>
            </a:extLst>
          </p:cNvPr>
          <p:cNvSpPr>
            <a:spLocks noGrp="1"/>
          </p:cNvSpPr>
          <p:nvPr>
            <p:ph type="sldNum" sz="quarter" idx="12"/>
          </p:nvPr>
        </p:nvSpPr>
        <p:spPr/>
        <p:txBody>
          <a:bodyPr/>
          <a:lstStyle/>
          <a:p>
            <a:fld id="{398C0698-F85D-4901-8008-174EBD246713}" type="slidenum">
              <a:rPr lang="en-US" smtClean="0"/>
              <a:t>‹#›</a:t>
            </a:fld>
            <a:endParaRPr lang="en-US"/>
          </a:p>
        </p:txBody>
      </p:sp>
    </p:spTree>
    <p:extLst>
      <p:ext uri="{BB962C8B-B14F-4D97-AF65-F5344CB8AC3E}">
        <p14:creationId xmlns:p14="http://schemas.microsoft.com/office/powerpoint/2010/main" val="2583156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8BE30-35D3-9940-D313-EA5399A8AA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DF1963-A38C-A6CE-4E69-2B91473C44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5FB6D6-C107-2331-6FC8-83FC8C17FD0E}"/>
              </a:ext>
            </a:extLst>
          </p:cNvPr>
          <p:cNvSpPr>
            <a:spLocks noGrp="1"/>
          </p:cNvSpPr>
          <p:nvPr>
            <p:ph type="dt" sz="half" idx="10"/>
          </p:nvPr>
        </p:nvSpPr>
        <p:spPr/>
        <p:txBody>
          <a:bodyPr/>
          <a:lstStyle/>
          <a:p>
            <a:fld id="{7849C29D-EF18-4D56-A8E1-9FCFD6F2D6D7}" type="datetimeFigureOut">
              <a:rPr lang="en-US" smtClean="0"/>
              <a:t>12/12/2024</a:t>
            </a:fld>
            <a:endParaRPr lang="en-US"/>
          </a:p>
        </p:txBody>
      </p:sp>
      <p:sp>
        <p:nvSpPr>
          <p:cNvPr id="5" name="Footer Placeholder 4">
            <a:extLst>
              <a:ext uri="{FF2B5EF4-FFF2-40B4-BE49-F238E27FC236}">
                <a16:creationId xmlns:a16="http://schemas.microsoft.com/office/drawing/2014/main" id="{6C4C9190-0007-55DC-47CA-1A3E31DB14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986F3E-533A-6FE3-8527-CBA6ADECC3E8}"/>
              </a:ext>
            </a:extLst>
          </p:cNvPr>
          <p:cNvSpPr>
            <a:spLocks noGrp="1"/>
          </p:cNvSpPr>
          <p:nvPr>
            <p:ph type="sldNum" sz="quarter" idx="12"/>
          </p:nvPr>
        </p:nvSpPr>
        <p:spPr/>
        <p:txBody>
          <a:bodyPr/>
          <a:lstStyle/>
          <a:p>
            <a:fld id="{398C0698-F85D-4901-8008-174EBD246713}" type="slidenum">
              <a:rPr lang="en-US" smtClean="0"/>
              <a:t>‹#›</a:t>
            </a:fld>
            <a:endParaRPr lang="en-US"/>
          </a:p>
        </p:txBody>
      </p:sp>
    </p:spTree>
    <p:extLst>
      <p:ext uri="{BB962C8B-B14F-4D97-AF65-F5344CB8AC3E}">
        <p14:creationId xmlns:p14="http://schemas.microsoft.com/office/powerpoint/2010/main" val="3541184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71CEB-EFF8-1673-4BF5-4227361FEC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FE40A4-19D7-7BDA-E2A0-BD38B50DE8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6922B8-0A94-CCE4-BADF-F653EA623B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D20BA0-269B-C579-1EA5-80F2ABBA8A67}"/>
              </a:ext>
            </a:extLst>
          </p:cNvPr>
          <p:cNvSpPr>
            <a:spLocks noGrp="1"/>
          </p:cNvSpPr>
          <p:nvPr>
            <p:ph type="dt" sz="half" idx="10"/>
          </p:nvPr>
        </p:nvSpPr>
        <p:spPr/>
        <p:txBody>
          <a:bodyPr/>
          <a:lstStyle/>
          <a:p>
            <a:fld id="{7849C29D-EF18-4D56-A8E1-9FCFD6F2D6D7}" type="datetimeFigureOut">
              <a:rPr lang="en-US" smtClean="0"/>
              <a:t>12/12/2024</a:t>
            </a:fld>
            <a:endParaRPr lang="en-US"/>
          </a:p>
        </p:txBody>
      </p:sp>
      <p:sp>
        <p:nvSpPr>
          <p:cNvPr id="6" name="Footer Placeholder 5">
            <a:extLst>
              <a:ext uri="{FF2B5EF4-FFF2-40B4-BE49-F238E27FC236}">
                <a16:creationId xmlns:a16="http://schemas.microsoft.com/office/drawing/2014/main" id="{0728F615-DCEF-0B39-FEC6-E413AB2E54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400157-1F72-04D3-5332-DB963888A608}"/>
              </a:ext>
            </a:extLst>
          </p:cNvPr>
          <p:cNvSpPr>
            <a:spLocks noGrp="1"/>
          </p:cNvSpPr>
          <p:nvPr>
            <p:ph type="sldNum" sz="quarter" idx="12"/>
          </p:nvPr>
        </p:nvSpPr>
        <p:spPr/>
        <p:txBody>
          <a:bodyPr/>
          <a:lstStyle/>
          <a:p>
            <a:fld id="{398C0698-F85D-4901-8008-174EBD246713}" type="slidenum">
              <a:rPr lang="en-US" smtClean="0"/>
              <a:t>‹#›</a:t>
            </a:fld>
            <a:endParaRPr lang="en-US"/>
          </a:p>
        </p:txBody>
      </p:sp>
    </p:spTree>
    <p:extLst>
      <p:ext uri="{BB962C8B-B14F-4D97-AF65-F5344CB8AC3E}">
        <p14:creationId xmlns:p14="http://schemas.microsoft.com/office/powerpoint/2010/main" val="990495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CB5D2-9523-E2B7-9CAB-F9445467CC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215F6E-3973-570B-8063-4784DD3C9A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574661-F143-1E77-F214-A1D86CA56E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08FEEA-B0E9-1BBD-19A7-A9C608098F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EB1411-2A67-E878-4457-026D0606FA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6B5E-9981-56AD-497B-764B24F81C0B}"/>
              </a:ext>
            </a:extLst>
          </p:cNvPr>
          <p:cNvSpPr>
            <a:spLocks noGrp="1"/>
          </p:cNvSpPr>
          <p:nvPr>
            <p:ph type="dt" sz="half" idx="10"/>
          </p:nvPr>
        </p:nvSpPr>
        <p:spPr/>
        <p:txBody>
          <a:bodyPr/>
          <a:lstStyle/>
          <a:p>
            <a:fld id="{7849C29D-EF18-4D56-A8E1-9FCFD6F2D6D7}" type="datetimeFigureOut">
              <a:rPr lang="en-US" smtClean="0"/>
              <a:t>12/12/2024</a:t>
            </a:fld>
            <a:endParaRPr lang="en-US"/>
          </a:p>
        </p:txBody>
      </p:sp>
      <p:sp>
        <p:nvSpPr>
          <p:cNvPr id="8" name="Footer Placeholder 7">
            <a:extLst>
              <a:ext uri="{FF2B5EF4-FFF2-40B4-BE49-F238E27FC236}">
                <a16:creationId xmlns:a16="http://schemas.microsoft.com/office/drawing/2014/main" id="{150CD18B-94C8-11A2-0C4E-6987F960A1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662940-BE8A-60FB-0262-DBCF70B6A5C2}"/>
              </a:ext>
            </a:extLst>
          </p:cNvPr>
          <p:cNvSpPr>
            <a:spLocks noGrp="1"/>
          </p:cNvSpPr>
          <p:nvPr>
            <p:ph type="sldNum" sz="quarter" idx="12"/>
          </p:nvPr>
        </p:nvSpPr>
        <p:spPr/>
        <p:txBody>
          <a:bodyPr/>
          <a:lstStyle/>
          <a:p>
            <a:fld id="{398C0698-F85D-4901-8008-174EBD246713}" type="slidenum">
              <a:rPr lang="en-US" smtClean="0"/>
              <a:t>‹#›</a:t>
            </a:fld>
            <a:endParaRPr lang="en-US"/>
          </a:p>
        </p:txBody>
      </p:sp>
    </p:spTree>
    <p:extLst>
      <p:ext uri="{BB962C8B-B14F-4D97-AF65-F5344CB8AC3E}">
        <p14:creationId xmlns:p14="http://schemas.microsoft.com/office/powerpoint/2010/main" val="2950608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ACA19-0E07-EAC0-60AF-D61708DE91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60D8C6-C7C4-7ECD-853E-2A4348A5549D}"/>
              </a:ext>
            </a:extLst>
          </p:cNvPr>
          <p:cNvSpPr>
            <a:spLocks noGrp="1"/>
          </p:cNvSpPr>
          <p:nvPr>
            <p:ph type="dt" sz="half" idx="10"/>
          </p:nvPr>
        </p:nvSpPr>
        <p:spPr/>
        <p:txBody>
          <a:bodyPr/>
          <a:lstStyle/>
          <a:p>
            <a:fld id="{7849C29D-EF18-4D56-A8E1-9FCFD6F2D6D7}" type="datetimeFigureOut">
              <a:rPr lang="en-US" smtClean="0"/>
              <a:t>12/12/2024</a:t>
            </a:fld>
            <a:endParaRPr lang="en-US"/>
          </a:p>
        </p:txBody>
      </p:sp>
      <p:sp>
        <p:nvSpPr>
          <p:cNvPr id="4" name="Footer Placeholder 3">
            <a:extLst>
              <a:ext uri="{FF2B5EF4-FFF2-40B4-BE49-F238E27FC236}">
                <a16:creationId xmlns:a16="http://schemas.microsoft.com/office/drawing/2014/main" id="{76D722FD-68E4-93AD-C6E0-46501EF194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EB53E3-FF73-D249-D6B2-929568A0C8CF}"/>
              </a:ext>
            </a:extLst>
          </p:cNvPr>
          <p:cNvSpPr>
            <a:spLocks noGrp="1"/>
          </p:cNvSpPr>
          <p:nvPr>
            <p:ph type="sldNum" sz="quarter" idx="12"/>
          </p:nvPr>
        </p:nvSpPr>
        <p:spPr/>
        <p:txBody>
          <a:bodyPr/>
          <a:lstStyle/>
          <a:p>
            <a:fld id="{398C0698-F85D-4901-8008-174EBD246713}" type="slidenum">
              <a:rPr lang="en-US" smtClean="0"/>
              <a:t>‹#›</a:t>
            </a:fld>
            <a:endParaRPr lang="en-US"/>
          </a:p>
        </p:txBody>
      </p:sp>
    </p:spTree>
    <p:extLst>
      <p:ext uri="{BB962C8B-B14F-4D97-AF65-F5344CB8AC3E}">
        <p14:creationId xmlns:p14="http://schemas.microsoft.com/office/powerpoint/2010/main" val="4022769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58CB90-2C6E-7BF1-F01F-18401D426918}"/>
              </a:ext>
            </a:extLst>
          </p:cNvPr>
          <p:cNvSpPr>
            <a:spLocks noGrp="1"/>
          </p:cNvSpPr>
          <p:nvPr>
            <p:ph type="dt" sz="half" idx="10"/>
          </p:nvPr>
        </p:nvSpPr>
        <p:spPr/>
        <p:txBody>
          <a:bodyPr/>
          <a:lstStyle/>
          <a:p>
            <a:fld id="{7849C29D-EF18-4D56-A8E1-9FCFD6F2D6D7}" type="datetimeFigureOut">
              <a:rPr lang="en-US" smtClean="0"/>
              <a:t>12/12/2024</a:t>
            </a:fld>
            <a:endParaRPr lang="en-US"/>
          </a:p>
        </p:txBody>
      </p:sp>
      <p:sp>
        <p:nvSpPr>
          <p:cNvPr id="3" name="Footer Placeholder 2">
            <a:extLst>
              <a:ext uri="{FF2B5EF4-FFF2-40B4-BE49-F238E27FC236}">
                <a16:creationId xmlns:a16="http://schemas.microsoft.com/office/drawing/2014/main" id="{67CD596B-D874-D539-027B-F852EB1CA2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B40DAD-0EF2-B9AA-EF54-39C6CEFD8A66}"/>
              </a:ext>
            </a:extLst>
          </p:cNvPr>
          <p:cNvSpPr>
            <a:spLocks noGrp="1"/>
          </p:cNvSpPr>
          <p:nvPr>
            <p:ph type="sldNum" sz="quarter" idx="12"/>
          </p:nvPr>
        </p:nvSpPr>
        <p:spPr/>
        <p:txBody>
          <a:bodyPr/>
          <a:lstStyle/>
          <a:p>
            <a:fld id="{398C0698-F85D-4901-8008-174EBD246713}" type="slidenum">
              <a:rPr lang="en-US" smtClean="0"/>
              <a:t>‹#›</a:t>
            </a:fld>
            <a:endParaRPr lang="en-US"/>
          </a:p>
        </p:txBody>
      </p:sp>
    </p:spTree>
    <p:extLst>
      <p:ext uri="{BB962C8B-B14F-4D97-AF65-F5344CB8AC3E}">
        <p14:creationId xmlns:p14="http://schemas.microsoft.com/office/powerpoint/2010/main" val="307763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49525-7971-1EE1-874A-DEB97EC233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1FCE52-7E18-353A-2434-E548302216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AE73AC-2418-396E-AB4D-BAD044C32C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837539-3A63-C75C-5AB7-5E844350997D}"/>
              </a:ext>
            </a:extLst>
          </p:cNvPr>
          <p:cNvSpPr>
            <a:spLocks noGrp="1"/>
          </p:cNvSpPr>
          <p:nvPr>
            <p:ph type="dt" sz="half" idx="10"/>
          </p:nvPr>
        </p:nvSpPr>
        <p:spPr/>
        <p:txBody>
          <a:bodyPr/>
          <a:lstStyle/>
          <a:p>
            <a:fld id="{7849C29D-EF18-4D56-A8E1-9FCFD6F2D6D7}" type="datetimeFigureOut">
              <a:rPr lang="en-US" smtClean="0"/>
              <a:t>12/12/2024</a:t>
            </a:fld>
            <a:endParaRPr lang="en-US"/>
          </a:p>
        </p:txBody>
      </p:sp>
      <p:sp>
        <p:nvSpPr>
          <p:cNvPr id="6" name="Footer Placeholder 5">
            <a:extLst>
              <a:ext uri="{FF2B5EF4-FFF2-40B4-BE49-F238E27FC236}">
                <a16:creationId xmlns:a16="http://schemas.microsoft.com/office/drawing/2014/main" id="{329ADCBD-BB45-6AA6-CC6A-5AC3C4BF6D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F73A35-7703-ABBB-207E-B737C143C5C2}"/>
              </a:ext>
            </a:extLst>
          </p:cNvPr>
          <p:cNvSpPr>
            <a:spLocks noGrp="1"/>
          </p:cNvSpPr>
          <p:nvPr>
            <p:ph type="sldNum" sz="quarter" idx="12"/>
          </p:nvPr>
        </p:nvSpPr>
        <p:spPr/>
        <p:txBody>
          <a:bodyPr/>
          <a:lstStyle/>
          <a:p>
            <a:fld id="{398C0698-F85D-4901-8008-174EBD246713}" type="slidenum">
              <a:rPr lang="en-US" smtClean="0"/>
              <a:t>‹#›</a:t>
            </a:fld>
            <a:endParaRPr lang="en-US"/>
          </a:p>
        </p:txBody>
      </p:sp>
    </p:spTree>
    <p:extLst>
      <p:ext uri="{BB962C8B-B14F-4D97-AF65-F5344CB8AC3E}">
        <p14:creationId xmlns:p14="http://schemas.microsoft.com/office/powerpoint/2010/main" val="251914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11667-F6F4-22A3-74D6-10C8702098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E91966-E639-4EE1-99FB-204F9A6B6D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92DD25-D704-0EEB-3BBE-A83AD2C1B1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44101C-1268-70C2-CBA1-DCB12E2B55B8}"/>
              </a:ext>
            </a:extLst>
          </p:cNvPr>
          <p:cNvSpPr>
            <a:spLocks noGrp="1"/>
          </p:cNvSpPr>
          <p:nvPr>
            <p:ph type="dt" sz="half" idx="10"/>
          </p:nvPr>
        </p:nvSpPr>
        <p:spPr/>
        <p:txBody>
          <a:bodyPr/>
          <a:lstStyle/>
          <a:p>
            <a:fld id="{7849C29D-EF18-4D56-A8E1-9FCFD6F2D6D7}" type="datetimeFigureOut">
              <a:rPr lang="en-US" smtClean="0"/>
              <a:t>12/12/2024</a:t>
            </a:fld>
            <a:endParaRPr lang="en-US"/>
          </a:p>
        </p:txBody>
      </p:sp>
      <p:sp>
        <p:nvSpPr>
          <p:cNvPr id="6" name="Footer Placeholder 5">
            <a:extLst>
              <a:ext uri="{FF2B5EF4-FFF2-40B4-BE49-F238E27FC236}">
                <a16:creationId xmlns:a16="http://schemas.microsoft.com/office/drawing/2014/main" id="{8ADB8248-96A4-3DCD-B471-C3929E3A2F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286DDE-8839-0A22-AC43-7A78D9754469}"/>
              </a:ext>
            </a:extLst>
          </p:cNvPr>
          <p:cNvSpPr>
            <a:spLocks noGrp="1"/>
          </p:cNvSpPr>
          <p:nvPr>
            <p:ph type="sldNum" sz="quarter" idx="12"/>
          </p:nvPr>
        </p:nvSpPr>
        <p:spPr/>
        <p:txBody>
          <a:bodyPr/>
          <a:lstStyle/>
          <a:p>
            <a:fld id="{398C0698-F85D-4901-8008-174EBD246713}" type="slidenum">
              <a:rPr lang="en-US" smtClean="0"/>
              <a:t>‹#›</a:t>
            </a:fld>
            <a:endParaRPr lang="en-US"/>
          </a:p>
        </p:txBody>
      </p:sp>
    </p:spTree>
    <p:extLst>
      <p:ext uri="{BB962C8B-B14F-4D97-AF65-F5344CB8AC3E}">
        <p14:creationId xmlns:p14="http://schemas.microsoft.com/office/powerpoint/2010/main" val="2236970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4E7445-05A4-302E-A418-ACD45BF5E3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05DA58-031F-F2A0-9D08-D484B68678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7B9A1A-F354-5CA7-9680-1D3D09FEB0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49C29D-EF18-4D56-A8E1-9FCFD6F2D6D7}" type="datetimeFigureOut">
              <a:rPr lang="en-US" smtClean="0"/>
              <a:t>12/12/2024</a:t>
            </a:fld>
            <a:endParaRPr lang="en-US"/>
          </a:p>
        </p:txBody>
      </p:sp>
      <p:sp>
        <p:nvSpPr>
          <p:cNvPr id="5" name="Footer Placeholder 4">
            <a:extLst>
              <a:ext uri="{FF2B5EF4-FFF2-40B4-BE49-F238E27FC236}">
                <a16:creationId xmlns:a16="http://schemas.microsoft.com/office/drawing/2014/main" id="{49C768AF-FB6A-98DD-CBF3-A14BC67F14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7A5D4B-2A9F-D602-4B12-4A2E4B27B1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8C0698-F85D-4901-8008-174EBD246713}" type="slidenum">
              <a:rPr lang="en-US" smtClean="0"/>
              <a:t>‹#›</a:t>
            </a:fld>
            <a:endParaRPr lang="en-US"/>
          </a:p>
        </p:txBody>
      </p:sp>
    </p:spTree>
    <p:extLst>
      <p:ext uri="{BB962C8B-B14F-4D97-AF65-F5344CB8AC3E}">
        <p14:creationId xmlns:p14="http://schemas.microsoft.com/office/powerpoint/2010/main" val="11638937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4.png"/><Relationship Id="rId2" Type="http://schemas.openxmlformats.org/officeDocument/2006/relationships/notesSlide" Target="../notesSlides/notesSlide1.xml"/><Relationship Id="rId16" Type="http://schemas.openxmlformats.org/officeDocument/2006/relationships/image" Target="../media/image13.png"/><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9.png"/><Relationship Id="rId5" Type="http://schemas.openxmlformats.org/officeDocument/2006/relationships/image" Target="../media/image4.png"/><Relationship Id="rId15" Type="http://schemas.microsoft.com/office/2007/relationships/hdphoto" Target="../media/hdphoto2.wdp"/><Relationship Id="rId10" Type="http://schemas.openxmlformats.org/officeDocument/2006/relationships/image" Target="../media/image8.sv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audio" Target="../media/audio1.wav"/><Relationship Id="rId7" Type="http://schemas.openxmlformats.org/officeDocument/2006/relationships/image" Target="../media/image58.svg"/><Relationship Id="rId12"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sv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svg"/><Relationship Id="rId14" Type="http://schemas.openxmlformats.org/officeDocument/2006/relationships/image" Target="../media/image65.svg"/></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svg"/><Relationship Id="rId7" Type="http://schemas.openxmlformats.org/officeDocument/2006/relationships/image" Target="../media/image71.svg"/><Relationship Id="rId12" Type="http://schemas.openxmlformats.org/officeDocument/2006/relationships/image" Target="../media/image76.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sv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sv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79.jpeg"/><Relationship Id="rId3" Type="http://schemas.microsoft.com/office/2007/relationships/media" Target="../media/media6.mp3"/><Relationship Id="rId7" Type="http://schemas.openxmlformats.org/officeDocument/2006/relationships/image" Target="../media/image29.pn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78.png"/><Relationship Id="rId11" Type="http://schemas.openxmlformats.org/officeDocument/2006/relationships/image" Target="../media/image82.png"/><Relationship Id="rId5" Type="http://schemas.openxmlformats.org/officeDocument/2006/relationships/image" Target="../media/image77.png"/><Relationship Id="rId10" Type="http://schemas.openxmlformats.org/officeDocument/2006/relationships/image" Target="../media/image81.png"/><Relationship Id="rId4" Type="http://schemas.openxmlformats.org/officeDocument/2006/relationships/slideLayout" Target="../slideLayouts/slideLayout1.xml"/><Relationship Id="rId9" Type="http://schemas.openxmlformats.org/officeDocument/2006/relationships/image" Target="../media/image80.gif"/></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83.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58.svg"/><Relationship Id="rId2" Type="http://schemas.openxmlformats.org/officeDocument/2006/relationships/notesSlide" Target="../notesSlides/notesSlide13.xml"/><Relationship Id="rId16" Type="http://schemas.openxmlformats.org/officeDocument/2006/relationships/image" Target="../media/image57.png"/><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9.png"/><Relationship Id="rId5" Type="http://schemas.openxmlformats.org/officeDocument/2006/relationships/image" Target="../media/image4.png"/><Relationship Id="rId15" Type="http://schemas.microsoft.com/office/2007/relationships/hdphoto" Target="../media/hdphoto2.wdp"/><Relationship Id="rId10" Type="http://schemas.openxmlformats.org/officeDocument/2006/relationships/image" Target="../media/image8.sv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emf"/></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microsoft.com/office/2007/relationships/media" Target="../media/media2.mp4"/><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11" Type="http://schemas.openxmlformats.org/officeDocument/2006/relationships/image" Target="../media/image27.png"/><Relationship Id="rId5" Type="http://schemas.openxmlformats.org/officeDocument/2006/relationships/slideLayout" Target="../slideLayouts/slideLayout7.xml"/><Relationship Id="rId15" Type="http://schemas.openxmlformats.org/officeDocument/2006/relationships/image" Target="../media/image31.emf"/><Relationship Id="rId10" Type="http://schemas.openxmlformats.org/officeDocument/2006/relationships/image" Target="../media/image26.png"/><Relationship Id="rId4" Type="http://schemas.openxmlformats.org/officeDocument/2006/relationships/video" Target="../media/media2.mp4"/><Relationship Id="rId9" Type="http://schemas.openxmlformats.org/officeDocument/2006/relationships/image" Target="../media/image25.png"/><Relationship Id="rId1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video" Target="NULL" TargetMode="External"/><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11" Type="http://schemas.openxmlformats.org/officeDocument/2006/relationships/image" Target="../media/image27.png"/><Relationship Id="rId5" Type="http://schemas.openxmlformats.org/officeDocument/2006/relationships/slideLayout" Target="../slideLayouts/slideLayout7.xml"/><Relationship Id="rId15" Type="http://schemas.openxmlformats.org/officeDocument/2006/relationships/image" Target="../media/image33.png"/><Relationship Id="rId10" Type="http://schemas.openxmlformats.org/officeDocument/2006/relationships/image" Target="../media/image26.png"/><Relationship Id="rId4" Type="http://schemas.microsoft.com/office/2007/relationships/media" Target="../media/media3.mp4"/><Relationship Id="rId9" Type="http://schemas.openxmlformats.org/officeDocument/2006/relationships/image" Target="../media/image25.png"/><Relationship Id="rId1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6.png"/><Relationship Id="rId7"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8F182BA7-25BA-41BA-B5BB-05B971690C4F}"/>
              </a:ext>
            </a:extLst>
          </p:cNvPr>
          <p:cNvGrpSpPr/>
          <p:nvPr/>
        </p:nvGrpSpPr>
        <p:grpSpPr>
          <a:xfrm>
            <a:off x="0" y="-14513"/>
            <a:ext cx="12192000" cy="6931626"/>
            <a:chOff x="0" y="-13512"/>
            <a:chExt cx="12192000" cy="6931626"/>
          </a:xfrm>
        </p:grpSpPr>
        <p:pic>
          <p:nvPicPr>
            <p:cNvPr id="32" name="图片 31">
              <a:extLst>
                <a:ext uri="{FF2B5EF4-FFF2-40B4-BE49-F238E27FC236}">
                  <a16:creationId xmlns:a16="http://schemas.microsoft.com/office/drawing/2014/main" id="{D9AFB722-57E8-42E6-854C-ED415A799147}"/>
                </a:ext>
              </a:extLst>
            </p:cNvPr>
            <p:cNvPicPr>
              <a:picLocks noChangeAspect="1"/>
            </p:cNvPicPr>
            <p:nvPr/>
          </p:nvPicPr>
          <p:blipFill rotWithShape="1">
            <a:blip r:embed="rId3">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31" name="图片 30">
              <a:extLst>
                <a:ext uri="{FF2B5EF4-FFF2-40B4-BE49-F238E27FC236}">
                  <a16:creationId xmlns:a16="http://schemas.microsoft.com/office/drawing/2014/main" id="{1D27E1C9-B5A5-4C7A-8EF6-44CFA644B440}"/>
                </a:ext>
              </a:extLst>
            </p:cNvPr>
            <p:cNvPicPr>
              <a:picLocks noChangeAspect="1"/>
            </p:cNvPicPr>
            <p:nvPr/>
          </p:nvPicPr>
          <p:blipFill rotWithShape="1">
            <a:blip r:embed="rId3">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23" name="图片 22">
              <a:extLst>
                <a:ext uri="{FF2B5EF4-FFF2-40B4-BE49-F238E27FC236}">
                  <a16:creationId xmlns:a16="http://schemas.microsoft.com/office/drawing/2014/main" id="{61CA4345-DBDD-427C-B99F-B7A2D9BA6F4A}"/>
                </a:ext>
              </a:extLst>
            </p:cNvPr>
            <p:cNvPicPr>
              <a:picLocks noChangeAspect="1"/>
            </p:cNvPicPr>
            <p:nvPr/>
          </p:nvPicPr>
          <p:blipFill rotWithShape="1">
            <a:blip r:embed="rId4">
              <a:extLst>
                <a:ext uri="{28A0092B-C50C-407E-A947-70E740481C1C}">
                  <a14:useLocalDpi xmlns:a14="http://schemas.microsoft.com/office/drawing/2010/main" val="0"/>
                </a:ext>
              </a:extLst>
            </a:blip>
            <a:srcRect r="83505" b="52819"/>
            <a:stretch/>
          </p:blipFill>
          <p:spPr>
            <a:xfrm>
              <a:off x="0" y="0"/>
              <a:ext cx="2011133" cy="1655355"/>
            </a:xfrm>
            <a:prstGeom prst="rect">
              <a:avLst/>
            </a:prstGeom>
          </p:spPr>
        </p:pic>
        <p:pic>
          <p:nvPicPr>
            <p:cNvPr id="24" name="图片 23">
              <a:extLst>
                <a:ext uri="{FF2B5EF4-FFF2-40B4-BE49-F238E27FC236}">
                  <a16:creationId xmlns:a16="http://schemas.microsoft.com/office/drawing/2014/main" id="{2AAD189D-9D85-4FF4-9951-D61B7F2F58C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25" name="图片 24">
              <a:extLst>
                <a:ext uri="{FF2B5EF4-FFF2-40B4-BE49-F238E27FC236}">
                  <a16:creationId xmlns:a16="http://schemas.microsoft.com/office/drawing/2014/main" id="{C0B9328E-3508-455F-A922-691DBAA362A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047208" y="3765653"/>
              <a:ext cx="418260" cy="365557"/>
            </a:xfrm>
            <a:prstGeom prst="rect">
              <a:avLst/>
            </a:prstGeom>
          </p:spPr>
        </p:pic>
        <p:pic>
          <p:nvPicPr>
            <p:cNvPr id="26" name="图片 25">
              <a:extLst>
                <a:ext uri="{FF2B5EF4-FFF2-40B4-BE49-F238E27FC236}">
                  <a16:creationId xmlns:a16="http://schemas.microsoft.com/office/drawing/2014/main" id="{92926630-2525-4165-BC82-0077E6C5BB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27" name="图形 26">
              <a:extLst>
                <a:ext uri="{FF2B5EF4-FFF2-40B4-BE49-F238E27FC236}">
                  <a16:creationId xmlns:a16="http://schemas.microsoft.com/office/drawing/2014/main" id="{04B2D084-F196-4A01-943C-D78B3FD638B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19506" y="3967827"/>
              <a:ext cx="1002731" cy="567980"/>
            </a:xfrm>
            <a:prstGeom prst="rect">
              <a:avLst/>
            </a:prstGeom>
          </p:spPr>
        </p:pic>
        <p:pic>
          <p:nvPicPr>
            <p:cNvPr id="28" name="图形 27">
              <a:extLst>
                <a:ext uri="{FF2B5EF4-FFF2-40B4-BE49-F238E27FC236}">
                  <a16:creationId xmlns:a16="http://schemas.microsoft.com/office/drawing/2014/main" id="{6660B46A-2EA1-4521-BD64-531BBA55592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67471" y="3385843"/>
              <a:ext cx="670529" cy="379810"/>
            </a:xfrm>
            <a:prstGeom prst="rect">
              <a:avLst/>
            </a:prstGeom>
          </p:spPr>
        </p:pic>
        <p:pic>
          <p:nvPicPr>
            <p:cNvPr id="33" name="图片 32">
              <a:extLst>
                <a:ext uri="{FF2B5EF4-FFF2-40B4-BE49-F238E27FC236}">
                  <a16:creationId xmlns:a16="http://schemas.microsoft.com/office/drawing/2014/main" id="{552C8B75-21CB-4605-B635-F256B0842171}"/>
                </a:ext>
              </a:extLst>
            </p:cNvPr>
            <p:cNvPicPr>
              <a:picLocks noChangeAspect="1"/>
            </p:cNvPicPr>
            <p:nvPr/>
          </p:nvPicPr>
          <p:blipFill rotWithShape="1">
            <a:blip r:embed="rId4">
              <a:extLst>
                <a:ext uri="{28A0092B-C50C-407E-A947-70E740481C1C}">
                  <a14:useLocalDpi xmlns:a14="http://schemas.microsoft.com/office/drawing/2010/main" val="0"/>
                </a:ext>
              </a:extLst>
            </a:blip>
            <a:srcRect l="87680" b="4469"/>
            <a:stretch/>
          </p:blipFill>
          <p:spPr>
            <a:xfrm>
              <a:off x="10689944" y="-13512"/>
              <a:ext cx="1502056" cy="3351713"/>
            </a:xfrm>
            <a:prstGeom prst="rect">
              <a:avLst/>
            </a:prstGeom>
          </p:spPr>
        </p:pic>
        <p:pic>
          <p:nvPicPr>
            <p:cNvPr id="34" name="图片 33">
              <a:extLst>
                <a:ext uri="{FF2B5EF4-FFF2-40B4-BE49-F238E27FC236}">
                  <a16:creationId xmlns:a16="http://schemas.microsoft.com/office/drawing/2014/main" id="{49EBB230-AC47-4FC3-9BDB-CE096C15B015}"/>
                </a:ext>
              </a:extLst>
            </p:cNvPr>
            <p:cNvPicPr>
              <a:picLocks noChangeAspect="1"/>
            </p:cNvPicPr>
            <p:nvPr/>
          </p:nvPicPr>
          <p:blipFill>
            <a:blip r:embed="rId11"/>
            <a:stretch>
              <a:fillRect/>
            </a:stretch>
          </p:blipFill>
          <p:spPr>
            <a:xfrm>
              <a:off x="0" y="5102352"/>
              <a:ext cx="12192000" cy="1755648"/>
            </a:xfrm>
            <a:prstGeom prst="rect">
              <a:avLst/>
            </a:prstGeom>
          </p:spPr>
        </p:pic>
        <p:pic>
          <p:nvPicPr>
            <p:cNvPr id="35" name="图片 34">
              <a:extLst>
                <a:ext uri="{FF2B5EF4-FFF2-40B4-BE49-F238E27FC236}">
                  <a16:creationId xmlns:a16="http://schemas.microsoft.com/office/drawing/2014/main" id="{73D0972B-81F4-489F-8AF1-7753E8C51628}"/>
                </a:ext>
              </a:extLst>
            </p:cNvPr>
            <p:cNvPicPr>
              <a:picLocks noChangeAspect="1"/>
            </p:cNvPicPr>
            <p:nvPr/>
          </p:nvPicPr>
          <p:blipFill rotWithShape="1">
            <a:blip r:embed="rId12">
              <a:extLst>
                <a:ext uri="{28A0092B-C50C-407E-A947-70E740481C1C}">
                  <a14:useLocalDpi xmlns:a14="http://schemas.microsoft.com/office/drawing/2010/main" val="0"/>
                </a:ext>
              </a:extLst>
            </a:blip>
            <a:srcRect l="74375" t="55451"/>
            <a:stretch/>
          </p:blipFill>
          <p:spPr>
            <a:xfrm>
              <a:off x="9067800" y="5294993"/>
              <a:ext cx="3124200" cy="1563007"/>
            </a:xfrm>
            <a:prstGeom prst="rect">
              <a:avLst/>
            </a:prstGeom>
          </p:spPr>
        </p:pic>
        <p:pic>
          <p:nvPicPr>
            <p:cNvPr id="36" name="图片 35">
              <a:extLst>
                <a:ext uri="{FF2B5EF4-FFF2-40B4-BE49-F238E27FC236}">
                  <a16:creationId xmlns:a16="http://schemas.microsoft.com/office/drawing/2014/main" id="{56D091CE-F5DF-42AA-8862-4E9CEF1DAC40}"/>
                </a:ext>
              </a:extLst>
            </p:cNvPr>
            <p:cNvPicPr>
              <a:picLocks noChangeAspect="1"/>
            </p:cNvPicPr>
            <p:nvPr/>
          </p:nvPicPr>
          <p:blipFill rotWithShape="1">
            <a:blip r:embed="rId12">
              <a:extLst>
                <a:ext uri="{28A0092B-C50C-407E-A947-70E740481C1C}">
                  <a14:useLocalDpi xmlns:a14="http://schemas.microsoft.com/office/drawing/2010/main" val="0"/>
                </a:ext>
              </a:extLst>
            </a:blip>
            <a:srcRect t="55451" r="74375"/>
            <a:stretch/>
          </p:blipFill>
          <p:spPr>
            <a:xfrm>
              <a:off x="0" y="5355107"/>
              <a:ext cx="3124200" cy="1563007"/>
            </a:xfrm>
            <a:prstGeom prst="rect">
              <a:avLst/>
            </a:prstGeom>
          </p:spPr>
        </p:pic>
        <p:pic>
          <p:nvPicPr>
            <p:cNvPr id="38" name="图片 37">
              <a:extLst>
                <a:ext uri="{FF2B5EF4-FFF2-40B4-BE49-F238E27FC236}">
                  <a16:creationId xmlns:a16="http://schemas.microsoft.com/office/drawing/2014/main" id="{52A9A42F-87CD-415B-84F9-327A4EFE335C}"/>
                </a:ext>
              </a:extLst>
            </p:cNvPr>
            <p:cNvPicPr>
              <a:picLocks noChangeAspect="1"/>
            </p:cNvPicPr>
            <p:nvPr/>
          </p:nvPicPr>
          <p:blipFill rotWithShape="1">
            <a:blip r:embed="rId13">
              <a:extLst>
                <a:ext uri="{28A0092B-C50C-407E-A947-70E740481C1C}">
                  <a14:useLocalDpi xmlns:a14="http://schemas.microsoft.com/office/drawing/2010/main" val="0"/>
                </a:ext>
              </a:extLst>
            </a:blip>
            <a:srcRect/>
            <a:stretch/>
          </p:blipFill>
          <p:spPr>
            <a:xfrm>
              <a:off x="500033" y="213636"/>
              <a:ext cx="2011133" cy="1755509"/>
            </a:xfrm>
            <a:prstGeom prst="rect">
              <a:avLst/>
            </a:prstGeom>
          </p:spPr>
        </p:pic>
      </p:grpSp>
      <p:pic>
        <p:nvPicPr>
          <p:cNvPr id="3" name="Picture 2">
            <a:extLst>
              <a:ext uri="{FF2B5EF4-FFF2-40B4-BE49-F238E27FC236}">
                <a16:creationId xmlns:a16="http://schemas.microsoft.com/office/drawing/2014/main" id="{8225B23A-BC13-E637-BBD7-CB10AC3453A6}"/>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0" y="0"/>
            <a:ext cx="2486652" cy="2232696"/>
          </a:xfrm>
          <a:prstGeom prst="rect">
            <a:avLst/>
          </a:prstGeom>
        </p:spPr>
      </p:pic>
      <p:pic>
        <p:nvPicPr>
          <p:cNvPr id="5" name="Picture 4">
            <a:extLst>
              <a:ext uri="{FF2B5EF4-FFF2-40B4-BE49-F238E27FC236}">
                <a16:creationId xmlns:a16="http://schemas.microsoft.com/office/drawing/2014/main" id="{33FD9770-5F03-244D-ED74-3C7A6500A07E}"/>
              </a:ext>
            </a:extLst>
          </p:cNvPr>
          <p:cNvPicPr>
            <a:picLocks noChangeAspect="1"/>
          </p:cNvPicPr>
          <p:nvPr/>
        </p:nvPicPr>
        <p:blipFill>
          <a:blip r:embed="rId16"/>
          <a:stretch>
            <a:fillRect/>
          </a:stretch>
        </p:blipFill>
        <p:spPr>
          <a:xfrm>
            <a:off x="3697403" y="926907"/>
            <a:ext cx="4663844" cy="1518036"/>
          </a:xfrm>
          <a:prstGeom prst="rect">
            <a:avLst/>
          </a:prstGeom>
        </p:spPr>
      </p:pic>
      <p:sp>
        <p:nvSpPr>
          <p:cNvPr id="6" name="TextBox 5">
            <a:extLst>
              <a:ext uri="{FF2B5EF4-FFF2-40B4-BE49-F238E27FC236}">
                <a16:creationId xmlns:a16="http://schemas.microsoft.com/office/drawing/2014/main" id="{A2CC4B22-4D44-62E5-129D-792011DDD064}"/>
              </a:ext>
            </a:extLst>
          </p:cNvPr>
          <p:cNvSpPr txBox="1"/>
          <p:nvPr/>
        </p:nvSpPr>
        <p:spPr>
          <a:xfrm>
            <a:off x="3314700" y="352425"/>
            <a:ext cx="5848350"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Thứ</a:t>
            </a:r>
            <a:r>
              <a:rPr lang="en-US" sz="3200" dirty="0">
                <a:latin typeface="Cambria" panose="02040503050406030204" pitchFamily="18" charset="0"/>
                <a:ea typeface="Cambria" panose="02040503050406030204" pitchFamily="18" charset="0"/>
              </a:rPr>
              <a:t>….</a:t>
            </a:r>
            <a:r>
              <a:rPr lang="en-US" sz="3200" dirty="0" err="1">
                <a:latin typeface="Cambria" panose="02040503050406030204" pitchFamily="18" charset="0"/>
                <a:ea typeface="Cambria" panose="02040503050406030204" pitchFamily="18" charset="0"/>
              </a:rPr>
              <a:t>ngày</a:t>
            </a:r>
            <a:r>
              <a:rPr lang="en-US" sz="3200" dirty="0">
                <a:latin typeface="Cambria" panose="02040503050406030204" pitchFamily="18" charset="0"/>
                <a:ea typeface="Cambria" panose="02040503050406030204" pitchFamily="18" charset="0"/>
              </a:rPr>
              <a:t>….</a:t>
            </a:r>
            <a:r>
              <a:rPr lang="en-US" sz="3200" dirty="0" err="1">
                <a:latin typeface="Cambria" panose="02040503050406030204" pitchFamily="18" charset="0"/>
                <a:ea typeface="Cambria" panose="02040503050406030204" pitchFamily="18" charset="0"/>
              </a:rPr>
              <a:t>tháng</a:t>
            </a:r>
            <a:r>
              <a:rPr lang="en-US" sz="3200" dirty="0">
                <a:latin typeface="Cambria" panose="02040503050406030204" pitchFamily="18" charset="0"/>
                <a:ea typeface="Cambria" panose="02040503050406030204" pitchFamily="18" charset="0"/>
              </a:rPr>
              <a:t>….</a:t>
            </a:r>
            <a:r>
              <a:rPr lang="en-US" sz="3200" dirty="0" err="1">
                <a:latin typeface="Cambria" panose="02040503050406030204" pitchFamily="18" charset="0"/>
                <a:ea typeface="Cambria" panose="02040503050406030204" pitchFamily="18" charset="0"/>
              </a:rPr>
              <a:t>năm</a:t>
            </a:r>
            <a:r>
              <a:rPr lang="en-US" sz="3200" dirty="0">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B3329F73-FEA8-127C-048A-C3D5605C1034}"/>
              </a:ext>
            </a:extLst>
          </p:cNvPr>
          <p:cNvPicPr>
            <a:picLocks noChangeAspect="1"/>
          </p:cNvPicPr>
          <p:nvPr/>
        </p:nvPicPr>
        <p:blipFill>
          <a:blip r:embed="rId17"/>
          <a:stretch>
            <a:fillRect/>
          </a:stretch>
        </p:blipFill>
        <p:spPr>
          <a:xfrm>
            <a:off x="1427226" y="2098036"/>
            <a:ext cx="8785097" cy="3023878"/>
          </a:xfrm>
          <a:prstGeom prst="rect">
            <a:avLst/>
          </a:prstGeom>
        </p:spPr>
      </p:pic>
      <p:pic>
        <p:nvPicPr>
          <p:cNvPr id="12" name="Picture 11">
            <a:extLst>
              <a:ext uri="{FF2B5EF4-FFF2-40B4-BE49-F238E27FC236}">
                <a16:creationId xmlns:a16="http://schemas.microsoft.com/office/drawing/2014/main" id="{F7223B03-7758-8B35-61B4-AB3EB5B719A1}"/>
              </a:ext>
            </a:extLst>
          </p:cNvPr>
          <p:cNvPicPr>
            <a:picLocks noChangeAspect="1"/>
          </p:cNvPicPr>
          <p:nvPr/>
        </p:nvPicPr>
        <p:blipFill>
          <a:blip r:embed="rId18"/>
          <a:stretch>
            <a:fillRect/>
          </a:stretch>
        </p:blipFill>
        <p:spPr>
          <a:xfrm>
            <a:off x="4328407" y="4604724"/>
            <a:ext cx="3097036" cy="963251"/>
          </a:xfrm>
          <a:prstGeom prst="rect">
            <a:avLst/>
          </a:prstGeom>
        </p:spPr>
      </p:pic>
    </p:spTree>
    <p:extLst>
      <p:ext uri="{BB962C8B-B14F-4D97-AF65-F5344CB8AC3E}">
        <p14:creationId xmlns:p14="http://schemas.microsoft.com/office/powerpoint/2010/main" val="273626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ư thế ngồi viết và cách cầm bút">
            <a:hlinkClick r:id="" action="ppaction://media"/>
            <a:extLst>
              <a:ext uri="{FF2B5EF4-FFF2-40B4-BE49-F238E27FC236}">
                <a16:creationId xmlns:a16="http://schemas.microsoft.com/office/drawing/2014/main" id="{EAFCFB1C-E623-A961-86DD-825CAD2B137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731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7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1924A94A-8F2C-7AE9-57B1-09F222A5EB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43000" y="2425147"/>
            <a:ext cx="3842302" cy="3842302"/>
          </a:xfrm>
          <a:prstGeom prst="rect">
            <a:avLst/>
          </a:prstGeom>
        </p:spPr>
      </p:pic>
      <p:sp>
        <p:nvSpPr>
          <p:cNvPr id="6" name="Speech Bubble: Rectangle with Corners Rounded 5">
            <a:extLst>
              <a:ext uri="{FF2B5EF4-FFF2-40B4-BE49-F238E27FC236}">
                <a16:creationId xmlns:a16="http://schemas.microsoft.com/office/drawing/2014/main" id="{5871C9AC-6DEB-04F8-48F4-EBF9FCBEE5FF}"/>
              </a:ext>
            </a:extLst>
          </p:cNvPr>
          <p:cNvSpPr/>
          <p:nvPr/>
        </p:nvSpPr>
        <p:spPr>
          <a:xfrm>
            <a:off x="2076450" y="781050"/>
            <a:ext cx="8286750" cy="1943101"/>
          </a:xfrm>
          <a:prstGeom prst="wedgeRoundRectCallout">
            <a:avLst>
              <a:gd name="adj1" fmla="val -29454"/>
              <a:gd name="adj2" fmla="val 77315"/>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Nêu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một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số</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biện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pháp</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để</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đủ</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ánh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sáng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dùng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cho</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sinh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hoạt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hằng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ngày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đình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em</a:t>
            </a:r>
            <a:r>
              <a:rPr lang="en-US" sz="3600" b="1" dirty="0">
                <a:solidFill>
                  <a:srgbClr val="002060"/>
                </a:solidFill>
                <a:latin typeface="Cambria" panose="02040503050406030204" pitchFamily="18" charset="0"/>
                <a:ea typeface="Cambria" panose="02040503050406030204" pitchFamily="18" charset="0"/>
              </a:rPr>
              <a:t>.</a:t>
            </a:r>
          </a:p>
        </p:txBody>
      </p:sp>
      <p:sp>
        <p:nvSpPr>
          <p:cNvPr id="7" name="Rectangle 6">
            <a:extLst>
              <a:ext uri="{FF2B5EF4-FFF2-40B4-BE49-F238E27FC236}">
                <a16:creationId xmlns:a16="http://schemas.microsoft.com/office/drawing/2014/main" id="{EF170C8C-C966-7D32-9665-3EE36C81563D}"/>
              </a:ext>
            </a:extLst>
          </p:cNvPr>
          <p:cNvSpPr/>
          <p:nvPr/>
        </p:nvSpPr>
        <p:spPr>
          <a:xfrm>
            <a:off x="5057775" y="3086100"/>
            <a:ext cx="5715000" cy="3028950"/>
          </a:xfrm>
          <a:prstGeom prst="rect">
            <a:avLst/>
          </a:prstGeom>
          <a:solidFill>
            <a:srgbClr val="FFFF00"/>
          </a:solidFill>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Mở các cửa sổ</a:t>
            </a:r>
            <a:endParaRPr lang="en-US" sz="3600" b="1" dirty="0">
              <a:solidFill>
                <a:srgbClr val="002060"/>
              </a:solidFill>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en-US" sz="3600" b="1" dirty="0">
                <a:solidFill>
                  <a:srgbClr val="002060"/>
                </a:solidFill>
                <a:latin typeface="Cambria" panose="02040503050406030204" pitchFamily="18" charset="0"/>
                <a:ea typeface="Cambria" panose="02040503050406030204" pitchFamily="18" charset="0"/>
              </a:rPr>
              <a:t>K</a:t>
            </a:r>
            <a:r>
              <a:rPr lang="vi-VN" sz="3600" b="1" dirty="0">
                <a:solidFill>
                  <a:srgbClr val="002060"/>
                </a:solidFill>
                <a:latin typeface="Cambria" panose="02040503050406030204" pitchFamily="18" charset="0"/>
                <a:ea typeface="Cambria" panose="02040503050406030204" pitchFamily="18" charset="0"/>
              </a:rPr>
              <a:t>éo các rèm cửa lên</a:t>
            </a:r>
            <a:endParaRPr lang="en-US" sz="3600" b="1" dirty="0">
              <a:solidFill>
                <a:srgbClr val="002060"/>
              </a:solidFill>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en-US" sz="3600" b="1" dirty="0">
                <a:solidFill>
                  <a:srgbClr val="002060"/>
                </a:solidFill>
                <a:latin typeface="Cambria" panose="02040503050406030204" pitchFamily="18" charset="0"/>
                <a:ea typeface="Cambria" panose="02040503050406030204" pitchFamily="18" charset="0"/>
              </a:rPr>
              <a:t>B</a:t>
            </a:r>
            <a:r>
              <a:rPr lang="vi-VN" sz="3600" b="1" dirty="0">
                <a:solidFill>
                  <a:srgbClr val="002060"/>
                </a:solidFill>
                <a:latin typeface="Cambria" panose="02040503050406030204" pitchFamily="18" charset="0"/>
                <a:ea typeface="Cambria" panose="02040503050406030204" pitchFamily="18" charset="0"/>
              </a:rPr>
              <a:t>ật thêm bóng điện</a:t>
            </a:r>
            <a:endParaRPr lang="en-US" sz="3600" b="1" dirty="0">
              <a:solidFill>
                <a:srgbClr val="002060"/>
              </a:solidFill>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en-US" sz="3600" b="1" dirty="0">
                <a:solidFill>
                  <a:srgbClr val="002060"/>
                </a:solidFill>
                <a:latin typeface="Cambria" panose="02040503050406030204" pitchFamily="18" charset="0"/>
                <a:ea typeface="Cambria" panose="02040503050406030204" pitchFamily="18" charset="0"/>
              </a:rPr>
              <a:t>L</a:t>
            </a:r>
            <a:r>
              <a:rPr lang="vi-VN" sz="3600" b="1" dirty="0">
                <a:solidFill>
                  <a:srgbClr val="002060"/>
                </a:solidFill>
                <a:latin typeface="Cambria" panose="02040503050406030204" pitchFamily="18" charset="0"/>
                <a:ea typeface="Cambria" panose="02040503050406030204" pitchFamily="18" charset="0"/>
              </a:rPr>
              <a:t>ắp thêm các bóng điện cho hợp lí,...</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8200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grpSp>
        <p:nvGrpSpPr>
          <p:cNvPr id="4" name="Group 3">
            <a:extLst>
              <a:ext uri="{FF2B5EF4-FFF2-40B4-BE49-F238E27FC236}">
                <a16:creationId xmlns:a16="http://schemas.microsoft.com/office/drawing/2014/main" id="{D46DAF97-8619-C20D-602F-A47F6AC2530B}"/>
              </a:ext>
            </a:extLst>
          </p:cNvPr>
          <p:cNvGrpSpPr/>
          <p:nvPr/>
        </p:nvGrpSpPr>
        <p:grpSpPr>
          <a:xfrm>
            <a:off x="1037389" y="304801"/>
            <a:ext cx="10117221" cy="4752974"/>
            <a:chOff x="986208" y="774700"/>
            <a:chExt cx="10219585" cy="5308600"/>
          </a:xfrm>
        </p:grpSpPr>
        <p:sp>
          <p:nvSpPr>
            <p:cNvPr id="8" name="Rectangle: Rounded Corners 7">
              <a:extLst>
                <a:ext uri="{FF2B5EF4-FFF2-40B4-BE49-F238E27FC236}">
                  <a16:creationId xmlns:a16="http://schemas.microsoft.com/office/drawing/2014/main" id="{E24A4FB6-A9A0-6D55-C23E-49F274256960}"/>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E120751E-5131-BCBD-69DA-BF61FAC86AF2}"/>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a:extLst>
              <a:ext uri="{FF2B5EF4-FFF2-40B4-BE49-F238E27FC236}">
                <a16:creationId xmlns:a16="http://schemas.microsoft.com/office/drawing/2014/main" id="{ECE2DA98-F371-7ECE-FEF3-8333B20F0D5D}"/>
              </a:ext>
            </a:extLst>
          </p:cNvPr>
          <p:cNvSpPr txBox="1">
            <a:spLocks/>
          </p:cNvSpPr>
          <p:nvPr/>
        </p:nvSpPr>
        <p:spPr>
          <a:xfrm>
            <a:off x="1304925" y="1106366"/>
            <a:ext cx="9582150" cy="35508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150000"/>
              </a:lnSpc>
              <a:spcBef>
                <a:spcPct val="0"/>
              </a:spcBef>
              <a:spcAft>
                <a:spcPts val="0"/>
              </a:spcAft>
              <a:buClrTx/>
              <a:buSzTx/>
              <a:buFontTx/>
              <a:buNone/>
              <a:tabLst/>
              <a:defRPr/>
            </a:pPr>
            <a:r>
              <a:rPr kumimoji="0" lang="en-US" altLang="zh-CN" sz="4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en-US" altLang="zh-CN"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luận</a:t>
            </a:r>
            <a:endParaRPr kumimoji="0" lang="en-US" altLang="zh-CN"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b="1" dirty="0">
                <a:effectLst/>
                <a:latin typeface="Cambria" panose="02040503050406030204" pitchFamily="18" charset="0"/>
                <a:ea typeface="Cambria" panose="02040503050406030204" pitchFamily="18" charset="0"/>
              </a:rPr>
              <a:t>Không để ánh sáng quá mạnh chiếu vào mắt.</a:t>
            </a:r>
            <a:endParaRPr lang="en-US" sz="2800" dirty="0">
              <a:effectLst/>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nl-NL" sz="2800" b="1" dirty="0">
                <a:effectLst/>
                <a:latin typeface="Cambria" panose="02040503050406030204" pitchFamily="18" charset="0"/>
                <a:ea typeface="Cambria" panose="02040503050406030204" pitchFamily="18" charset="0"/>
              </a:rPr>
              <a:t>Không đọc và viết dưới ánh sáng yếu hoặc quá mạnh.</a:t>
            </a:r>
          </a:p>
          <a:p>
            <a:pPr marL="457200" indent="-457200" algn="just">
              <a:buFont typeface="Arial" panose="020B0604020202020204" pitchFamily="34" charset="0"/>
              <a:buChar char="•"/>
            </a:pPr>
            <a:r>
              <a:rPr lang="nl-NL" sz="2800" b="1" dirty="0">
                <a:effectLst/>
                <a:latin typeface="Cambria" panose="02040503050406030204" pitchFamily="18" charset="0"/>
                <a:ea typeface="Cambria" panose="02040503050406030204" pitchFamily="18" charset="0"/>
              </a:rPr>
              <a:t>Khi đọc và viết cần ngồi đúng tư thế và tránh để bị sấp bóng</a:t>
            </a:r>
          </a:p>
          <a:p>
            <a:pPr marL="457200" indent="-457200" algn="just">
              <a:buFont typeface="Arial" panose="020B0604020202020204" pitchFamily="34" charset="0"/>
              <a:buChar char="•"/>
            </a:pPr>
            <a:r>
              <a:rPr lang="nl-NL" sz="2800" b="1" dirty="0">
                <a:effectLst/>
                <a:latin typeface="Cambria" panose="02040503050406030204" pitchFamily="18" charset="0"/>
                <a:ea typeface="Cambria" panose="02040503050406030204" pitchFamily="18" charset="0"/>
              </a:rPr>
              <a:t> Không nhìn quá lâu vào màn hình điện thoại, máy tính, ti vi.</a:t>
            </a:r>
          </a:p>
          <a:p>
            <a:pPr marL="457200" indent="-457200" algn="just">
              <a:buFont typeface="Arial" panose="020B0604020202020204" pitchFamily="34" charset="0"/>
              <a:buChar char="•"/>
            </a:pPr>
            <a:r>
              <a:rPr lang="nl-NL" sz="2800" b="1" dirty="0">
                <a:effectLst/>
                <a:latin typeface="Cambria" panose="02040503050406030204" pitchFamily="18" charset="0"/>
                <a:ea typeface="Cambria" panose="02040503050406030204" pitchFamily="18" charset="0"/>
              </a:rPr>
              <a:t>Tránh xem ti vi, điện thoại nơi thiếu ánh sáng hoặc trong bóng tối.</a:t>
            </a:r>
            <a:endParaRPr kumimoji="0" lang="en-US" altLang="zh-CN" sz="4000" b="1" i="0" u="none" strike="noStrike" kern="1200" cap="none" spc="0" normalizeH="0" baseline="0" noProof="0" dirty="0">
              <a:ln>
                <a:noFill/>
              </a:ln>
              <a:solidFill>
                <a:srgbClr val="224A40"/>
              </a:solidFill>
              <a:effectLst/>
              <a:uLnTx/>
              <a:uFillTx/>
              <a:latin typeface="Cambria" panose="02040503050406030204" pitchFamily="18" charset="0"/>
              <a:ea typeface="Cambria" panose="02040503050406030204" pitchFamily="18" charset="0"/>
              <a:cs typeface="#9Slide03 Arima Madurai Black" panose="020B0604020202020204" charset="0"/>
            </a:endParaRPr>
          </a:p>
        </p:txBody>
      </p:sp>
      <p:pic>
        <p:nvPicPr>
          <p:cNvPr id="10" name="Picture 6" descr="Hình ảnh Vẽ Tay Kính Lúp Khoa Học Minh Họa, Kính Lúp, đôi Mắt, Vẽ Tay miễn  phí tải tập tin PNG PSDComment và Vector">
            <a:extLst>
              <a:ext uri="{FF2B5EF4-FFF2-40B4-BE49-F238E27FC236}">
                <a16:creationId xmlns:a16="http://schemas.microsoft.com/office/drawing/2014/main" id="{4946F1F1-6999-BA57-B9D2-F4178008AC3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50" b="95250" l="10000" r="90000">
                        <a14:foregroundMark x1="45250" y1="8917" x2="59250" y2="6750"/>
                        <a14:foregroundMark x1="59250" y1="6750" x2="71833" y2="10833"/>
                        <a14:foregroundMark x1="71833" y1="10833" x2="76250" y2="31417"/>
                        <a14:foregroundMark x1="76250" y1="31417" x2="19750" y2="89917"/>
                        <a14:foregroundMark x1="19750" y1="89917" x2="16417" y2="91667"/>
                        <a14:foregroundMark x1="60583" y1="44750" x2="60583" y2="44750"/>
                        <a14:foregroundMark x1="52500" y1="6083" x2="64417" y2="5833"/>
                        <a14:foregroundMark x1="21417" y1="95250" x2="21417" y2="95250"/>
                      </a14:backgroundRemoval>
                    </a14:imgEffect>
                  </a14:imgLayer>
                </a14:imgProps>
              </a:ext>
              <a:ext uri="{28A0092B-C50C-407E-A947-70E740481C1C}">
                <a14:useLocalDpi xmlns:a14="http://schemas.microsoft.com/office/drawing/2010/main" val="0"/>
              </a:ext>
            </a:extLst>
          </a:blip>
          <a:srcRect/>
          <a:stretch>
            <a:fillRect/>
          </a:stretch>
        </p:blipFill>
        <p:spPr bwMode="auto">
          <a:xfrm>
            <a:off x="-388137" y="0"/>
            <a:ext cx="2082943" cy="2082943"/>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4">
            <a:extLst>
              <a:ext uri="{FF2B5EF4-FFF2-40B4-BE49-F238E27FC236}">
                <a16:creationId xmlns:a16="http://schemas.microsoft.com/office/drawing/2014/main" id="{6BB9013F-3892-B4B5-D5EE-C4A8EA0BB6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spTree>
    <p:extLst>
      <p:ext uri="{BB962C8B-B14F-4D97-AF65-F5344CB8AC3E}">
        <p14:creationId xmlns:p14="http://schemas.microsoft.com/office/powerpoint/2010/main" val="132193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down)">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down)">
                                      <p:cBhvr>
                                        <p:cTn id="20" dur="5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down)">
                                      <p:cBhvr>
                                        <p:cTn id="25" dur="500"/>
                                        <p:tgtEl>
                                          <p:spTgt spid="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wipe(down)">
                                      <p:cBhvr>
                                        <p:cTn id="30" dur="500"/>
                                        <p:tgtEl>
                                          <p:spTgt spid="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wipe(down)">
                                      <p:cBhvr>
                                        <p:cTn id="35" dur="500"/>
                                        <p:tgtEl>
                                          <p:spTgt spid="7">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7">
                                            <p:txEl>
                                              <p:pRg st="5" end="5"/>
                                            </p:txEl>
                                          </p:spTgt>
                                        </p:tgtEl>
                                        <p:attrNameLst>
                                          <p:attrName>style.visibility</p:attrName>
                                        </p:attrNameLst>
                                      </p:cBhvr>
                                      <p:to>
                                        <p:strVal val="visible"/>
                                      </p:to>
                                    </p:set>
                                    <p:animEffect transition="in" filter="wipe(down)">
                                      <p:cBhvr>
                                        <p:cTn id="40"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4AAD27-22A1-18EA-DAB1-DFC4778BB68E}"/>
              </a:ext>
            </a:extLst>
          </p:cNvPr>
          <p:cNvPicPr>
            <a:picLocks noChangeAspect="1"/>
          </p:cNvPicPr>
          <p:nvPr/>
        </p:nvPicPr>
        <p:blipFill>
          <a:blip r:embed="rId3"/>
          <a:stretch>
            <a:fillRect/>
          </a:stretch>
        </p:blipFill>
        <p:spPr>
          <a:xfrm>
            <a:off x="770302" y="1155375"/>
            <a:ext cx="10632346" cy="4566300"/>
          </a:xfrm>
          <a:prstGeom prst="rect">
            <a:avLst/>
          </a:prstGeom>
        </p:spPr>
      </p:pic>
    </p:spTree>
    <p:extLst>
      <p:ext uri="{BB962C8B-B14F-4D97-AF65-F5344CB8AC3E}">
        <p14:creationId xmlns:p14="http://schemas.microsoft.com/office/powerpoint/2010/main" val="160778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5E268C-5D5C-0AB1-187B-7A8A8FB06B73}"/>
              </a:ext>
            </a:extLst>
          </p:cNvPr>
          <p:cNvSpPr txBox="1"/>
          <p:nvPr/>
        </p:nvSpPr>
        <p:spPr>
          <a:xfrm>
            <a:off x="1581149" y="847725"/>
            <a:ext cx="8715376" cy="1015663"/>
          </a:xfrm>
          <a:prstGeom prst="rect">
            <a:avLst/>
          </a:prstGeom>
          <a:noFill/>
        </p:spPr>
        <p:txBody>
          <a:bodyPr wrap="square" rtlCol="0">
            <a:spAutoFit/>
          </a:bodyPr>
          <a:lstStyle/>
          <a:p>
            <a:pPr lvl="0" algn="just"/>
            <a:r>
              <a:rPr lang="nl-NL" sz="3000" b="1" dirty="0">
                <a:solidFill>
                  <a:srgbClr val="002060"/>
                </a:solidFill>
                <a:latin typeface="Cambria" panose="02040503050406030204" pitchFamily="18" charset="0"/>
                <a:ea typeface="Cambria" panose="02040503050406030204" pitchFamily="18" charset="0"/>
              </a:rPr>
              <a:t>1. Lập bảng nên làm và không nên làm để bảo vệ đôi mắt.</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B8633973-FCCA-4A8C-5DA6-B0968CE72087}"/>
              </a:ext>
            </a:extLst>
          </p:cNvPr>
          <p:cNvPicPr>
            <a:picLocks noChangeAspect="1"/>
          </p:cNvPicPr>
          <p:nvPr/>
        </p:nvPicPr>
        <p:blipFill>
          <a:blip r:embed="rId2"/>
          <a:stretch>
            <a:fillRect/>
          </a:stretch>
        </p:blipFill>
        <p:spPr>
          <a:xfrm>
            <a:off x="800100" y="910613"/>
            <a:ext cx="857250" cy="661012"/>
          </a:xfrm>
          <a:prstGeom prst="rect">
            <a:avLst/>
          </a:prstGeom>
        </p:spPr>
      </p:pic>
      <p:pic>
        <p:nvPicPr>
          <p:cNvPr id="7" name="Picture 6">
            <a:extLst>
              <a:ext uri="{FF2B5EF4-FFF2-40B4-BE49-F238E27FC236}">
                <a16:creationId xmlns:a16="http://schemas.microsoft.com/office/drawing/2014/main" id="{70F5E60A-DBC0-4F44-418C-4903ECCF4E15}"/>
              </a:ext>
            </a:extLst>
          </p:cNvPr>
          <p:cNvPicPr>
            <a:picLocks noChangeAspect="1"/>
          </p:cNvPicPr>
          <p:nvPr/>
        </p:nvPicPr>
        <p:blipFill>
          <a:blip r:embed="rId3"/>
          <a:stretch>
            <a:fillRect/>
          </a:stretch>
        </p:blipFill>
        <p:spPr>
          <a:xfrm>
            <a:off x="800099" y="2412255"/>
            <a:ext cx="10620375" cy="1626477"/>
          </a:xfrm>
          <a:prstGeom prst="rect">
            <a:avLst/>
          </a:prstGeom>
        </p:spPr>
      </p:pic>
    </p:spTree>
    <p:extLst>
      <p:ext uri="{BB962C8B-B14F-4D97-AF65-F5344CB8AC3E}">
        <p14:creationId xmlns:p14="http://schemas.microsoft.com/office/powerpoint/2010/main" val="217754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7ED57FA-44F4-F9D4-DCFC-94D272A54D72}"/>
              </a:ext>
            </a:extLst>
          </p:cNvPr>
          <p:cNvGraphicFramePr>
            <a:graphicFrameLocks noGrp="1"/>
          </p:cNvGraphicFramePr>
          <p:nvPr/>
        </p:nvGraphicFramePr>
        <p:xfrm>
          <a:off x="1314450" y="676275"/>
          <a:ext cx="9220200" cy="5471898"/>
        </p:xfrm>
        <a:graphic>
          <a:graphicData uri="http://schemas.openxmlformats.org/drawingml/2006/table">
            <a:tbl>
              <a:tblPr/>
              <a:tblGrid>
                <a:gridCol w="3073400">
                  <a:extLst>
                    <a:ext uri="{9D8B030D-6E8A-4147-A177-3AD203B41FA5}">
                      <a16:colId xmlns:a16="http://schemas.microsoft.com/office/drawing/2014/main" val="1844072766"/>
                    </a:ext>
                  </a:extLst>
                </a:gridCol>
                <a:gridCol w="3073400">
                  <a:extLst>
                    <a:ext uri="{9D8B030D-6E8A-4147-A177-3AD203B41FA5}">
                      <a16:colId xmlns:a16="http://schemas.microsoft.com/office/drawing/2014/main" val="161958956"/>
                    </a:ext>
                  </a:extLst>
                </a:gridCol>
                <a:gridCol w="3073400">
                  <a:extLst>
                    <a:ext uri="{9D8B030D-6E8A-4147-A177-3AD203B41FA5}">
                      <a16:colId xmlns:a16="http://schemas.microsoft.com/office/drawing/2014/main" val="1224180400"/>
                    </a:ext>
                  </a:extLst>
                </a:gridCol>
              </a:tblGrid>
              <a:tr h="762057">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Tên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việc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nên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làm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Nên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làm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Không</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nên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làm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42608613"/>
                  </a:ext>
                </a:extLst>
              </a:tr>
              <a:tr h="1387067">
                <a:tc>
                  <a:txBody>
                    <a:bodyPr/>
                    <a:lstStyle/>
                    <a:p>
                      <a:pPr algn="just"/>
                      <a:r>
                        <a:rPr lang="en-US" sz="2400" dirty="0" err="1">
                          <a:solidFill>
                            <a:srgbClr val="000000"/>
                          </a:solidFill>
                          <a:effectLst/>
                          <a:latin typeface="Cambria" panose="02040503050406030204" pitchFamily="18" charset="0"/>
                          <a:ea typeface="Cambria" panose="02040503050406030204" pitchFamily="18" charset="0"/>
                        </a:rPr>
                        <a:t>Đeo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kính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đồ</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bảo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hộ</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mắt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khi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xúc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với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sáng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mạnh</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000000"/>
                          </a:solidFill>
                          <a:effectLst/>
                          <a:latin typeface="Cambria" panose="02040503050406030204" pitchFamily="18" charset="0"/>
                          <a:ea typeface="Cambria" panose="02040503050406030204" pitchFamily="18"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2634820"/>
                  </a:ext>
                </a:extLst>
              </a:tr>
              <a:tr h="1387067">
                <a:tc>
                  <a:txBody>
                    <a:bodyPr/>
                    <a:lstStyle/>
                    <a:p>
                      <a:pPr algn="just"/>
                      <a:r>
                        <a:rPr lang="en-US" sz="2400">
                          <a:solidFill>
                            <a:srgbClr val="000000"/>
                          </a:solidFill>
                          <a:effectLst/>
                          <a:latin typeface="Cambria" panose="02040503050406030204" pitchFamily="18" charset="0"/>
                          <a:ea typeface="Cambria" panose="02040503050406030204" pitchFamily="18" charset="0"/>
                        </a:rPr>
                        <a:t>Không sử dụng điện thoại khi không đủ ánh sáng</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solidFill>
                            <a:srgbClr val="000000"/>
                          </a:solidFill>
                          <a:effectLst/>
                          <a:latin typeface="Cambria" panose="02040503050406030204" pitchFamily="18" charset="0"/>
                          <a:ea typeface="Cambria" panose="02040503050406030204" pitchFamily="18"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5959680"/>
                  </a:ext>
                </a:extLst>
              </a:tr>
              <a:tr h="1387067">
                <a:tc>
                  <a:txBody>
                    <a:bodyPr/>
                    <a:lstStyle/>
                    <a:p>
                      <a:pPr algn="just"/>
                      <a:r>
                        <a:rPr lang="vi-VN" sz="2400" dirty="0">
                          <a:solidFill>
                            <a:srgbClr val="000000"/>
                          </a:solidFill>
                          <a:effectLst/>
                          <a:latin typeface="Cambria" panose="02040503050406030204" pitchFamily="18" charset="0"/>
                          <a:ea typeface="Cambria" panose="02040503050406030204" pitchFamily="18" charset="0"/>
                        </a:rPr>
                        <a:t>Học tập và làm việc tại những nơi có đủ ánh sáng</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solidFill>
                            <a:srgbClr val="000000"/>
                          </a:solidFill>
                          <a:effectLst/>
                          <a:latin typeface="Cambria" panose="02040503050406030204" pitchFamily="18" charset="0"/>
                          <a:ea typeface="Cambria" panose="02040503050406030204" pitchFamily="18"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3215584"/>
                  </a:ext>
                </a:extLst>
              </a:tr>
              <a:tr h="346767">
                <a:tc>
                  <a:txBody>
                    <a:bodyPr/>
                    <a:lstStyle/>
                    <a:p>
                      <a:pPr algn="just"/>
                      <a:r>
                        <a:rPr lang="en-US" sz="2400" dirty="0" err="1">
                          <a:solidFill>
                            <a:srgbClr val="000000"/>
                          </a:solidFill>
                          <a:effectLst/>
                          <a:latin typeface="Cambria" panose="02040503050406030204" pitchFamily="18" charset="0"/>
                          <a:ea typeface="Cambria" panose="02040503050406030204" pitchFamily="18" charset="0"/>
                        </a:rPr>
                        <a:t>Nằm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đọc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sách</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solidFill>
                            <a:srgbClr val="000000"/>
                          </a:solidFill>
                          <a:effectLst/>
                          <a:latin typeface="Cambria" panose="02040503050406030204" pitchFamily="18" charset="0"/>
                          <a:ea typeface="Cambria" panose="02040503050406030204" pitchFamily="18"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7119296"/>
                  </a:ext>
                </a:extLst>
              </a:tr>
            </a:tbl>
          </a:graphicData>
        </a:graphic>
      </p:graphicFrame>
    </p:spTree>
    <p:extLst>
      <p:ext uri="{BB962C8B-B14F-4D97-AF65-F5344CB8AC3E}">
        <p14:creationId xmlns:p14="http://schemas.microsoft.com/office/powerpoint/2010/main" val="189582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1924A94A-8F2C-7AE9-57B1-09F222A5EB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43000" y="2425147"/>
            <a:ext cx="3842302" cy="3842302"/>
          </a:xfrm>
          <a:prstGeom prst="rect">
            <a:avLst/>
          </a:prstGeom>
        </p:spPr>
      </p:pic>
      <p:sp>
        <p:nvSpPr>
          <p:cNvPr id="6" name="Speech Bubble: Rectangle with Corners Rounded 5">
            <a:extLst>
              <a:ext uri="{FF2B5EF4-FFF2-40B4-BE49-F238E27FC236}">
                <a16:creationId xmlns:a16="http://schemas.microsoft.com/office/drawing/2014/main" id="{5871C9AC-6DEB-04F8-48F4-EBF9FCBEE5FF}"/>
              </a:ext>
            </a:extLst>
          </p:cNvPr>
          <p:cNvSpPr/>
          <p:nvPr/>
        </p:nvSpPr>
        <p:spPr>
          <a:xfrm>
            <a:off x="2076450" y="781050"/>
            <a:ext cx="9067800" cy="2409825"/>
          </a:xfrm>
          <a:prstGeom prst="wedgeRoundRectCallout">
            <a:avLst>
              <a:gd name="adj1" fmla="val -29454"/>
              <a:gd name="adj2" fmla="val 77315"/>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rPr>
              <a:t>Hãy cho biết góc học tập của em ở nhà đã đủ ánh sáng chưa. Nếu chưa hãy đề xuất với người lớn trong gia đình về những việc có thể làm để góc học tập của em đủ ánh sáng.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6508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8528E93-AE5A-4A18-80AF-F1CEB52E4D2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rot="2591001">
            <a:off x="6472311" y="260326"/>
            <a:ext cx="269736" cy="255891"/>
          </a:xfrm>
          <a:prstGeom prst="rect">
            <a:avLst/>
          </a:prstGeom>
        </p:spPr>
      </p:pic>
      <p:pic>
        <p:nvPicPr>
          <p:cNvPr id="13" name="图片 12">
            <a:extLst>
              <a:ext uri="{FF2B5EF4-FFF2-40B4-BE49-F238E27FC236}">
                <a16:creationId xmlns:a16="http://schemas.microsoft.com/office/drawing/2014/main" id="{1F9EAEF2-4EEE-4B94-BF50-656B0B082FC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1460688" y="3299067"/>
            <a:ext cx="418260" cy="365557"/>
          </a:xfrm>
          <a:prstGeom prst="rect">
            <a:avLst/>
          </a:prstGeom>
        </p:spPr>
      </p:pic>
      <p:pic>
        <p:nvPicPr>
          <p:cNvPr id="14" name="图片 13">
            <a:extLst>
              <a:ext uri="{FF2B5EF4-FFF2-40B4-BE49-F238E27FC236}">
                <a16:creationId xmlns:a16="http://schemas.microsoft.com/office/drawing/2014/main" id="{E8FBC207-39F3-454C-BD1C-5BE1F48CB3EC}"/>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4879647">
            <a:off x="1001878" y="4385565"/>
            <a:ext cx="418260" cy="365557"/>
          </a:xfrm>
          <a:prstGeom prst="rect">
            <a:avLst/>
          </a:prstGeom>
        </p:spPr>
      </p:pic>
      <p:pic>
        <p:nvPicPr>
          <p:cNvPr id="2" name="Picture 1">
            <a:extLst>
              <a:ext uri="{FF2B5EF4-FFF2-40B4-BE49-F238E27FC236}">
                <a16:creationId xmlns:a16="http://schemas.microsoft.com/office/drawing/2014/main" id="{6BDE9C38-9415-7E54-F39F-CFDA70E74CF8}"/>
              </a:ext>
            </a:extLst>
          </p:cNvPr>
          <p:cNvPicPr>
            <a:picLocks noChangeAspect="1"/>
          </p:cNvPicPr>
          <p:nvPr/>
        </p:nvPicPr>
        <p:blipFill>
          <a:blip r:embed="rId6"/>
          <a:stretch>
            <a:fillRect/>
          </a:stretch>
        </p:blipFill>
        <p:spPr>
          <a:xfrm>
            <a:off x="1221445" y="1568031"/>
            <a:ext cx="9730059" cy="3798137"/>
          </a:xfrm>
          <a:prstGeom prst="rect">
            <a:avLst/>
          </a:prstGeom>
        </p:spPr>
      </p:pic>
    </p:spTree>
    <p:extLst>
      <p:ext uri="{BB962C8B-B14F-4D97-AF65-F5344CB8AC3E}">
        <p14:creationId xmlns:p14="http://schemas.microsoft.com/office/powerpoint/2010/main" val="203977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5444" b="31324"/>
          <a:stretch>
            <a:fillRect/>
          </a:stretch>
        </p:blipFill>
        <p:spPr>
          <a:xfrm>
            <a:off x="-119142" y="4998776"/>
            <a:ext cx="12495127" cy="184804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51841" y="3690030"/>
            <a:ext cx="8709196" cy="3167970"/>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 y="0"/>
            <a:ext cx="1682667" cy="744580"/>
          </a:xfrm>
          <a:prstGeom prst="rect">
            <a:avLst/>
          </a:prstGeom>
        </p:spPr>
      </p:pic>
      <p:pic>
        <p:nvPicPr>
          <p:cNvPr id="7" name="Picture 7"/>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540275" y="-367778"/>
            <a:ext cx="4855221" cy="2743200"/>
          </a:xfrm>
          <a:prstGeom prst="rect">
            <a:avLst/>
          </a:prstGeom>
        </p:spPr>
      </p:pic>
      <p:pic>
        <p:nvPicPr>
          <p:cNvPr id="8" name="Picture 8"/>
          <p:cNvPicPr>
            <a:picLocks noChangeAspect="1"/>
          </p:cNvPicPr>
          <p:nvPr/>
        </p:nvPicPr>
        <p:blipFill>
          <a:blip r:embed="rId12"/>
          <a:srcRect/>
          <a:stretch>
            <a:fillRect/>
          </a:stretch>
        </p:blipFill>
        <p:spPr>
          <a:xfrm rot="-1072227">
            <a:off x="10128351" y="372293"/>
            <a:ext cx="1381655" cy="1263063"/>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219200" y="647700"/>
            <a:ext cx="9667875" cy="3031930"/>
          </a:xfrm>
          <a:prstGeom prst="rect">
            <a:avLst/>
          </a:prstGeom>
        </p:spPr>
      </p:pic>
      <p:sp>
        <p:nvSpPr>
          <p:cNvPr id="16" name="TextBox 16"/>
          <p:cNvSpPr txBox="1"/>
          <p:nvPr/>
        </p:nvSpPr>
        <p:spPr>
          <a:xfrm>
            <a:off x="2623744" y="1314698"/>
            <a:ext cx="6982629" cy="1708866"/>
          </a:xfrm>
          <a:prstGeom prst="rect">
            <a:avLst/>
          </a:prstGeom>
        </p:spPr>
        <p:txBody>
          <a:bodyPr lIns="0" tIns="0" rIns="0" bIns="0" rtlCol="0" anchor="t">
            <a:spAutoFit/>
          </a:bodyPr>
          <a:lstStyle/>
          <a:p>
            <a:pPr algn="ctr" defTabSz="609142">
              <a:lnSpc>
                <a:spcPts val="6770"/>
              </a:lnSpc>
              <a:spcBef>
                <a:spcPct val="0"/>
              </a:spcBef>
            </a:pPr>
            <a:r>
              <a:rPr lang="en-US" sz="5400" b="1" cap="all"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mj-lt"/>
              </a:rPr>
              <a:t>Trò</a:t>
            </a:r>
            <a:r>
              <a:rPr lang="en-US" sz="5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mj-lt"/>
              </a:rPr>
              <a:t> </a:t>
            </a:r>
            <a:r>
              <a:rPr lang="en-US" sz="5400" b="1" cap="all"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mj-lt"/>
              </a:rPr>
              <a:t>chơi</a:t>
            </a:r>
            <a:r>
              <a:rPr lang="en-US" sz="5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mj-lt"/>
              </a:rPr>
              <a:t>: </a:t>
            </a:r>
            <a:r>
              <a:rPr lang="en-US" sz="5400" b="1" cap="all"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mj-lt"/>
              </a:rPr>
              <a:t>Làm</a:t>
            </a:r>
            <a:r>
              <a:rPr lang="en-US" sz="5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mj-lt"/>
              </a:rPr>
              <a:t> hay </a:t>
            </a:r>
            <a:r>
              <a:rPr lang="en-US" sz="5400" b="1" cap="all"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mj-lt"/>
              </a:rPr>
              <a:t>không</a:t>
            </a:r>
            <a:r>
              <a:rPr lang="en-US" sz="5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mj-lt"/>
              </a:rPr>
              <a:t> </a:t>
            </a:r>
            <a:r>
              <a:rPr lang="en-US" sz="5400" b="1" cap="all"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mj-lt"/>
              </a:rPr>
              <a:t>làm</a:t>
            </a:r>
            <a:endParaRPr lang="en-US" sz="5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mj-lt"/>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16" presetClass="entr" presetSubtype="2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444" b="31324"/>
          <a:stretch>
            <a:fillRect/>
          </a:stretch>
        </p:blipFill>
        <p:spPr>
          <a:xfrm>
            <a:off x="19699" y="5557198"/>
            <a:ext cx="12495127" cy="1365835"/>
          </a:xfrm>
          <a:prstGeom prst="rect">
            <a:avLst/>
          </a:prstGeom>
        </p:spPr>
      </p:pic>
      <p:pic>
        <p:nvPicPr>
          <p:cNvPr id="3" name="Picture 3"/>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10193" y="0"/>
            <a:ext cx="2988090" cy="471276"/>
          </a:xfrm>
          <a:prstGeom prst="rect">
            <a:avLst/>
          </a:prstGeom>
        </p:spPr>
      </p:pic>
      <p:pic>
        <p:nvPicPr>
          <p:cNvPr id="8" name="Picture 8"/>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400" y="682172"/>
            <a:ext cx="2921929" cy="3574225"/>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003551" y="4540250"/>
            <a:ext cx="7635903" cy="2402114"/>
          </a:xfrm>
          <a:prstGeom prst="rect">
            <a:avLst/>
          </a:prstGeom>
        </p:spPr>
      </p:pic>
      <p:pic>
        <p:nvPicPr>
          <p:cNvPr id="512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33625" y="385552"/>
            <a:ext cx="9639300" cy="4167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10"/>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9174833">
            <a:off x="2987551" y="365235"/>
            <a:ext cx="913371" cy="1008743"/>
          </a:xfrm>
          <a:prstGeom prst="rect">
            <a:avLst/>
          </a:prstGeom>
        </p:spPr>
      </p:pic>
      <p:sp>
        <p:nvSpPr>
          <p:cNvPr id="21" name="TextBox 20"/>
          <p:cNvSpPr txBox="1"/>
          <p:nvPr/>
        </p:nvSpPr>
        <p:spPr>
          <a:xfrm>
            <a:off x="5464175" y="461752"/>
            <a:ext cx="4267200" cy="923330"/>
          </a:xfrm>
          <a:prstGeom prst="rect">
            <a:avLst/>
          </a:prstGeom>
          <a:noFill/>
        </p:spPr>
        <p:txBody>
          <a:bodyPr wrap="square" rtlCol="0">
            <a:spAutoFit/>
          </a:bodyPr>
          <a:lstStyle/>
          <a:p>
            <a:pPr defTabSz="609142"/>
            <a:r>
              <a:rPr lang="en-US" sz="5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mj-lt"/>
              </a:rPr>
              <a:t>LUẬT CHƠI:</a:t>
            </a:r>
          </a:p>
        </p:txBody>
      </p:sp>
      <p:sp>
        <p:nvSpPr>
          <p:cNvPr id="25" name="Rectangle 24"/>
          <p:cNvSpPr/>
          <p:nvPr/>
        </p:nvSpPr>
        <p:spPr>
          <a:xfrm>
            <a:off x="3095625" y="1456711"/>
            <a:ext cx="8582025" cy="3108543"/>
          </a:xfrm>
          <a:prstGeom prst="rect">
            <a:avLst/>
          </a:prstGeom>
        </p:spPr>
        <p:txBody>
          <a:bodyPr wrap="square">
            <a:spAutoFit/>
          </a:bodyPr>
          <a:lstStyle/>
          <a:p>
            <a:pPr marL="457200" indent="-457200" algn="just" defTabSz="609142" fontAlgn="base">
              <a:spcBef>
                <a:spcPct val="50000"/>
              </a:spcBef>
              <a:spcAft>
                <a:spcPct val="0"/>
              </a:spcAft>
              <a:buFont typeface="Arial" panose="020B0604020202020204" pitchFamily="34" charset="0"/>
              <a:buChar char="•"/>
            </a:pPr>
            <a:r>
              <a:rPr lang="vi-VN" altLang="en-US" sz="2800" b="1" dirty="0">
                <a:solidFill>
                  <a:srgbClr val="002060"/>
                </a:solidFill>
                <a:latin typeface="Cambria" panose="02040503050406030204" pitchFamily="18" charset="0"/>
                <a:ea typeface="Cambria" panose="02040503050406030204" pitchFamily="18" charset="0"/>
              </a:rPr>
              <a:t>Quản trò lần lượt đưa ra một số việc làm có hại hoặc không có hại cho mắt.</a:t>
            </a:r>
            <a:endParaRPr lang="en-US" altLang="en-US" sz="2800" b="1" dirty="0">
              <a:solidFill>
                <a:srgbClr val="002060"/>
              </a:solidFill>
              <a:latin typeface="Cambria" panose="02040503050406030204" pitchFamily="18" charset="0"/>
              <a:ea typeface="Cambria" panose="02040503050406030204" pitchFamily="18" charset="0"/>
            </a:endParaRPr>
          </a:p>
          <a:p>
            <a:pPr marL="457200" indent="-457200" algn="just" defTabSz="609142" fontAlgn="base">
              <a:spcBef>
                <a:spcPct val="50000"/>
              </a:spcBef>
              <a:spcAft>
                <a:spcPct val="0"/>
              </a:spcAft>
              <a:buFont typeface="Arial" panose="020B0604020202020204" pitchFamily="34" charset="0"/>
              <a:buChar char="•"/>
            </a:pPr>
            <a:r>
              <a:rPr lang="vi-VN" altLang="en-US" sz="2800" b="1" dirty="0">
                <a:solidFill>
                  <a:srgbClr val="002060"/>
                </a:solidFill>
                <a:latin typeface="Cambria" panose="02040503050406030204" pitchFamily="18" charset="0"/>
                <a:ea typeface="Cambria" panose="02040503050406030204" pitchFamily="18" charset="0"/>
              </a:rPr>
              <a:t>Mỗi lần đưa ra cả lớp đồng thanh hô to “làm” hoặc “không làm”.</a:t>
            </a:r>
            <a:endParaRPr lang="en-US" altLang="en-US" sz="2800" b="1" dirty="0">
              <a:solidFill>
                <a:srgbClr val="002060"/>
              </a:solidFill>
              <a:latin typeface="Cambria" panose="02040503050406030204" pitchFamily="18" charset="0"/>
              <a:ea typeface="Cambria" panose="02040503050406030204" pitchFamily="18" charset="0"/>
            </a:endParaRPr>
          </a:p>
          <a:p>
            <a:pPr marL="457200" indent="-457200" algn="just" defTabSz="609142" fontAlgn="base">
              <a:spcBef>
                <a:spcPct val="50000"/>
              </a:spcBef>
              <a:spcAft>
                <a:spcPct val="0"/>
              </a:spcAft>
              <a:buFont typeface="Arial" panose="020B0604020202020204" pitchFamily="34" charset="0"/>
              <a:buChar char="•"/>
            </a:pPr>
            <a:r>
              <a:rPr lang="vi-VN" altLang="en-US" sz="2800" b="1" dirty="0">
                <a:solidFill>
                  <a:srgbClr val="002060"/>
                </a:solidFill>
                <a:latin typeface="Cambria" panose="02040503050406030204" pitchFamily="18" charset="0"/>
                <a:ea typeface="Cambria" panose="02040503050406030204" pitchFamily="18" charset="0"/>
              </a:rPr>
              <a:t>Sau 2 phút, trò chơi kết thúc. Những bạn hô sai sẽ lên múa, hát trước lớp.</a:t>
            </a:r>
            <a:endParaRPr lang="en-US" altLang="en-US" sz="2800" b="1" dirty="0">
              <a:solidFill>
                <a:srgbClr val="002060"/>
              </a:solidFill>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820316-D60A-63FE-AFA7-F33AA23D30C2}"/>
              </a:ext>
            </a:extLst>
          </p:cNvPr>
          <p:cNvPicPr>
            <a:picLocks noChangeAspect="1"/>
          </p:cNvPicPr>
          <p:nvPr/>
        </p:nvPicPr>
        <p:blipFill>
          <a:blip r:embed="rId3"/>
          <a:stretch>
            <a:fillRect/>
          </a:stretch>
        </p:blipFill>
        <p:spPr>
          <a:xfrm>
            <a:off x="672751" y="993450"/>
            <a:ext cx="10979848" cy="4566300"/>
          </a:xfrm>
          <a:prstGeom prst="rect">
            <a:avLst/>
          </a:prstGeom>
        </p:spPr>
      </p:pic>
    </p:spTree>
    <p:extLst>
      <p:ext uri="{BB962C8B-B14F-4D97-AF65-F5344CB8AC3E}">
        <p14:creationId xmlns:p14="http://schemas.microsoft.com/office/powerpoint/2010/main" val="44102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5"/>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1"/>
            <p:extLst>
              <p:ext uri="{DAA4B4D4-6D71-4841-9C94-3DE7FCFB9230}">
                <p14:media xmlns:p14="http://schemas.microsoft.com/office/powerpoint/2010/main" r:embed="rId2">
                  <p14:trim end="977.9375"/>
                </p14:media>
              </p:ext>
            </p:extLst>
          </p:nvPr>
        </p:nvPicPr>
        <p:blipFill>
          <a:blip r:embed="rId7"/>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1"/>
            <p:extLst>
              <p:ext uri="{DAA4B4D4-6D71-4841-9C94-3DE7FCFB9230}">
                <p14:media xmlns:p14="http://schemas.microsoft.com/office/powerpoint/2010/main" r:embed="rId3">
                  <p14:trim end="184248.0625"/>
                </p14:media>
              </p:ext>
            </p:extLst>
          </p:nvPr>
        </p:nvPicPr>
        <p:blipFill>
          <a:blip r:embed="rId7"/>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9"/>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0"/>
          <a:stretch>
            <a:fillRect/>
          </a:stretch>
        </p:blipFill>
        <p:spPr>
          <a:xfrm>
            <a:off x="6836843" y="92113"/>
            <a:ext cx="800621" cy="821690"/>
          </a:xfrm>
          <a:prstGeom prst="rect">
            <a:avLst/>
          </a:prstGeom>
        </p:spPr>
      </p:pic>
      <p:sp>
        <p:nvSpPr>
          <p:cNvPr id="10" name="TextBox 9"/>
          <p:cNvSpPr txBox="1"/>
          <p:nvPr/>
        </p:nvSpPr>
        <p:spPr>
          <a:xfrm>
            <a:off x="6878515" y="210570"/>
            <a:ext cx="717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2p</a:t>
            </a:r>
          </a:p>
        </p:txBody>
      </p:sp>
      <p:pic>
        <p:nvPicPr>
          <p:cNvPr id="121" name="Picture 120"/>
          <p:cNvPicPr>
            <a:picLocks noChangeAspect="1"/>
          </p:cNvPicPr>
          <p:nvPr/>
        </p:nvPicPr>
        <p:blipFill>
          <a:blip r:embed="rId11"/>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426622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12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120000"/>
                                        <p:tgtEl>
                                          <p:spTgt spid="41"/>
                                        </p:tgtEl>
                                      </p:cBhvr>
                                    </p:animEffect>
                                    <p:set>
                                      <p:cBhvr>
                                        <p:cTn id="27" dur="1" fill="hold">
                                          <p:stCondLst>
                                            <p:cond delay="11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20000" fill="hold"/>
                                        <p:tgtEl>
                                          <p:spTgt spid="119"/>
                                        </p:tgtEl>
                                      </p:cBhvr>
                                    </p:cmd>
                                  </p:childTnLst>
                                </p:cTn>
                              </p:par>
                            </p:childTnLst>
                          </p:cTn>
                        </p:par>
                        <p:par>
                          <p:cTn id="30" fill="hold">
                            <p:stCondLst>
                              <p:cond delay="12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120000"/>
                            </p:stCondLst>
                            <p:childTnLst>
                              <p:par>
                                <p:cTn id="34" presetID="1" presetClass="mediacall" presetSubtype="0" fill="hold" nodeType="afterEffect">
                                  <p:stCondLst>
                                    <p:cond delay="0"/>
                                  </p:stCondLst>
                                  <p:childTnLst>
                                    <p:cmd type="call" cmd="playFrom(0.0)">
                                      <p:cBhvr>
                                        <p:cTn id="35" dur="2000"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8F182BA7-25BA-41BA-B5BB-05B971690C4F}"/>
              </a:ext>
            </a:extLst>
          </p:cNvPr>
          <p:cNvGrpSpPr/>
          <p:nvPr/>
        </p:nvGrpSpPr>
        <p:grpSpPr>
          <a:xfrm>
            <a:off x="0" y="-14513"/>
            <a:ext cx="12192000" cy="6931626"/>
            <a:chOff x="0" y="-13512"/>
            <a:chExt cx="12192000" cy="6931626"/>
          </a:xfrm>
        </p:grpSpPr>
        <p:pic>
          <p:nvPicPr>
            <p:cNvPr id="32" name="图片 31">
              <a:extLst>
                <a:ext uri="{FF2B5EF4-FFF2-40B4-BE49-F238E27FC236}">
                  <a16:creationId xmlns:a16="http://schemas.microsoft.com/office/drawing/2014/main" id="{D9AFB722-57E8-42E6-854C-ED415A799147}"/>
                </a:ext>
              </a:extLst>
            </p:cNvPr>
            <p:cNvPicPr>
              <a:picLocks noChangeAspect="1"/>
            </p:cNvPicPr>
            <p:nvPr/>
          </p:nvPicPr>
          <p:blipFill rotWithShape="1">
            <a:blip r:embed="rId3">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31" name="图片 30">
              <a:extLst>
                <a:ext uri="{FF2B5EF4-FFF2-40B4-BE49-F238E27FC236}">
                  <a16:creationId xmlns:a16="http://schemas.microsoft.com/office/drawing/2014/main" id="{1D27E1C9-B5A5-4C7A-8EF6-44CFA644B440}"/>
                </a:ext>
              </a:extLst>
            </p:cNvPr>
            <p:cNvPicPr>
              <a:picLocks noChangeAspect="1"/>
            </p:cNvPicPr>
            <p:nvPr/>
          </p:nvPicPr>
          <p:blipFill rotWithShape="1">
            <a:blip r:embed="rId3">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23" name="图片 22">
              <a:extLst>
                <a:ext uri="{FF2B5EF4-FFF2-40B4-BE49-F238E27FC236}">
                  <a16:creationId xmlns:a16="http://schemas.microsoft.com/office/drawing/2014/main" id="{61CA4345-DBDD-427C-B99F-B7A2D9BA6F4A}"/>
                </a:ext>
              </a:extLst>
            </p:cNvPr>
            <p:cNvPicPr>
              <a:picLocks noChangeAspect="1"/>
            </p:cNvPicPr>
            <p:nvPr/>
          </p:nvPicPr>
          <p:blipFill rotWithShape="1">
            <a:blip r:embed="rId4">
              <a:extLst>
                <a:ext uri="{28A0092B-C50C-407E-A947-70E740481C1C}">
                  <a14:useLocalDpi xmlns:a14="http://schemas.microsoft.com/office/drawing/2010/main" val="0"/>
                </a:ext>
              </a:extLst>
            </a:blip>
            <a:srcRect r="83505" b="52819"/>
            <a:stretch/>
          </p:blipFill>
          <p:spPr>
            <a:xfrm>
              <a:off x="0" y="0"/>
              <a:ext cx="2011133" cy="1655355"/>
            </a:xfrm>
            <a:prstGeom prst="rect">
              <a:avLst/>
            </a:prstGeom>
          </p:spPr>
        </p:pic>
        <p:pic>
          <p:nvPicPr>
            <p:cNvPr id="24" name="图片 23">
              <a:extLst>
                <a:ext uri="{FF2B5EF4-FFF2-40B4-BE49-F238E27FC236}">
                  <a16:creationId xmlns:a16="http://schemas.microsoft.com/office/drawing/2014/main" id="{2AAD189D-9D85-4FF4-9951-D61B7F2F58C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25" name="图片 24">
              <a:extLst>
                <a:ext uri="{FF2B5EF4-FFF2-40B4-BE49-F238E27FC236}">
                  <a16:creationId xmlns:a16="http://schemas.microsoft.com/office/drawing/2014/main" id="{C0B9328E-3508-455F-A922-691DBAA362A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047208" y="3765653"/>
              <a:ext cx="418260" cy="365557"/>
            </a:xfrm>
            <a:prstGeom prst="rect">
              <a:avLst/>
            </a:prstGeom>
          </p:spPr>
        </p:pic>
        <p:pic>
          <p:nvPicPr>
            <p:cNvPr id="26" name="图片 25">
              <a:extLst>
                <a:ext uri="{FF2B5EF4-FFF2-40B4-BE49-F238E27FC236}">
                  <a16:creationId xmlns:a16="http://schemas.microsoft.com/office/drawing/2014/main" id="{92926630-2525-4165-BC82-0077E6C5BB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27" name="图形 26">
              <a:extLst>
                <a:ext uri="{FF2B5EF4-FFF2-40B4-BE49-F238E27FC236}">
                  <a16:creationId xmlns:a16="http://schemas.microsoft.com/office/drawing/2014/main" id="{04B2D084-F196-4A01-943C-D78B3FD638B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19506" y="3967827"/>
              <a:ext cx="1002731" cy="567980"/>
            </a:xfrm>
            <a:prstGeom prst="rect">
              <a:avLst/>
            </a:prstGeom>
          </p:spPr>
        </p:pic>
        <p:pic>
          <p:nvPicPr>
            <p:cNvPr id="28" name="图形 27">
              <a:extLst>
                <a:ext uri="{FF2B5EF4-FFF2-40B4-BE49-F238E27FC236}">
                  <a16:creationId xmlns:a16="http://schemas.microsoft.com/office/drawing/2014/main" id="{6660B46A-2EA1-4521-BD64-531BBA55592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67471" y="3385843"/>
              <a:ext cx="670529" cy="379810"/>
            </a:xfrm>
            <a:prstGeom prst="rect">
              <a:avLst/>
            </a:prstGeom>
          </p:spPr>
        </p:pic>
        <p:pic>
          <p:nvPicPr>
            <p:cNvPr id="33" name="图片 32">
              <a:extLst>
                <a:ext uri="{FF2B5EF4-FFF2-40B4-BE49-F238E27FC236}">
                  <a16:creationId xmlns:a16="http://schemas.microsoft.com/office/drawing/2014/main" id="{552C8B75-21CB-4605-B635-F256B0842171}"/>
                </a:ext>
              </a:extLst>
            </p:cNvPr>
            <p:cNvPicPr>
              <a:picLocks noChangeAspect="1"/>
            </p:cNvPicPr>
            <p:nvPr/>
          </p:nvPicPr>
          <p:blipFill rotWithShape="1">
            <a:blip r:embed="rId4">
              <a:extLst>
                <a:ext uri="{28A0092B-C50C-407E-A947-70E740481C1C}">
                  <a14:useLocalDpi xmlns:a14="http://schemas.microsoft.com/office/drawing/2010/main" val="0"/>
                </a:ext>
              </a:extLst>
            </a:blip>
            <a:srcRect l="87680" b="4469"/>
            <a:stretch/>
          </p:blipFill>
          <p:spPr>
            <a:xfrm>
              <a:off x="10689944" y="-13512"/>
              <a:ext cx="1502056" cy="3351713"/>
            </a:xfrm>
            <a:prstGeom prst="rect">
              <a:avLst/>
            </a:prstGeom>
          </p:spPr>
        </p:pic>
        <p:pic>
          <p:nvPicPr>
            <p:cNvPr id="34" name="图片 33">
              <a:extLst>
                <a:ext uri="{FF2B5EF4-FFF2-40B4-BE49-F238E27FC236}">
                  <a16:creationId xmlns:a16="http://schemas.microsoft.com/office/drawing/2014/main" id="{49EBB230-AC47-4FC3-9BDB-CE096C15B015}"/>
                </a:ext>
              </a:extLst>
            </p:cNvPr>
            <p:cNvPicPr>
              <a:picLocks noChangeAspect="1"/>
            </p:cNvPicPr>
            <p:nvPr/>
          </p:nvPicPr>
          <p:blipFill>
            <a:blip r:embed="rId11"/>
            <a:stretch>
              <a:fillRect/>
            </a:stretch>
          </p:blipFill>
          <p:spPr>
            <a:xfrm>
              <a:off x="0" y="5102352"/>
              <a:ext cx="12192000" cy="1755648"/>
            </a:xfrm>
            <a:prstGeom prst="rect">
              <a:avLst/>
            </a:prstGeom>
          </p:spPr>
        </p:pic>
        <p:pic>
          <p:nvPicPr>
            <p:cNvPr id="35" name="图片 34">
              <a:extLst>
                <a:ext uri="{FF2B5EF4-FFF2-40B4-BE49-F238E27FC236}">
                  <a16:creationId xmlns:a16="http://schemas.microsoft.com/office/drawing/2014/main" id="{73D0972B-81F4-489F-8AF1-7753E8C51628}"/>
                </a:ext>
              </a:extLst>
            </p:cNvPr>
            <p:cNvPicPr>
              <a:picLocks noChangeAspect="1"/>
            </p:cNvPicPr>
            <p:nvPr/>
          </p:nvPicPr>
          <p:blipFill rotWithShape="1">
            <a:blip r:embed="rId12">
              <a:extLst>
                <a:ext uri="{28A0092B-C50C-407E-A947-70E740481C1C}">
                  <a14:useLocalDpi xmlns:a14="http://schemas.microsoft.com/office/drawing/2010/main" val="0"/>
                </a:ext>
              </a:extLst>
            </a:blip>
            <a:srcRect l="74375" t="55451"/>
            <a:stretch/>
          </p:blipFill>
          <p:spPr>
            <a:xfrm>
              <a:off x="9067800" y="5294993"/>
              <a:ext cx="3124200" cy="1563007"/>
            </a:xfrm>
            <a:prstGeom prst="rect">
              <a:avLst/>
            </a:prstGeom>
          </p:spPr>
        </p:pic>
        <p:pic>
          <p:nvPicPr>
            <p:cNvPr id="36" name="图片 35">
              <a:extLst>
                <a:ext uri="{FF2B5EF4-FFF2-40B4-BE49-F238E27FC236}">
                  <a16:creationId xmlns:a16="http://schemas.microsoft.com/office/drawing/2014/main" id="{56D091CE-F5DF-42AA-8862-4E9CEF1DAC40}"/>
                </a:ext>
              </a:extLst>
            </p:cNvPr>
            <p:cNvPicPr>
              <a:picLocks noChangeAspect="1"/>
            </p:cNvPicPr>
            <p:nvPr/>
          </p:nvPicPr>
          <p:blipFill rotWithShape="1">
            <a:blip r:embed="rId12">
              <a:extLst>
                <a:ext uri="{28A0092B-C50C-407E-A947-70E740481C1C}">
                  <a14:useLocalDpi xmlns:a14="http://schemas.microsoft.com/office/drawing/2010/main" val="0"/>
                </a:ext>
              </a:extLst>
            </a:blip>
            <a:srcRect t="55451" r="74375"/>
            <a:stretch/>
          </p:blipFill>
          <p:spPr>
            <a:xfrm>
              <a:off x="0" y="5355107"/>
              <a:ext cx="3124200" cy="1563007"/>
            </a:xfrm>
            <a:prstGeom prst="rect">
              <a:avLst/>
            </a:prstGeom>
          </p:spPr>
        </p:pic>
        <p:pic>
          <p:nvPicPr>
            <p:cNvPr id="38" name="图片 37">
              <a:extLst>
                <a:ext uri="{FF2B5EF4-FFF2-40B4-BE49-F238E27FC236}">
                  <a16:creationId xmlns:a16="http://schemas.microsoft.com/office/drawing/2014/main" id="{52A9A42F-87CD-415B-84F9-327A4EFE335C}"/>
                </a:ext>
              </a:extLst>
            </p:cNvPr>
            <p:cNvPicPr>
              <a:picLocks noChangeAspect="1"/>
            </p:cNvPicPr>
            <p:nvPr/>
          </p:nvPicPr>
          <p:blipFill rotWithShape="1">
            <a:blip r:embed="rId13">
              <a:extLst>
                <a:ext uri="{28A0092B-C50C-407E-A947-70E740481C1C}">
                  <a14:useLocalDpi xmlns:a14="http://schemas.microsoft.com/office/drawing/2010/main" val="0"/>
                </a:ext>
              </a:extLst>
            </a:blip>
            <a:srcRect/>
            <a:stretch/>
          </p:blipFill>
          <p:spPr>
            <a:xfrm>
              <a:off x="500033" y="213636"/>
              <a:ext cx="2011133" cy="1755509"/>
            </a:xfrm>
            <a:prstGeom prst="rect">
              <a:avLst/>
            </a:prstGeom>
          </p:spPr>
        </p:pic>
      </p:grpSp>
      <p:pic>
        <p:nvPicPr>
          <p:cNvPr id="3" name="Picture 2">
            <a:extLst>
              <a:ext uri="{FF2B5EF4-FFF2-40B4-BE49-F238E27FC236}">
                <a16:creationId xmlns:a16="http://schemas.microsoft.com/office/drawing/2014/main" id="{8225B23A-BC13-E637-BBD7-CB10AC3453A6}"/>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0" y="0"/>
            <a:ext cx="2486652" cy="2232696"/>
          </a:xfrm>
          <a:prstGeom prst="rect">
            <a:avLst/>
          </a:prstGeom>
        </p:spPr>
      </p:pic>
      <p:pic>
        <p:nvPicPr>
          <p:cNvPr id="4" name="Picture 5">
            <a:extLst>
              <a:ext uri="{FF2B5EF4-FFF2-40B4-BE49-F238E27FC236}">
                <a16:creationId xmlns:a16="http://schemas.microsoft.com/office/drawing/2014/main" id="{AC2ED882-0996-AB8C-2D8A-3C919E085D0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365513" y="4002853"/>
            <a:ext cx="7439338" cy="2706059"/>
          </a:xfrm>
          <a:prstGeom prst="rect">
            <a:avLst/>
          </a:prstGeom>
        </p:spPr>
      </p:pic>
      <p:pic>
        <p:nvPicPr>
          <p:cNvPr id="7" name="Picture 6">
            <a:extLst>
              <a:ext uri="{FF2B5EF4-FFF2-40B4-BE49-F238E27FC236}">
                <a16:creationId xmlns:a16="http://schemas.microsoft.com/office/drawing/2014/main" id="{8AB39200-B0E4-5D8D-81BD-F468CB335126}"/>
              </a:ext>
            </a:extLst>
          </p:cNvPr>
          <p:cNvPicPr>
            <a:picLocks noChangeAspect="1"/>
          </p:cNvPicPr>
          <p:nvPr/>
        </p:nvPicPr>
        <p:blipFill>
          <a:blip r:embed="rId18"/>
          <a:stretch>
            <a:fillRect/>
          </a:stretch>
        </p:blipFill>
        <p:spPr>
          <a:xfrm>
            <a:off x="2294297" y="765432"/>
            <a:ext cx="7285351" cy="3359187"/>
          </a:xfrm>
          <a:prstGeom prst="rect">
            <a:avLst/>
          </a:prstGeom>
        </p:spPr>
      </p:pic>
    </p:spTree>
    <p:extLst>
      <p:ext uri="{BB962C8B-B14F-4D97-AF65-F5344CB8AC3E}">
        <p14:creationId xmlns:p14="http://schemas.microsoft.com/office/powerpoint/2010/main" val="264863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BA1CEB-275A-45CF-B8DD-210F781EBC5F}"/>
              </a:ext>
            </a:extLst>
          </p:cNvPr>
          <p:cNvPicPr>
            <a:picLocks noChangeAspect="1"/>
          </p:cNvPicPr>
          <p:nvPr/>
        </p:nvPicPr>
        <p:blipFill rotWithShape="1">
          <a:blip r:embed="rId2"/>
          <a:srcRect t="1112"/>
          <a:stretch/>
        </p:blipFill>
        <p:spPr>
          <a:xfrm>
            <a:off x="28250" y="0"/>
            <a:ext cx="12176450" cy="6858000"/>
          </a:xfrm>
          <a:prstGeom prst="rect">
            <a:avLst/>
          </a:prstGeom>
        </p:spPr>
      </p:pic>
      <p:grpSp>
        <p:nvGrpSpPr>
          <p:cNvPr id="8" name="Group 7">
            <a:extLst>
              <a:ext uri="{FF2B5EF4-FFF2-40B4-BE49-F238E27FC236}">
                <a16:creationId xmlns:a16="http://schemas.microsoft.com/office/drawing/2014/main" id="{7D34E809-AB9A-437B-B6CF-573B0B77E85E}"/>
              </a:ext>
            </a:extLst>
          </p:cNvPr>
          <p:cNvGrpSpPr/>
          <p:nvPr/>
        </p:nvGrpSpPr>
        <p:grpSpPr>
          <a:xfrm>
            <a:off x="1109456" y="556477"/>
            <a:ext cx="9973091" cy="5920525"/>
            <a:chOff x="-113416" y="656520"/>
            <a:chExt cx="7468320" cy="4433568"/>
          </a:xfrm>
        </p:grpSpPr>
        <p:pic>
          <p:nvPicPr>
            <p:cNvPr id="9" name="Picture 8">
              <a:extLst>
                <a:ext uri="{FF2B5EF4-FFF2-40B4-BE49-F238E27FC236}">
                  <a16:creationId xmlns:a16="http://schemas.microsoft.com/office/drawing/2014/main" id="{6C474D3F-451B-475C-8B19-C0851391342F}"/>
                </a:ext>
              </a:extLst>
            </p:cNvPr>
            <p:cNvPicPr>
              <a:picLocks noChangeAspect="1"/>
            </p:cNvPicPr>
            <p:nvPr/>
          </p:nvPicPr>
          <p:blipFill>
            <a:blip r:embed="rId3"/>
            <a:stretch>
              <a:fillRect/>
            </a:stretch>
          </p:blipFill>
          <p:spPr>
            <a:xfrm>
              <a:off x="-113416" y="1051488"/>
              <a:ext cx="7468320" cy="4038600"/>
            </a:xfrm>
            <a:prstGeom prst="rect">
              <a:avLst/>
            </a:prstGeom>
          </p:spPr>
        </p:pic>
        <p:pic>
          <p:nvPicPr>
            <p:cNvPr id="10" name="Picture 9">
              <a:extLst>
                <a:ext uri="{FF2B5EF4-FFF2-40B4-BE49-F238E27FC236}">
                  <a16:creationId xmlns:a16="http://schemas.microsoft.com/office/drawing/2014/main" id="{A705D82F-8B5E-4BF3-80FC-7B0F66B3784E}"/>
                </a:ext>
              </a:extLst>
            </p:cNvPr>
            <p:cNvPicPr>
              <a:picLocks noChangeAspect="1"/>
            </p:cNvPicPr>
            <p:nvPr/>
          </p:nvPicPr>
          <p:blipFill>
            <a:blip r:embed="rId4"/>
            <a:stretch>
              <a:fillRect/>
            </a:stretch>
          </p:blipFill>
          <p:spPr>
            <a:xfrm>
              <a:off x="1404448" y="656520"/>
              <a:ext cx="4432594" cy="1009839"/>
            </a:xfrm>
            <a:prstGeom prst="rect">
              <a:avLst/>
            </a:prstGeom>
          </p:spPr>
        </p:pic>
        <p:sp>
          <p:nvSpPr>
            <p:cNvPr id="11" name="TextBox 10">
              <a:extLst>
                <a:ext uri="{FF2B5EF4-FFF2-40B4-BE49-F238E27FC236}">
                  <a16:creationId xmlns:a16="http://schemas.microsoft.com/office/drawing/2014/main" id="{F0B39681-866C-49F7-836F-90D32E53ABF1}"/>
                </a:ext>
              </a:extLst>
            </p:cNvPr>
            <p:cNvSpPr txBox="1"/>
            <p:nvPr/>
          </p:nvSpPr>
          <p:spPr>
            <a:xfrm>
              <a:off x="2639421" y="810427"/>
              <a:ext cx="2315820" cy="622290"/>
            </a:xfrm>
            <a:prstGeom prst="rect">
              <a:avLst/>
            </a:prstGeom>
            <a:noFill/>
          </p:spPr>
          <p:txBody>
            <a:bodyPr wrap="none" rtlCol="0">
              <a:spAutoFit/>
            </a:bodyPr>
            <a:lstStyle/>
            <a:p>
              <a:pPr algn="ctr" defTabSz="914355"/>
              <a:r>
                <a:rPr lang="en-US" sz="4800">
                  <a:solidFill>
                    <a:prstClr val="white"/>
                  </a:solidFill>
                  <a:latin typeface="iCiel Cadena" panose="02000503000000020004" pitchFamily="50" charset="0"/>
                </a:rPr>
                <a:t>CÁCH CHƠI</a:t>
              </a:r>
            </a:p>
          </p:txBody>
        </p:sp>
      </p:grpSp>
      <p:pic>
        <p:nvPicPr>
          <p:cNvPr id="4" name="Picture 3">
            <a:extLst>
              <a:ext uri="{FF2B5EF4-FFF2-40B4-BE49-F238E27FC236}">
                <a16:creationId xmlns:a16="http://schemas.microsoft.com/office/drawing/2014/main" id="{D8EAEFF3-BD07-4FCB-9B8F-65D3150A9FF6}"/>
              </a:ext>
            </a:extLst>
          </p:cNvPr>
          <p:cNvPicPr>
            <a:picLocks noChangeAspect="1"/>
          </p:cNvPicPr>
          <p:nvPr/>
        </p:nvPicPr>
        <p:blipFill>
          <a:blip r:embed="rId5"/>
          <a:stretch>
            <a:fillRect/>
          </a:stretch>
        </p:blipFill>
        <p:spPr>
          <a:xfrm rot="1553868">
            <a:off x="3372420" y="4631889"/>
            <a:ext cx="2467586" cy="2819400"/>
          </a:xfrm>
          <a:prstGeom prst="rect">
            <a:avLst/>
          </a:prstGeom>
        </p:spPr>
      </p:pic>
      <p:pic>
        <p:nvPicPr>
          <p:cNvPr id="5" name="Picture 4">
            <a:extLst>
              <a:ext uri="{FF2B5EF4-FFF2-40B4-BE49-F238E27FC236}">
                <a16:creationId xmlns:a16="http://schemas.microsoft.com/office/drawing/2014/main" id="{61708E03-D803-4580-90D8-56C146AB4829}"/>
              </a:ext>
            </a:extLst>
          </p:cNvPr>
          <p:cNvPicPr>
            <a:picLocks noChangeAspect="1"/>
          </p:cNvPicPr>
          <p:nvPr/>
        </p:nvPicPr>
        <p:blipFill>
          <a:blip r:embed="rId6"/>
          <a:stretch>
            <a:fillRect/>
          </a:stretch>
        </p:blipFill>
        <p:spPr>
          <a:xfrm>
            <a:off x="5334000" y="5251690"/>
            <a:ext cx="1533886" cy="1894801"/>
          </a:xfrm>
          <a:prstGeom prst="rect">
            <a:avLst/>
          </a:prstGeom>
        </p:spPr>
      </p:pic>
      <p:pic>
        <p:nvPicPr>
          <p:cNvPr id="6" name="Picture 5">
            <a:extLst>
              <a:ext uri="{FF2B5EF4-FFF2-40B4-BE49-F238E27FC236}">
                <a16:creationId xmlns:a16="http://schemas.microsoft.com/office/drawing/2014/main" id="{874CCB74-0DDF-476F-A51D-022647DF1A11}"/>
              </a:ext>
            </a:extLst>
          </p:cNvPr>
          <p:cNvPicPr>
            <a:picLocks noChangeAspect="1"/>
          </p:cNvPicPr>
          <p:nvPr/>
        </p:nvPicPr>
        <p:blipFill>
          <a:blip r:embed="rId7"/>
          <a:stretch>
            <a:fillRect/>
          </a:stretch>
        </p:blipFill>
        <p:spPr>
          <a:xfrm rot="19814567">
            <a:off x="6545976" y="4831819"/>
            <a:ext cx="2325893" cy="2431160"/>
          </a:xfrm>
          <a:prstGeom prst="rect">
            <a:avLst/>
          </a:prstGeom>
        </p:spPr>
      </p:pic>
      <p:sp>
        <p:nvSpPr>
          <p:cNvPr id="12" name="TextBox 11">
            <a:extLst>
              <a:ext uri="{FF2B5EF4-FFF2-40B4-BE49-F238E27FC236}">
                <a16:creationId xmlns:a16="http://schemas.microsoft.com/office/drawing/2014/main" id="{989332A6-42DB-43A3-89FC-8A5654C7FEBA}"/>
              </a:ext>
            </a:extLst>
          </p:cNvPr>
          <p:cNvSpPr txBox="1"/>
          <p:nvPr/>
        </p:nvSpPr>
        <p:spPr>
          <a:xfrm>
            <a:off x="1880861" y="2133601"/>
            <a:ext cx="8406340" cy="2767361"/>
          </a:xfrm>
          <a:prstGeom prst="rect">
            <a:avLst/>
          </a:prstGeom>
          <a:noFill/>
        </p:spPr>
        <p:txBody>
          <a:bodyPr wrap="none" lIns="0" tIns="0" rIns="0" bIns="0" rtlCol="0">
            <a:spAutoFit/>
          </a:bodyPr>
          <a:lstStyle/>
          <a:p>
            <a:pPr algn="ctr" defTabSz="914355">
              <a:lnSpc>
                <a:spcPct val="128000"/>
              </a:lnSpc>
            </a:pPr>
            <a:r>
              <a:rPr lang="en-US" sz="3600" dirty="0" err="1">
                <a:solidFill>
                  <a:srgbClr val="002060"/>
                </a:solidFill>
                <a:latin typeface="Times New Roman" pitchFamily="18" charset="0"/>
                <a:cs typeface="Times New Roman" pitchFamily="18" charset="0"/>
              </a:rPr>
              <a:t>Trò</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chơi</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sẽ</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có</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câu</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hỏi</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trắc</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nghiệm</a:t>
            </a:r>
            <a:r>
              <a:rPr lang="en-US" sz="3600" dirty="0">
                <a:solidFill>
                  <a:srgbClr val="002060"/>
                </a:solidFill>
                <a:latin typeface="Times New Roman" pitchFamily="18" charset="0"/>
                <a:cs typeface="Times New Roman" pitchFamily="18" charset="0"/>
              </a:rPr>
              <a:t>.</a:t>
            </a:r>
          </a:p>
          <a:p>
            <a:pPr algn="ctr" defTabSz="914355">
              <a:lnSpc>
                <a:spcPct val="128000"/>
              </a:lnSpc>
            </a:pPr>
            <a:r>
              <a:rPr lang="en-US" sz="3600" dirty="0" err="1">
                <a:solidFill>
                  <a:srgbClr val="002060"/>
                </a:solidFill>
                <a:latin typeface="Times New Roman" pitchFamily="18" charset="0"/>
                <a:cs typeface="Times New Roman" pitchFamily="18" charset="0"/>
              </a:rPr>
              <a:t>Để</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trả</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lời</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các</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câu</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hỏi</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này</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em</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hãy</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đưa</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ra</a:t>
            </a:r>
            <a:br>
              <a:rPr lang="en-US" sz="3600" dirty="0">
                <a:solidFill>
                  <a:srgbClr val="002060"/>
                </a:solidFill>
                <a:latin typeface="Times New Roman" pitchFamily="18" charset="0"/>
                <a:cs typeface="Times New Roman" pitchFamily="18" charset="0"/>
              </a:rPr>
            </a:br>
            <a:r>
              <a:rPr lang="en-US" sz="3600" dirty="0" err="1">
                <a:solidFill>
                  <a:srgbClr val="002060"/>
                </a:solidFill>
                <a:latin typeface="Times New Roman" pitchFamily="18" charset="0"/>
                <a:cs typeface="Times New Roman" pitchFamily="18" charset="0"/>
              </a:rPr>
              <a:t>kí</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hiệu</a:t>
            </a:r>
            <a:r>
              <a:rPr lang="en-US" sz="3600" dirty="0">
                <a:solidFill>
                  <a:srgbClr val="002060"/>
                </a:solidFill>
                <a:latin typeface="Times New Roman" pitchFamily="18" charset="0"/>
                <a:cs typeface="Times New Roman" pitchFamily="18" charset="0"/>
              </a:rPr>
              <a:t> KÉO - BÚA - BAO </a:t>
            </a:r>
            <a:r>
              <a:rPr lang="en-US" sz="3600" dirty="0" err="1">
                <a:solidFill>
                  <a:srgbClr val="002060"/>
                </a:solidFill>
                <a:latin typeface="Times New Roman" pitchFamily="18" charset="0"/>
                <a:cs typeface="Times New Roman" pitchFamily="18" charset="0"/>
              </a:rPr>
              <a:t>chứa</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đáp</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án</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đúng</a:t>
            </a:r>
            <a:br>
              <a:rPr lang="en-US" sz="3600" dirty="0">
                <a:solidFill>
                  <a:srgbClr val="002060"/>
                </a:solidFill>
                <a:latin typeface="Times New Roman" pitchFamily="18" charset="0"/>
                <a:cs typeface="Times New Roman" pitchFamily="18" charset="0"/>
              </a:rPr>
            </a:br>
            <a:r>
              <a:rPr lang="en-US" sz="3600" dirty="0" err="1">
                <a:solidFill>
                  <a:srgbClr val="002060"/>
                </a:solidFill>
                <a:latin typeface="Times New Roman" pitchFamily="18" charset="0"/>
                <a:cs typeface="Times New Roman" pitchFamily="18" charset="0"/>
              </a:rPr>
              <a:t>mà</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các</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em</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tìm</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được</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trước</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lớp</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nhé</a:t>
            </a:r>
            <a:r>
              <a:rPr lang="en-US" sz="3600" dirty="0">
                <a:solidFill>
                  <a:srgbClr val="002060"/>
                </a:solidFill>
                <a:latin typeface="Times New Roman" pitchFamily="18" charset="0"/>
                <a:cs typeface="Times New Roman" pitchFamily="18" charset="0"/>
              </a:rPr>
              <a:t>!</a:t>
            </a:r>
          </a:p>
        </p:txBody>
      </p:sp>
    </p:spTree>
    <p:extLst>
      <p:ext uri="{BB962C8B-B14F-4D97-AF65-F5344CB8AC3E}">
        <p14:creationId xmlns:p14="http://schemas.microsoft.com/office/powerpoint/2010/main" val="75471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60588" y="990600"/>
              <a:ext cx="1378584" cy="677108"/>
            </a:xfrm>
            <a:prstGeom prst="rect">
              <a:avLst/>
            </a:prstGeom>
            <a:noFill/>
          </p:spPr>
          <p:txBody>
            <a:bodyPr wrap="none" lIns="0" tIns="0" rIns="0" bIns="0" rtlCol="0">
              <a:spAutoFit/>
            </a:bodyPr>
            <a:lstStyle/>
            <a:p>
              <a:pPr algn="ctr" defTabSz="914355"/>
              <a:r>
                <a:rPr lang="en-US" sz="4400">
                  <a:solidFill>
                    <a:srgbClr val="002060"/>
                  </a:solidFill>
                  <a:latin typeface="iCiel Cadena" panose="02000503000000020004" pitchFamily="50" charset="0"/>
                </a:rPr>
                <a:t>CÂU 1</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3419062" y="547198"/>
            <a:ext cx="8040756" cy="1354217"/>
          </a:xfrm>
          <a:prstGeom prst="rect">
            <a:avLst/>
          </a:prstGeom>
          <a:noFill/>
        </p:spPr>
        <p:txBody>
          <a:bodyPr wrap="square" lIns="0" tIns="0" rIns="0" bIns="0" rtlCol="0">
            <a:spAutoFit/>
          </a:bodyPr>
          <a:lstStyle/>
          <a:p>
            <a:pPr algn="ctr" defTabSz="914355"/>
            <a:r>
              <a:rPr lang="en-US" altLang="zh-CN" sz="44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Ánh</a:t>
            </a:r>
            <a:r>
              <a:rPr lang="en-US" altLang="zh-CN" sz="44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44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sáng</a:t>
            </a:r>
            <a:r>
              <a:rPr lang="en-US" altLang="zh-CN" sz="44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44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cần</a:t>
            </a:r>
            <a:r>
              <a:rPr lang="en-US" altLang="zh-CN" sz="44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44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cho</a:t>
            </a:r>
            <a:r>
              <a:rPr lang="en-US" altLang="zh-CN" sz="44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44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sự</a:t>
            </a:r>
            <a:r>
              <a:rPr lang="en-US" altLang="zh-CN" sz="44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44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sống</a:t>
            </a:r>
            <a:r>
              <a:rPr lang="en-US" altLang="zh-CN" sz="44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44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của</a:t>
            </a:r>
            <a:r>
              <a:rPr lang="en-US" altLang="zh-CN" sz="44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44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thực</a:t>
            </a:r>
            <a:r>
              <a:rPr lang="en-US" altLang="zh-CN" sz="44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44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vật</a:t>
            </a:r>
            <a:r>
              <a:rPr lang="en-US" altLang="zh-CN" sz="44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44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động</a:t>
            </a:r>
            <a:r>
              <a:rPr lang="en-US" altLang="zh-CN" sz="44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44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vật</a:t>
            </a:r>
            <a:r>
              <a:rPr lang="en-US" altLang="zh-CN" sz="44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44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và</a:t>
            </a:r>
            <a:r>
              <a:rPr lang="en-US" altLang="zh-CN" sz="44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a:t>
            </a:r>
            <a:endParaRPr lang="en-US" sz="4400" dirty="0">
              <a:solidFill>
                <a:srgbClr val="002060"/>
              </a:solidFill>
              <a:latin typeface="#9Slide02 Tieu de dai"/>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6" y="2136965"/>
            <a:ext cx="11150047" cy="1751545"/>
            <a:chOff x="490264" y="2136963"/>
            <a:chExt cx="11150047"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678480" y="2639862"/>
              <a:ext cx="9961831" cy="1132238"/>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r>
                <a:rPr lang="en-US" sz="6000" dirty="0" err="1">
                  <a:solidFill>
                    <a:srgbClr val="002060"/>
                  </a:solidFill>
                  <a:latin typeface="Cambria" panose="02040503050406030204" pitchFamily="18" charset="0"/>
                  <a:ea typeface="Cambria" panose="02040503050406030204" pitchFamily="18" charset="0"/>
                </a:rPr>
                <a:t>Cây</a:t>
              </a:r>
              <a:r>
                <a:rPr lang="en-US" sz="6000" dirty="0">
                  <a:solidFill>
                    <a:srgbClr val="002060"/>
                  </a:solidFill>
                  <a:latin typeface="Cambria" panose="02040503050406030204" pitchFamily="18" charset="0"/>
                  <a:ea typeface="Cambria" panose="02040503050406030204" pitchFamily="18" charset="0"/>
                </a:rPr>
                <a:t> </a:t>
              </a:r>
              <a:r>
                <a:rPr lang="en-US" sz="6000" dirty="0" err="1">
                  <a:solidFill>
                    <a:srgbClr val="002060"/>
                  </a:solidFill>
                  <a:latin typeface="Cambria" panose="02040503050406030204" pitchFamily="18" charset="0"/>
                  <a:ea typeface="Cambria" panose="02040503050406030204" pitchFamily="18" charset="0"/>
                </a:rPr>
                <a:t>cối</a:t>
              </a:r>
              <a:endParaRPr lang="en-US" sz="6000" dirty="0">
                <a:solidFill>
                  <a:srgbClr val="002060"/>
                </a:solidFill>
                <a:latin typeface="Cambria" panose="02040503050406030204" pitchFamily="18" charset="0"/>
                <a:ea typeface="Cambria" panose="02040503050406030204" pitchFamily="18" charset="0"/>
              </a:endParaRP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678480" y="4114800"/>
              <a:ext cx="10056320" cy="1096649"/>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r>
                <a:rPr lang="en-US" sz="6000" dirty="0">
                  <a:solidFill>
                    <a:srgbClr val="002060"/>
                  </a:solidFill>
                  <a:latin typeface="Cambria" panose="02040503050406030204" pitchFamily="18" charset="0"/>
                  <a:ea typeface="Cambria" panose="02040503050406030204" pitchFamily="18" charset="0"/>
                </a:rPr>
                <a:t>Con </a:t>
              </a:r>
              <a:r>
                <a:rPr lang="en-US" sz="6000" dirty="0" err="1">
                  <a:solidFill>
                    <a:srgbClr val="002060"/>
                  </a:solidFill>
                  <a:latin typeface="Cambria" panose="02040503050406030204" pitchFamily="18" charset="0"/>
                  <a:ea typeface="Cambria" panose="02040503050406030204" pitchFamily="18" charset="0"/>
                </a:rPr>
                <a:t>người</a:t>
              </a:r>
              <a:endParaRPr lang="en-US" sz="6000" dirty="0">
                <a:solidFill>
                  <a:srgbClr val="002060"/>
                </a:solidFill>
                <a:latin typeface="Cambria" panose="02040503050406030204" pitchFamily="18" charset="0"/>
                <a:ea typeface="Cambria" panose="02040503050406030204" pitchFamily="18" charset="0"/>
              </a:endParaRP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91" y="5248512"/>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676400" y="5638799"/>
              <a:ext cx="10058400" cy="103561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r>
                <a:rPr lang="en-US" sz="6000" dirty="0" err="1">
                  <a:solidFill>
                    <a:srgbClr val="002060"/>
                  </a:solidFill>
                  <a:latin typeface="Cambria" panose="02040503050406030204" pitchFamily="18" charset="0"/>
                  <a:ea typeface="Cambria" panose="02040503050406030204" pitchFamily="18" charset="0"/>
                </a:rPr>
                <a:t>Đồng</a:t>
              </a:r>
              <a:r>
                <a:rPr lang="en-US" sz="6000" dirty="0">
                  <a:solidFill>
                    <a:srgbClr val="002060"/>
                  </a:solidFill>
                  <a:latin typeface="Cambria" panose="02040503050406030204" pitchFamily="18" charset="0"/>
                  <a:ea typeface="Cambria" panose="02040503050406030204" pitchFamily="18" charset="0"/>
                </a:rPr>
                <a:t> </a:t>
              </a:r>
              <a:r>
                <a:rPr lang="en-US" sz="6000" dirty="0" err="1">
                  <a:solidFill>
                    <a:srgbClr val="002060"/>
                  </a:solidFill>
                  <a:latin typeface="Cambria" panose="02040503050406030204" pitchFamily="18" charset="0"/>
                  <a:ea typeface="Cambria" panose="02040503050406030204" pitchFamily="18" charset="0"/>
                </a:rPr>
                <a:t>ruộng</a:t>
              </a:r>
              <a:endParaRPr lang="en-US" sz="6000" dirty="0">
                <a:solidFill>
                  <a:srgbClr val="002060"/>
                </a:solidFill>
                <a:latin typeface="Cambria" panose="02040503050406030204" pitchFamily="18" charset="0"/>
                <a:ea typeface="Cambria" panose="02040503050406030204" pitchFamily="18" charset="0"/>
              </a:endParaRP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4"/>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3"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endParaRPr lang="en-US" sz="1200">
              <a:solidFill>
                <a:srgbClr val="002060"/>
              </a:solidFill>
              <a:latin typeface="#9Slide02 Noi dung dai"/>
            </a:endParaRPr>
          </a:p>
        </p:txBody>
      </p:sp>
      <p:pic>
        <p:nvPicPr>
          <p:cNvPr id="35" name="Picture 34">
            <a:hlinkClick r:id="" action="ppaction://media"/>
            <a:extLst>
              <a:ext uri="{FF2B5EF4-FFF2-40B4-BE49-F238E27FC236}">
                <a16:creationId xmlns:a16="http://schemas.microsoft.com/office/drawing/2014/main" id="{BBA87F3A-F0EA-4F3C-9195-80646DE09535}"/>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25824" y="7451501"/>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a:extLst>
              <a:ext uri="{FF2B5EF4-FFF2-40B4-BE49-F238E27FC236}">
                <a16:creationId xmlns:a16="http://schemas.microsoft.com/office/drawing/2014/main" id="{0A56EB6E-A615-4151-A298-FEC429764D54}"/>
              </a:ext>
            </a:extLst>
          </p:cNvPr>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endParaRPr lang="en-US" sz="1200">
              <a:solidFill>
                <a:srgbClr val="002060"/>
              </a:solidFill>
              <a:latin typeface="#9Slide02 Noi dung dai"/>
            </a:endParaRPr>
          </a:p>
        </p:txBody>
      </p:sp>
      <p:sp>
        <p:nvSpPr>
          <p:cNvPr id="34" name="Rectangle: Rounded Corners 33">
            <a:extLst>
              <a:ext uri="{FF2B5EF4-FFF2-40B4-BE49-F238E27FC236}">
                <a16:creationId xmlns:a16="http://schemas.microsoft.com/office/drawing/2014/main" id="{3C048444-1D57-4ABD-9723-69BD54F5CC3E}"/>
              </a:ext>
            </a:extLst>
          </p:cNvPr>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endParaRPr lang="en-US" sz="1200">
              <a:solidFill>
                <a:srgbClr val="002060"/>
              </a:solidFill>
              <a:latin typeface="#9Slide02 Noi dung dai"/>
            </a:endParaRPr>
          </a:p>
        </p:txBody>
      </p:sp>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stretch>
            <a:fillRect/>
          </a:stretch>
        </p:blipFill>
        <p:spPr>
          <a:xfrm>
            <a:off x="3135457" y="9192883"/>
            <a:ext cx="5921091" cy="1511767"/>
          </a:xfrm>
          <a:prstGeom prst="rect">
            <a:avLst/>
          </a:prstGeom>
        </p:spPr>
      </p:pic>
      <p:sp>
        <p:nvSpPr>
          <p:cNvPr id="18" name="TextBox 17">
            <a:extLst>
              <a:ext uri="{FF2B5EF4-FFF2-40B4-BE49-F238E27FC236}">
                <a16:creationId xmlns:a16="http://schemas.microsoft.com/office/drawing/2014/main" id="{0F8D9E7C-7B6B-4A69-ACEB-CD4DAA582DE4}"/>
              </a:ext>
            </a:extLst>
          </p:cNvPr>
          <p:cNvSpPr txBox="1"/>
          <p:nvPr/>
        </p:nvSpPr>
        <p:spPr>
          <a:xfrm>
            <a:off x="-1771663" y="3332202"/>
            <a:ext cx="1057983" cy="369332"/>
          </a:xfrm>
          <a:prstGeom prst="rect">
            <a:avLst/>
          </a:prstGeom>
          <a:noFill/>
        </p:spPr>
        <p:txBody>
          <a:bodyPr wrap="none" lIns="0" tIns="0" rIns="0" bIns="0" rtlCol="0">
            <a:spAutoFit/>
          </a:bodyPr>
          <a:lstStyle/>
          <a:p>
            <a:pPr algn="ctr" defTabSz="914355"/>
            <a:r>
              <a:rPr lang="en-US" sz="1200">
                <a:solidFill>
                  <a:srgbClr val="002060"/>
                </a:solidFill>
                <a:latin typeface="#9Slide02 Noi dung dai"/>
              </a:rPr>
              <a:t>Âm thanh</a:t>
            </a:r>
            <a:br>
              <a:rPr lang="en-US" sz="1200">
                <a:solidFill>
                  <a:srgbClr val="002060"/>
                </a:solidFill>
                <a:latin typeface="#9Slide02 Noi dung dai"/>
              </a:rPr>
            </a:br>
            <a:r>
              <a:rPr lang="en-US" sz="1200">
                <a:solidFill>
                  <a:srgbClr val="002060"/>
                </a:solidFill>
                <a:latin typeface="#9Slide02 Noi dung dai"/>
              </a:rPr>
              <a:t>kiểm tra đáp án</a:t>
            </a:r>
          </a:p>
        </p:txBody>
      </p:sp>
    </p:spTree>
    <p:extLst>
      <p:ext uri="{BB962C8B-B14F-4D97-AF65-F5344CB8AC3E}">
        <p14:creationId xmlns:p14="http://schemas.microsoft.com/office/powerpoint/2010/main" val="256924031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20707" y="990600"/>
              <a:ext cx="1458348" cy="677108"/>
            </a:xfrm>
            <a:prstGeom prst="rect">
              <a:avLst/>
            </a:prstGeom>
            <a:noFill/>
          </p:spPr>
          <p:txBody>
            <a:bodyPr wrap="none" lIns="0" tIns="0" rIns="0" bIns="0" rtlCol="0">
              <a:spAutoFit/>
            </a:bodyPr>
            <a:lstStyle/>
            <a:p>
              <a:pPr algn="ctr" defTabSz="914355"/>
              <a:r>
                <a:rPr lang="en-US" sz="4400">
                  <a:solidFill>
                    <a:srgbClr val="002060"/>
                  </a:solidFill>
                  <a:latin typeface="Cambria" panose="02040503050406030204" pitchFamily="18" charset="0"/>
                  <a:ea typeface="Cambria" panose="02040503050406030204" pitchFamily="18" charset="0"/>
                </a:rPr>
                <a:t>CÂU 2</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3406588" y="465993"/>
            <a:ext cx="7772400" cy="1661993"/>
          </a:xfrm>
          <a:prstGeom prst="rect">
            <a:avLst/>
          </a:prstGeom>
          <a:noFill/>
        </p:spPr>
        <p:txBody>
          <a:bodyPr wrap="square" lIns="0" tIns="0" rIns="0" bIns="0" rtlCol="0">
            <a:spAutoFit/>
          </a:bodyPr>
          <a:lstStyle/>
          <a:p>
            <a:pPr algn="ctr" defTabSz="914355"/>
            <a:r>
              <a:rPr lang="vi-VN" sz="3600" dirty="0">
                <a:solidFill>
                  <a:srgbClr val="002060"/>
                </a:solidFill>
                <a:latin typeface="Cambria" panose="02040503050406030204" pitchFamily="18" charset="0"/>
                <a:ea typeface="Cambria" panose="02040503050406030204" pitchFamily="18" charset="0"/>
              </a:rPr>
              <a:t>Việc tiếp xúc thường xuyên và liên tục trong thời gian dài với ánh sáng xanh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gây</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tác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hại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gì</a:t>
            </a:r>
            <a:r>
              <a:rPr lang="en-US" sz="3600" dirty="0">
                <a:solidFill>
                  <a:srgbClr val="002060"/>
                </a:solidFill>
                <a:latin typeface="Cambria" panose="02040503050406030204" pitchFamily="18" charset="0"/>
                <a:ea typeface="Cambria" panose="02040503050406030204" pitchFamily="18" charset="0"/>
              </a:rPr>
              <a:t>?</a:t>
            </a:r>
            <a:r>
              <a:rPr lang="vi-VN" sz="3600" dirty="0">
                <a:solidFill>
                  <a:srgbClr val="002060"/>
                </a:solidFill>
                <a:latin typeface="Cambria" panose="02040503050406030204" pitchFamily="18" charset="0"/>
                <a:ea typeface="Cambria" panose="02040503050406030204" pitchFamily="18" charset="0"/>
              </a:rPr>
              <a:t> </a:t>
            </a:r>
            <a:endParaRPr lang="en-US" sz="3600" dirty="0">
              <a:solidFill>
                <a:srgbClr val="002060"/>
              </a:solidFill>
              <a:latin typeface="Cambria" panose="02040503050406030204" pitchFamily="18" charset="0"/>
              <a:ea typeface="Cambria" panose="02040503050406030204" pitchFamily="18"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380935" y="4860286"/>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r>
                <a:rPr lang="en-US" sz="4000" b="1" dirty="0" err="1">
                  <a:solidFill>
                    <a:srgbClr val="002060"/>
                  </a:solidFill>
                  <a:latin typeface="Cambria" panose="02040503050406030204" pitchFamily="18" charset="0"/>
                  <a:ea typeface="Cambria" panose="02040503050406030204" pitchFamily="18" charset="0"/>
                </a:rPr>
                <a:t>Cả</a:t>
              </a:r>
              <a:r>
                <a:rPr lang="en-US" sz="4000" b="1" dirty="0">
                  <a:solidFill>
                    <a:srgbClr val="002060"/>
                  </a:solidFill>
                  <a:latin typeface="Cambria" panose="02040503050406030204" pitchFamily="18" charset="0"/>
                  <a:ea typeface="Cambria" panose="02040503050406030204" pitchFamily="18" charset="0"/>
                </a:rPr>
                <a:t> 2 </a:t>
              </a:r>
              <a:r>
                <a:rPr lang="en-US" sz="4000" b="1" dirty="0" err="1">
                  <a:solidFill>
                    <a:srgbClr val="002060"/>
                  </a:solidFill>
                  <a:latin typeface="Cambria" panose="02040503050406030204" pitchFamily="18" charset="0"/>
                  <a:ea typeface="Cambria" panose="02040503050406030204" pitchFamily="18" charset="0"/>
                </a:rPr>
                <a:t>đáp</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án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trên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đều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đúng</a:t>
              </a:r>
              <a:endParaRPr lang="en-US" sz="4000" b="1" dirty="0">
                <a:solidFill>
                  <a:srgbClr val="002060"/>
                </a:solidFill>
                <a:latin typeface="Cambria" panose="02040503050406030204" pitchFamily="18" charset="0"/>
                <a:ea typeface="Cambria" panose="02040503050406030204" pitchFamily="18" charset="0"/>
              </a:endParaRP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430695" y="2354700"/>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r>
                <a:rPr lang="en-US" sz="4000" b="1" dirty="0" err="1">
                  <a:solidFill>
                    <a:srgbClr val="002060"/>
                  </a:solidFill>
                  <a:latin typeface="Cambria" panose="02040503050406030204" pitchFamily="18" charset="0"/>
                  <a:ea typeface="Cambria" panose="02040503050406030204" pitchFamily="18" charset="0"/>
                </a:rPr>
                <a:t>Gây</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mỏi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mắt</a:t>
              </a:r>
              <a:endParaRPr lang="en-US" sz="4000" b="1" dirty="0">
                <a:solidFill>
                  <a:srgbClr val="002060"/>
                </a:solidFill>
                <a:latin typeface="Cambria" panose="02040503050406030204" pitchFamily="18" charset="0"/>
                <a:ea typeface="Cambria" panose="02040503050406030204" pitchFamily="18" charset="0"/>
              </a:endParaRP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358687" y="3529043"/>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r>
                <a:rPr lang="en-US" sz="4000" b="1" dirty="0" err="1">
                  <a:solidFill>
                    <a:srgbClr val="002060"/>
                  </a:solidFill>
                  <a:latin typeface="Cambria" panose="02040503050406030204" pitchFamily="18" charset="0"/>
                  <a:ea typeface="Cambria" panose="02040503050406030204" pitchFamily="18" charset="0"/>
                </a:rPr>
                <a:t>Gây</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khô</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mờ</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mắt</a:t>
              </a:r>
              <a:endParaRPr lang="en-US" sz="4000" b="1" dirty="0">
                <a:solidFill>
                  <a:srgbClr val="002060"/>
                </a:solidFill>
                <a:latin typeface="Cambria" panose="02040503050406030204" pitchFamily="18" charset="0"/>
                <a:ea typeface="Cambria" panose="02040503050406030204" pitchFamily="18" charset="0"/>
              </a:endParaRP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4"/>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3"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endParaRPr lang="en-US" sz="1200">
              <a:solidFill>
                <a:srgbClr val="002060"/>
              </a:solidFill>
              <a:latin typeface="Cambria" panose="02040503050406030204" pitchFamily="18" charset="0"/>
              <a:ea typeface="Cambria" panose="02040503050406030204" pitchFamily="18" charset="0"/>
            </a:endParaRPr>
          </a:p>
        </p:txBody>
      </p:sp>
      <p:pic>
        <p:nvPicPr>
          <p:cNvPr id="28" name="Picture 27">
            <a:hlinkClick r:id="" action="ppaction://media"/>
            <a:extLst>
              <a:ext uri="{FF2B5EF4-FFF2-40B4-BE49-F238E27FC236}">
                <a16:creationId xmlns:a16="http://schemas.microsoft.com/office/drawing/2014/main" id="{769C2967-327D-4BCC-9E9A-DE3AC025031A}"/>
              </a:ext>
            </a:extLst>
          </p:cNvPr>
          <p:cNvPicPr>
            <a:picLocks noChangeAspect="1"/>
          </p:cNvPicPr>
          <p:nvPr>
            <a:videoFile r:link="rId3"/>
            <p:extLst>
              <p:ext uri="{DAA4B4D4-6D71-4841-9C94-3DE7FCFB9230}">
                <p14:media xmlns:p14="http://schemas.microsoft.com/office/powerpoint/2010/main" r:embed="rId4">
                  <p14:trim st="161"/>
                </p14:media>
              </p:ext>
            </p:extLst>
          </p:nvPr>
        </p:nvPicPr>
        <p:blipFill>
          <a:blip r:embed="rId14"/>
          <a:srcRect l="205" r="205"/>
          <a:stretch>
            <a:fillRect/>
          </a:stretch>
        </p:blipFill>
        <p:spPr>
          <a:xfrm>
            <a:off x="2525822" y="7443477"/>
            <a:ext cx="7140358" cy="3918448"/>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212210" y="9192883"/>
            <a:ext cx="5767582" cy="1511767"/>
          </a:xfrm>
          <a:prstGeom prst="rect">
            <a:avLst/>
          </a:prstGeom>
        </p:spPr>
      </p:pic>
    </p:spTree>
    <p:extLst>
      <p:ext uri="{BB962C8B-B14F-4D97-AF65-F5344CB8AC3E}">
        <p14:creationId xmlns:p14="http://schemas.microsoft.com/office/powerpoint/2010/main" val="260918920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A0F169-2B54-F2FA-08EE-9710CE5EF651}"/>
              </a:ext>
            </a:extLst>
          </p:cNvPr>
          <p:cNvPicPr>
            <a:picLocks noChangeAspect="1"/>
          </p:cNvPicPr>
          <p:nvPr/>
        </p:nvPicPr>
        <p:blipFill>
          <a:blip r:embed="rId3"/>
          <a:stretch>
            <a:fillRect/>
          </a:stretch>
        </p:blipFill>
        <p:spPr>
          <a:xfrm>
            <a:off x="483392" y="1345875"/>
            <a:ext cx="11034716" cy="4566300"/>
          </a:xfrm>
          <a:prstGeom prst="rect">
            <a:avLst/>
          </a:prstGeom>
        </p:spPr>
      </p:pic>
      <p:pic>
        <p:nvPicPr>
          <p:cNvPr id="4" name="图片 6">
            <a:extLst>
              <a:ext uri="{FF2B5EF4-FFF2-40B4-BE49-F238E27FC236}">
                <a16:creationId xmlns:a16="http://schemas.microsoft.com/office/drawing/2014/main" id="{6985C570-0BD0-81D2-851D-FF3F94CCBEB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48069" y="450074"/>
            <a:ext cx="3328094" cy="1396672"/>
          </a:xfrm>
          <a:prstGeom prst="rect">
            <a:avLst/>
          </a:prstGeom>
        </p:spPr>
      </p:pic>
    </p:spTree>
    <p:extLst>
      <p:ext uri="{BB962C8B-B14F-4D97-AF65-F5344CB8AC3E}">
        <p14:creationId xmlns:p14="http://schemas.microsoft.com/office/powerpoint/2010/main" val="301423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8729679" y="0"/>
            <a:ext cx="3462322" cy="2343150"/>
          </a:xfrm>
          <a:prstGeom prst="rect">
            <a:avLst/>
          </a:prstGeom>
        </p:spPr>
      </p:pic>
      <p:pic>
        <p:nvPicPr>
          <p:cNvPr id="4" name="Picture 3">
            <a:extLst>
              <a:ext uri="{FF2B5EF4-FFF2-40B4-BE49-F238E27FC236}">
                <a16:creationId xmlns:a16="http://schemas.microsoft.com/office/drawing/2014/main" id="{BBC83AAD-DDF3-9F73-E6CD-4D57B7B8FA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pic>
        <p:nvPicPr>
          <p:cNvPr id="7" name="图片 2">
            <a:extLst>
              <a:ext uri="{FF2B5EF4-FFF2-40B4-BE49-F238E27FC236}">
                <a16:creationId xmlns:a16="http://schemas.microsoft.com/office/drawing/2014/main" id="{5267F9FB-BB36-D684-3797-83AB7B0B5B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8165" y="0"/>
            <a:ext cx="10023835" cy="6858000"/>
          </a:xfrm>
          <a:prstGeom prst="rect">
            <a:avLst/>
          </a:prstGeom>
        </p:spPr>
      </p:pic>
      <p:pic>
        <p:nvPicPr>
          <p:cNvPr id="8" name="图片 14">
            <a:extLst>
              <a:ext uri="{FF2B5EF4-FFF2-40B4-BE49-F238E27FC236}">
                <a16:creationId xmlns:a16="http://schemas.microsoft.com/office/drawing/2014/main" id="{A85A07AC-30B4-015A-AE07-AF0A5F65867F}"/>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r="72719"/>
          <a:stretch/>
        </p:blipFill>
        <p:spPr>
          <a:xfrm flipH="1">
            <a:off x="0" y="0"/>
            <a:ext cx="2188588" cy="6858000"/>
          </a:xfrm>
          <a:prstGeom prst="rect">
            <a:avLst/>
          </a:prstGeom>
        </p:spPr>
      </p:pic>
      <p:sp>
        <p:nvSpPr>
          <p:cNvPr id="9" name="Rounded Rectangle 2">
            <a:extLst>
              <a:ext uri="{FF2B5EF4-FFF2-40B4-BE49-F238E27FC236}">
                <a16:creationId xmlns:a16="http://schemas.microsoft.com/office/drawing/2014/main" id="{24BC0A6E-AF4A-B2C5-9018-7DD66A68E041}"/>
              </a:ext>
            </a:extLst>
          </p:cNvPr>
          <p:cNvSpPr/>
          <p:nvPr/>
        </p:nvSpPr>
        <p:spPr>
          <a:xfrm>
            <a:off x="207606" y="1298198"/>
            <a:ext cx="1161418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文本框 34">
            <a:extLst>
              <a:ext uri="{FF2B5EF4-FFF2-40B4-BE49-F238E27FC236}">
                <a16:creationId xmlns:a16="http://schemas.microsoft.com/office/drawing/2014/main" id="{3BDD44DE-A4F7-BA52-A895-B076E57AD9B9}"/>
              </a:ext>
            </a:extLst>
          </p:cNvPr>
          <p:cNvSpPr txBox="1"/>
          <p:nvPr/>
        </p:nvSpPr>
        <p:spPr>
          <a:xfrm>
            <a:off x="416357" y="1514329"/>
            <a:ext cx="10927080" cy="1569660"/>
          </a:xfrm>
          <a:prstGeom prst="rect">
            <a:avLst/>
          </a:prstGeom>
          <a:noFill/>
        </p:spPr>
        <p:txBody>
          <a:bodyPr wrap="square" rtlCol="0">
            <a:spAutoFit/>
          </a:bodyPr>
          <a:lstStyle/>
          <a:p>
            <a:pPr lvl="0" algn="ctr" defTabSz="685800">
              <a:defRPr/>
            </a:pPr>
            <a:r>
              <a:rPr lang="vi-VN" sz="4800" b="1" kern="0" dirty="0">
                <a:solidFill>
                  <a:srgbClr val="002060"/>
                </a:solidFill>
                <a:latin typeface="Cambria" panose="02040503050406030204" pitchFamily="18" charset="0"/>
                <a:ea typeface="Cambria" panose="02040503050406030204" pitchFamily="18" charset="0"/>
                <a:cs typeface="Times New Roman" pitchFamily="18" charset="0"/>
              </a:rPr>
              <a:t>Tìm hiểu tư thế ngồi học, khoảng cách đọc, viết để bảo vệ mắt. </a:t>
            </a:r>
            <a:endParaRPr kumimoji="0" lang="en-US" sz="4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56741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5E268C-5D5C-0AB1-187B-7A8A8FB06B73}"/>
              </a:ext>
            </a:extLst>
          </p:cNvPr>
          <p:cNvSpPr txBox="1"/>
          <p:nvPr/>
        </p:nvSpPr>
        <p:spPr>
          <a:xfrm>
            <a:off x="1581149" y="847725"/>
            <a:ext cx="8715376" cy="1015663"/>
          </a:xfrm>
          <a:prstGeom prst="rect">
            <a:avLst/>
          </a:prstGeom>
          <a:noFill/>
        </p:spPr>
        <p:txBody>
          <a:bodyPr wrap="square" rtlCol="0">
            <a:spAutoFit/>
          </a:bodyPr>
          <a:lstStyle/>
          <a:p>
            <a:pPr algn="just"/>
            <a:r>
              <a:rPr lang="nl-NL" sz="3000" b="1" dirty="0">
                <a:solidFill>
                  <a:srgbClr val="002060"/>
                </a:solidFill>
                <a:effectLst/>
                <a:latin typeface="Cambria" panose="02040503050406030204" pitchFamily="18" charset="0"/>
                <a:ea typeface="Cambria" panose="02040503050406030204" pitchFamily="18" charset="0"/>
              </a:rPr>
              <a:t>Tư thế và vị trí ngồi của bạn nào trong các hình không tốt cho mắt, có thể dẫn tới cận thị? Vì sao?</a:t>
            </a:r>
            <a:endParaRPr lang="en-US" sz="3000" b="1" dirty="0">
              <a:solidFill>
                <a:srgbClr val="002060"/>
              </a:solidFill>
              <a:effectLst/>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71B545C6-5D97-CE6C-82C8-5C4717464DF6}"/>
              </a:ext>
            </a:extLst>
          </p:cNvPr>
          <p:cNvPicPr>
            <a:picLocks noChangeAspect="1"/>
          </p:cNvPicPr>
          <p:nvPr/>
        </p:nvPicPr>
        <p:blipFill>
          <a:blip r:embed="rId2"/>
          <a:stretch>
            <a:fillRect/>
          </a:stretch>
        </p:blipFill>
        <p:spPr>
          <a:xfrm>
            <a:off x="871537" y="776287"/>
            <a:ext cx="790575" cy="828675"/>
          </a:xfrm>
          <a:prstGeom prst="rect">
            <a:avLst/>
          </a:prstGeom>
        </p:spPr>
      </p:pic>
      <p:pic>
        <p:nvPicPr>
          <p:cNvPr id="8" name="Picture 7">
            <a:extLst>
              <a:ext uri="{FF2B5EF4-FFF2-40B4-BE49-F238E27FC236}">
                <a16:creationId xmlns:a16="http://schemas.microsoft.com/office/drawing/2014/main" id="{B9A47724-79A0-1FBA-0820-46BE62D55AED}"/>
              </a:ext>
            </a:extLst>
          </p:cNvPr>
          <p:cNvPicPr>
            <a:picLocks noChangeAspect="1"/>
          </p:cNvPicPr>
          <p:nvPr/>
        </p:nvPicPr>
        <p:blipFill>
          <a:blip r:embed="rId3"/>
          <a:stretch>
            <a:fillRect/>
          </a:stretch>
        </p:blipFill>
        <p:spPr>
          <a:xfrm>
            <a:off x="2438399" y="2095924"/>
            <a:ext cx="7229475" cy="4090563"/>
          </a:xfrm>
          <a:prstGeom prst="rect">
            <a:avLst/>
          </a:prstGeom>
        </p:spPr>
      </p:pic>
      <p:pic>
        <p:nvPicPr>
          <p:cNvPr id="12" name="Picture 11" descr="A red x on a black background&#10;&#10;Description automatically generated">
            <a:extLst>
              <a:ext uri="{FF2B5EF4-FFF2-40B4-BE49-F238E27FC236}">
                <a16:creationId xmlns:a16="http://schemas.microsoft.com/office/drawing/2014/main" id="{44E66342-51A4-5420-2E12-6BE357034B7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892038" y="2295525"/>
            <a:ext cx="701387" cy="714376"/>
          </a:xfrm>
          <a:prstGeom prst="rect">
            <a:avLst/>
          </a:prstGeom>
        </p:spPr>
      </p:pic>
      <p:pic>
        <p:nvPicPr>
          <p:cNvPr id="14" name="Picture 13" descr="A green tick mark on a black background&#10;&#10;Description automatically generated">
            <a:extLst>
              <a:ext uri="{FF2B5EF4-FFF2-40B4-BE49-F238E27FC236}">
                <a16:creationId xmlns:a16="http://schemas.microsoft.com/office/drawing/2014/main" id="{262D8955-B0E2-BFB4-96DB-1DA976730CB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782049" y="1924051"/>
            <a:ext cx="1135287" cy="961224"/>
          </a:xfrm>
          <a:prstGeom prst="rect">
            <a:avLst/>
          </a:prstGeom>
        </p:spPr>
      </p:pic>
    </p:spTree>
    <p:extLst>
      <p:ext uri="{BB962C8B-B14F-4D97-AF65-F5344CB8AC3E}">
        <p14:creationId xmlns:p14="http://schemas.microsoft.com/office/powerpoint/2010/main" val="192015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6DA3B8-1874-5B3D-83CE-DAB4381910B3}"/>
              </a:ext>
            </a:extLst>
          </p:cNvPr>
          <p:cNvPicPr>
            <a:picLocks noChangeAspect="1"/>
          </p:cNvPicPr>
          <p:nvPr/>
        </p:nvPicPr>
        <p:blipFill>
          <a:blip r:embed="rId3"/>
          <a:stretch>
            <a:fillRect/>
          </a:stretch>
        </p:blipFill>
        <p:spPr>
          <a:xfrm>
            <a:off x="742950" y="1247775"/>
            <a:ext cx="4419600" cy="4953000"/>
          </a:xfrm>
          <a:prstGeom prst="rect">
            <a:avLst/>
          </a:prstGeom>
        </p:spPr>
      </p:pic>
      <p:pic>
        <p:nvPicPr>
          <p:cNvPr id="4" name="Picture 3" descr="A red x on a black background&#10;&#10;Description automatically generated">
            <a:extLst>
              <a:ext uri="{FF2B5EF4-FFF2-40B4-BE49-F238E27FC236}">
                <a16:creationId xmlns:a16="http://schemas.microsoft.com/office/drawing/2014/main" id="{D804C0A3-4F60-EE3E-1106-1B400ABAFB6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11013" y="1066800"/>
            <a:ext cx="1112867" cy="1133476"/>
          </a:xfrm>
          <a:prstGeom prst="rect">
            <a:avLst/>
          </a:prstGeom>
        </p:spPr>
      </p:pic>
      <p:sp>
        <p:nvSpPr>
          <p:cNvPr id="5" name="Rectangle 4">
            <a:extLst>
              <a:ext uri="{FF2B5EF4-FFF2-40B4-BE49-F238E27FC236}">
                <a16:creationId xmlns:a16="http://schemas.microsoft.com/office/drawing/2014/main" id="{F910415F-BEA4-34D2-DC04-65CE7753A2D4}"/>
              </a:ext>
            </a:extLst>
          </p:cNvPr>
          <p:cNvSpPr/>
          <p:nvPr/>
        </p:nvSpPr>
        <p:spPr>
          <a:xfrm>
            <a:off x="5705475" y="1981200"/>
            <a:ext cx="5715000" cy="3028950"/>
          </a:xfrm>
          <a:prstGeom prst="rect">
            <a:avLst/>
          </a:prstGeom>
          <a:solidFill>
            <a:srgbClr val="FFFF00"/>
          </a:solidFill>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a:solidFill>
                  <a:srgbClr val="002060"/>
                </a:solidFill>
                <a:latin typeface="Cambria" panose="02040503050406030204" pitchFamily="18" charset="0"/>
                <a:ea typeface="Cambria" panose="02040503050406030204" pitchFamily="18" charset="0"/>
              </a:rPr>
              <a:t>Tư thế và vị trí ngồi của bạn trong hình 9 không tốt cho mắt, có thể dẫn tới cận thị. Vì bạn ngồi quay lưng vào bóng đèn, ngồi viết lưng cúi, khoảng cách giữa mắt và vở hơi gần.</a:t>
            </a:r>
            <a:endParaRPr lang="en-US" sz="2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4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540</Words>
  <Application>Microsoft Office PowerPoint</Application>
  <PresentationFormat>Widescreen</PresentationFormat>
  <Paragraphs>68</Paragraphs>
  <Slides>21</Slides>
  <Notes>13</Notes>
  <HiddenSlides>0</HiddenSlides>
  <MMClips>7</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等线</vt:lpstr>
      <vt:lpstr>#9Slide02 Noi dung dai</vt:lpstr>
      <vt:lpstr>#9Slide02 Tieu de dai</vt:lpstr>
      <vt:lpstr>Arial</vt:lpstr>
      <vt:lpstr>Calibri</vt:lpstr>
      <vt:lpstr>Calibri Light</vt:lpstr>
      <vt:lpstr>Cambria</vt:lpstr>
      <vt:lpstr>iCiel Cadena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cp:revision>
  <dcterms:created xsi:type="dcterms:W3CDTF">2024-12-12T16:17:23Z</dcterms:created>
  <dcterms:modified xsi:type="dcterms:W3CDTF">2024-12-12T16:18:01Z</dcterms:modified>
</cp:coreProperties>
</file>