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3" r:id="rId2"/>
    <p:sldId id="327" r:id="rId3"/>
    <p:sldId id="260" r:id="rId4"/>
    <p:sldId id="748" r:id="rId5"/>
    <p:sldId id="328" r:id="rId6"/>
    <p:sldId id="316" r:id="rId7"/>
    <p:sldId id="337" r:id="rId8"/>
    <p:sldId id="295" r:id="rId9"/>
    <p:sldId id="291" r:id="rId10"/>
    <p:sldId id="732" r:id="rId11"/>
    <p:sldId id="749" r:id="rId12"/>
    <p:sldId id="750" r:id="rId13"/>
    <p:sldId id="737" r:id="rId14"/>
    <p:sldId id="738" r:id="rId15"/>
    <p:sldId id="744" r:id="rId16"/>
    <p:sldId id="751" r:id="rId17"/>
    <p:sldId id="746" r:id="rId18"/>
    <p:sldId id="747" r:id="rId19"/>
    <p:sldId id="752" r:id="rId20"/>
    <p:sldId id="74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085F-CC8E-4192-B5D0-FF2B4F1B6575}"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41B099-844A-4ED0-A8AD-E9C148869C1B}" type="slidenum">
              <a:rPr lang="en-US" smtClean="0"/>
              <a:t>‹#›</a:t>
            </a:fld>
            <a:endParaRPr lang="en-US"/>
          </a:p>
        </p:txBody>
      </p:sp>
    </p:spTree>
    <p:extLst>
      <p:ext uri="{BB962C8B-B14F-4D97-AF65-F5344CB8AC3E}">
        <p14:creationId xmlns:p14="http://schemas.microsoft.com/office/powerpoint/2010/main" val="277343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0478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69465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6436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43268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23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từng</a:t>
            </a:r>
            <a:r>
              <a:rPr lang="en-US" dirty="0"/>
              <a:t> con </a:t>
            </a:r>
            <a:r>
              <a:rPr lang="en-US" dirty="0" err="1"/>
              <a:t>vật</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endParaRPr lang="en-US" dirty="0"/>
          </a:p>
        </p:txBody>
      </p:sp>
      <p:sp>
        <p:nvSpPr>
          <p:cNvPr id="4" name="Slide Number Placeholder 3"/>
          <p:cNvSpPr>
            <a:spLocks noGrp="1"/>
          </p:cNvSpPr>
          <p:nvPr>
            <p:ph type="sldNum" sz="quarter" idx="5"/>
          </p:nvPr>
        </p:nvSpPr>
        <p:spPr/>
        <p:txBody>
          <a:bodyPr/>
          <a:lstStyle/>
          <a:p>
            <a:fld id="{B7A81F61-D3D5-48B8-B774-FF44F11D866B}" type="slidenum">
              <a:rPr lang="en-US" smtClean="0"/>
              <a:t>18</a:t>
            </a:fld>
            <a:endParaRPr lang="en-US"/>
          </a:p>
        </p:txBody>
      </p:sp>
    </p:spTree>
    <p:extLst>
      <p:ext uri="{BB962C8B-B14F-4D97-AF65-F5344CB8AC3E}">
        <p14:creationId xmlns:p14="http://schemas.microsoft.com/office/powerpoint/2010/main" val="254931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6BB0-DA19-7BD7-D712-8561156B5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84E25D-5AA9-3D22-6AA5-CCA34D4B6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40441-72B9-AAFC-16F7-136B7B9A7112}"/>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FABB3470-934D-18F2-B01E-D877E2397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5BA0F-9492-23AE-8FCE-6236F5AA9827}"/>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107490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F524C-F8C9-1767-A732-EAB274F5F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FF9EA0-6F9A-B22D-0FDB-4170712AC9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E9DBF-48DB-CBA4-4E8B-0D28B1065BAD}"/>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9B1A2E19-1365-D663-A39F-68215E441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D18AD-45CA-7A53-DC8D-D8659507C3BD}"/>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12661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AFAEA-A722-87B5-B595-09D8212C0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6D98E8-DBED-C58E-A70C-AF8515711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60A7E-64A0-F1E0-13DA-ABDB1E61D8B4}"/>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45D4F6FB-3439-6F8A-C10F-FEB7CBF68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4A6985-77EE-2A91-6EFA-FBAA510673FA}"/>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218732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22071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72"/>
        <p:cNvGrpSpPr/>
        <p:nvPr/>
      </p:nvGrpSpPr>
      <p:grpSpPr>
        <a:xfrm>
          <a:off x="0" y="0"/>
          <a:ext cx="0" cy="0"/>
          <a:chOff x="0" y="0"/>
          <a:chExt cx="0" cy="0"/>
        </a:xfrm>
      </p:grpSpPr>
      <p:sp>
        <p:nvSpPr>
          <p:cNvPr id="73" name="Google Shape;73;p3"/>
          <p:cNvSpPr/>
          <p:nvPr/>
        </p:nvSpPr>
        <p:spPr>
          <a:xfrm flipH="1">
            <a:off x="5308718" y="3412681"/>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3"/>
          <p:cNvSpPr/>
          <p:nvPr/>
        </p:nvSpPr>
        <p:spPr>
          <a:xfrm flipH="1">
            <a:off x="5369727" y="3784063"/>
            <a:ext cx="6802406" cy="3087269"/>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Google Shape;7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3"/>
          <p:cNvSpPr txBox="1">
            <a:spLocks noGrp="1"/>
          </p:cNvSpPr>
          <p:nvPr>
            <p:ph type="title"/>
          </p:nvPr>
        </p:nvSpPr>
        <p:spPr>
          <a:xfrm>
            <a:off x="4156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6000"/>
              <a:buNone/>
              <a:defRPr>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7" name="Google Shape;77;p3"/>
          <p:cNvSpPr txBox="1">
            <a:spLocks noGrp="1"/>
          </p:cNvSpPr>
          <p:nvPr>
            <p:ph type="body" idx="1"/>
          </p:nvPr>
        </p:nvSpPr>
        <p:spPr>
          <a:xfrm>
            <a:off x="4156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78" name="Google Shape;78;p3"/>
          <p:cNvSpPr txBox="1">
            <a:spLocks noGrp="1"/>
          </p:cNvSpPr>
          <p:nvPr>
            <p:ph type="subTitle" idx="2"/>
          </p:nvPr>
        </p:nvSpPr>
        <p:spPr>
          <a:xfrm>
            <a:off x="4156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79" name="Google Shape;79;p3"/>
          <p:cNvSpPr/>
          <p:nvPr/>
        </p:nvSpPr>
        <p:spPr>
          <a:xfrm rot="10800000" flipH="1">
            <a:off x="-7" y="6"/>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64059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D27C-2C14-3B3F-EB75-A65E4A5BB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0CAA14-65CB-EF2D-DF15-26EBDAA03E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5F064-7505-D257-A523-AF21A72E7C98}"/>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DF74DC80-3D5E-E072-7257-0620C35BD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DCD21-B2AC-A231-1701-5E83BA52F187}"/>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410945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9F94-C619-41BD-4AF3-FE0F74AD3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600AF-55F0-30A3-AD5D-0B354012E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4E008C-C0ED-1585-3066-ACF2E765FC4E}"/>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B5BB1735-71AF-A979-74B1-379D00A45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2C219-6789-BC6D-6EAE-399CC7392886}"/>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244573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B0F43-03B8-99EB-F5DF-E370AD087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DC53-75FE-29B1-B1A1-D155C86E7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A19E56-D8FE-A6F7-CAA4-762D617DF7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080A5-2851-AC03-3F9C-234C31F0A815}"/>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6" name="Footer Placeholder 5">
            <a:extLst>
              <a:ext uri="{FF2B5EF4-FFF2-40B4-BE49-F238E27FC236}">
                <a16:creationId xmlns:a16="http://schemas.microsoft.com/office/drawing/2014/main" id="{853BFCBD-76EE-5C8F-4F8E-E75EF7E88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CDD49-1B09-9C2F-C8A2-F654805C47D0}"/>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335795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0295-4EB7-55EF-CE17-F217DE3932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B2A498-0EE2-1367-CA5A-F779D55BBB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09A364-549E-1D4F-007F-120236EB9B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994740-6CCA-FF9F-9C6B-333ADCAF6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82689-4CEA-3AD3-30D0-BF7CF4155B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E6C807-0867-5F88-7B8C-F85F59799632}"/>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8" name="Footer Placeholder 7">
            <a:extLst>
              <a:ext uri="{FF2B5EF4-FFF2-40B4-BE49-F238E27FC236}">
                <a16:creationId xmlns:a16="http://schemas.microsoft.com/office/drawing/2014/main" id="{1E5720F3-77DF-8B47-899B-3555A448BE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32D57-95A6-5CC1-D45D-80CC28E668CD}"/>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15667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953D-B8EC-ACB3-31B4-CD7034D78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3C6AE-2922-C576-5FF5-DB8C8C934A28}"/>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4" name="Footer Placeholder 3">
            <a:extLst>
              <a:ext uri="{FF2B5EF4-FFF2-40B4-BE49-F238E27FC236}">
                <a16:creationId xmlns:a16="http://schemas.microsoft.com/office/drawing/2014/main" id="{C7C06805-1EBC-C76B-E6D6-FB07C1394C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92459-666C-D006-7B58-00871F02BE46}"/>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167636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831CA-B6A0-29F1-3ED6-BB24DF13BBED}"/>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3" name="Footer Placeholder 2">
            <a:extLst>
              <a:ext uri="{FF2B5EF4-FFF2-40B4-BE49-F238E27FC236}">
                <a16:creationId xmlns:a16="http://schemas.microsoft.com/office/drawing/2014/main" id="{892990B2-82EB-5CB8-A870-24BF0A6E9A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96D554-6E9E-4C34-DB58-9A66D1064485}"/>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30036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6C5B-8BC9-46EF-ABA0-5BFA02874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757F6B-CC3F-3021-1CF4-758A6BBADF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E9BE28-AEF3-AC28-D34B-98C7E9AB8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2F605-D10E-B684-08E9-AE9033592F23}"/>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6" name="Footer Placeholder 5">
            <a:extLst>
              <a:ext uri="{FF2B5EF4-FFF2-40B4-BE49-F238E27FC236}">
                <a16:creationId xmlns:a16="http://schemas.microsoft.com/office/drawing/2014/main" id="{FA81F7BD-4868-04E8-9949-52F13A7E7C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65657-BF3E-98F9-A2A9-96057AC49800}"/>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238004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BE30-B477-B920-812D-B6ABF04FA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E39224-FDDC-BCB1-2AE0-BCE25867D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04B7BA-CD9B-EA26-689A-70DEFEE2E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0B35B1-9F9D-EB4E-6AC1-EF5FA8607537}"/>
              </a:ext>
            </a:extLst>
          </p:cNvPr>
          <p:cNvSpPr>
            <a:spLocks noGrp="1"/>
          </p:cNvSpPr>
          <p:nvPr>
            <p:ph type="dt" sz="half" idx="10"/>
          </p:nvPr>
        </p:nvSpPr>
        <p:spPr/>
        <p:txBody>
          <a:bodyPr/>
          <a:lstStyle/>
          <a:p>
            <a:fld id="{C3514105-8238-4B4D-8472-5B49443EEE7A}" type="datetimeFigureOut">
              <a:rPr lang="en-US" smtClean="0"/>
              <a:t>12/12/2024</a:t>
            </a:fld>
            <a:endParaRPr lang="en-US"/>
          </a:p>
        </p:txBody>
      </p:sp>
      <p:sp>
        <p:nvSpPr>
          <p:cNvPr id="6" name="Footer Placeholder 5">
            <a:extLst>
              <a:ext uri="{FF2B5EF4-FFF2-40B4-BE49-F238E27FC236}">
                <a16:creationId xmlns:a16="http://schemas.microsoft.com/office/drawing/2014/main" id="{D310E62A-36DE-36D1-64B2-B041DDD04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F5110-5247-1740-35D6-DCA41E03DCA2}"/>
              </a:ext>
            </a:extLst>
          </p:cNvPr>
          <p:cNvSpPr>
            <a:spLocks noGrp="1"/>
          </p:cNvSpPr>
          <p:nvPr>
            <p:ph type="sldNum" sz="quarter" idx="12"/>
          </p:nvPr>
        </p:nvSpPr>
        <p:spPr/>
        <p:txBody>
          <a:bodyPr/>
          <a:lstStyle/>
          <a:p>
            <a:fld id="{23F29B1C-7A5D-4891-9612-FA2DEAA21A10}" type="slidenum">
              <a:rPr lang="en-US" smtClean="0"/>
              <a:t>‹#›</a:t>
            </a:fld>
            <a:endParaRPr lang="en-US"/>
          </a:p>
        </p:txBody>
      </p:sp>
    </p:spTree>
    <p:extLst>
      <p:ext uri="{BB962C8B-B14F-4D97-AF65-F5344CB8AC3E}">
        <p14:creationId xmlns:p14="http://schemas.microsoft.com/office/powerpoint/2010/main" val="105821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17722-603E-174C-CFEC-0F41FB8B5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CEA11F-5D3A-00C2-BB97-0F6CDC8363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880B4-98AE-BE38-92F5-8CEEEC743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14105-8238-4B4D-8472-5B49443EEE7A}" type="datetimeFigureOut">
              <a:rPr lang="en-US" smtClean="0"/>
              <a:t>12/12/2024</a:t>
            </a:fld>
            <a:endParaRPr lang="en-US"/>
          </a:p>
        </p:txBody>
      </p:sp>
      <p:sp>
        <p:nvSpPr>
          <p:cNvPr id="5" name="Footer Placeholder 4">
            <a:extLst>
              <a:ext uri="{FF2B5EF4-FFF2-40B4-BE49-F238E27FC236}">
                <a16:creationId xmlns:a16="http://schemas.microsoft.com/office/drawing/2014/main" id="{AF43751B-6956-2598-3222-7FF3FEF5E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E1725C-F5D4-4F95-3815-0CE755A04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29B1C-7A5D-4891-9612-FA2DEAA21A10}" type="slidenum">
              <a:rPr lang="en-US" smtClean="0"/>
              <a:t>‹#›</a:t>
            </a:fld>
            <a:endParaRPr lang="en-US"/>
          </a:p>
        </p:txBody>
      </p:sp>
    </p:spTree>
    <p:extLst>
      <p:ext uri="{BB962C8B-B14F-4D97-AF65-F5344CB8AC3E}">
        <p14:creationId xmlns:p14="http://schemas.microsoft.com/office/powerpoint/2010/main" val="362897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gif"/><Relationship Id="rId11" Type="http://schemas.microsoft.com/office/2007/relationships/hdphoto" Target="../media/hdphoto2.wdp"/><Relationship Id="rId5" Type="http://schemas.openxmlformats.org/officeDocument/2006/relationships/image" Target="../media/image3.pn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9.png"/><Relationship Id="rId4" Type="http://schemas.microsoft.com/office/2007/relationships/hdphoto" Target="../media/hdphoto3.wdp"/><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55.png"/><Relationship Id="rId2" Type="http://schemas.openxmlformats.org/officeDocument/2006/relationships/image" Target="../media/image35.png"/><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9.png"/><Relationship Id="rId4" Type="http://schemas.microsoft.com/office/2007/relationships/hdphoto" Target="../media/hdphoto3.wdp"/><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514479210372531/?ref=share_group_link"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7.png"/><Relationship Id="rId3" Type="http://schemas.openxmlformats.org/officeDocument/2006/relationships/image" Target="../media/image59.png"/><Relationship Id="rId7" Type="http://schemas.microsoft.com/office/2007/relationships/hdphoto" Target="../media/hdphoto5.wdp"/><Relationship Id="rId12" Type="http://schemas.openxmlformats.org/officeDocument/2006/relationships/image" Target="../media/image66.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61.png"/><Relationship Id="rId10" Type="http://schemas.openxmlformats.org/officeDocument/2006/relationships/image" Target="../media/image64.png"/><Relationship Id="rId4" Type="http://schemas.openxmlformats.org/officeDocument/2006/relationships/image" Target="../media/image60.png"/><Relationship Id="rId9"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26.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9.png"/><Relationship Id="rId4" Type="http://schemas.microsoft.com/office/2007/relationships/hdphoto" Target="../media/hdphoto3.wdp"/><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dolls holding kites&#10;&#10;Description automatically generated with low confidence">
            <a:extLst>
              <a:ext uri="{FF2B5EF4-FFF2-40B4-BE49-F238E27FC236}">
                <a16:creationId xmlns:a16="http://schemas.microsoft.com/office/drawing/2014/main" id="{5811D9C2-463A-41B7-AD2B-610886923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697" y="2173936"/>
            <a:ext cx="5546962" cy="3956926"/>
          </a:xfrm>
          <a:prstGeom prst="rect">
            <a:avLst/>
          </a:prstGeom>
        </p:spPr>
      </p:pic>
      <p:sp>
        <p:nvSpPr>
          <p:cNvPr id="5" name="云形 15">
            <a:extLst>
              <a:ext uri="{FF2B5EF4-FFF2-40B4-BE49-F238E27FC236}">
                <a16:creationId xmlns:a16="http://schemas.microsoft.com/office/drawing/2014/main" id="{1E69A9B2-0B94-4805-B4E0-C7B775829627}"/>
              </a:ext>
            </a:extLst>
          </p:cNvPr>
          <p:cNvSpPr/>
          <p:nvPr/>
        </p:nvSpPr>
        <p:spPr>
          <a:xfrm>
            <a:off x="4768476" y="640640"/>
            <a:ext cx="1028244" cy="560255"/>
          </a:xfrm>
          <a:prstGeom prst="cloud">
            <a:avLst/>
          </a:prstGeom>
          <a:solidFill>
            <a:schemeClr val="bg1"/>
          </a:solidFill>
          <a:ln>
            <a:solidFill>
              <a:srgbClr val="FEB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Picture 5" descr="Shape&#10;&#10;Description automatically generated">
            <a:extLst>
              <a:ext uri="{FF2B5EF4-FFF2-40B4-BE49-F238E27FC236}">
                <a16:creationId xmlns:a16="http://schemas.microsoft.com/office/drawing/2014/main" id="{0200DAAC-1C9C-42C3-90DA-DEC7BEC9B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556"/>
          <a:stretch/>
        </p:blipFill>
        <p:spPr>
          <a:xfrm>
            <a:off x="1789104" y="0"/>
            <a:ext cx="3902999" cy="1120614"/>
          </a:xfrm>
          <a:prstGeom prst="rect">
            <a:avLst/>
          </a:prstGeom>
        </p:spPr>
      </p:pic>
      <p:pic>
        <p:nvPicPr>
          <p:cNvPr id="7" name="图片 4" descr="图片包含 物体&#10;&#10;描述已自动生成">
            <a:extLst>
              <a:ext uri="{FF2B5EF4-FFF2-40B4-BE49-F238E27FC236}">
                <a16:creationId xmlns:a16="http://schemas.microsoft.com/office/drawing/2014/main" id="{19803CFB-12FD-4828-B56A-5B11EB58144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161" r="3828" b="1"/>
          <a:stretch/>
        </p:blipFill>
        <p:spPr>
          <a:xfrm>
            <a:off x="9398628" y="-56002"/>
            <a:ext cx="2129847" cy="2002242"/>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8" name="Picture 7">
            <a:extLst>
              <a:ext uri="{FF2B5EF4-FFF2-40B4-BE49-F238E27FC236}">
                <a16:creationId xmlns:a16="http://schemas.microsoft.com/office/drawing/2014/main" id="{EDD9BDC1-028A-4E9C-867E-37BED8CB9EE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11546" y="-118897"/>
            <a:ext cx="1392700" cy="1392700"/>
          </a:xfrm>
          <a:prstGeom prst="rect">
            <a:avLst/>
          </a:prstGeom>
        </p:spPr>
      </p:pic>
      <p:sp>
        <p:nvSpPr>
          <p:cNvPr id="9" name="云形 15">
            <a:extLst>
              <a:ext uri="{FF2B5EF4-FFF2-40B4-BE49-F238E27FC236}">
                <a16:creationId xmlns:a16="http://schemas.microsoft.com/office/drawing/2014/main" id="{9E731438-E420-4706-BD02-55D5201A80DD}"/>
              </a:ext>
            </a:extLst>
          </p:cNvPr>
          <p:cNvSpPr/>
          <p:nvPr/>
        </p:nvSpPr>
        <p:spPr>
          <a:xfrm>
            <a:off x="6996452" y="63312"/>
            <a:ext cx="1028244" cy="560255"/>
          </a:xfrm>
          <a:prstGeom prst="cloud">
            <a:avLst/>
          </a:prstGeom>
          <a:solidFill>
            <a:schemeClr val="bg1"/>
          </a:solidFill>
          <a:ln>
            <a:solidFill>
              <a:srgbClr val="FEB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云形 16">
            <a:extLst>
              <a:ext uri="{FF2B5EF4-FFF2-40B4-BE49-F238E27FC236}">
                <a16:creationId xmlns:a16="http://schemas.microsoft.com/office/drawing/2014/main" id="{61AE4E4B-A666-48FE-8D3F-8E3B4E0AFF3D}"/>
              </a:ext>
            </a:extLst>
          </p:cNvPr>
          <p:cNvSpPr/>
          <p:nvPr/>
        </p:nvSpPr>
        <p:spPr>
          <a:xfrm>
            <a:off x="0" y="682853"/>
            <a:ext cx="1395739" cy="76049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9983" y="3369034"/>
            <a:ext cx="2610422" cy="2409620"/>
          </a:xfrm>
          <a:prstGeom prst="rect">
            <a:avLst/>
          </a:prstGeom>
          <a:effectLst>
            <a:outerShdw blurRad="50800" dist="38100" dir="2700000" algn="tl" rotWithShape="0">
              <a:prstClr val="black">
                <a:alpha val="40000"/>
              </a:prstClr>
            </a:outerShdw>
          </a:effectLst>
        </p:spPr>
      </p:pic>
      <p:pic>
        <p:nvPicPr>
          <p:cNvPr id="20"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913509" y="3090441"/>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39566" y="359881"/>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ình ảnh Gió PNG, Vector, PSD, và biểu tượng để tải về miễn phí | pngtre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4230252" y="1207266"/>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ình ảnh Gió PNG, Vector, PSD, và biểu tượng để tải về miễn phí | pngtree"/>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8019325" y="244562"/>
            <a:ext cx="1782762" cy="178276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11546" y="5324350"/>
            <a:ext cx="12319322" cy="2103536"/>
            <a:chOff x="-127322" y="4997533"/>
            <a:chExt cx="12319322" cy="2103536"/>
          </a:xfrm>
          <a:effectLst>
            <a:outerShdw blurRad="50800" dist="38100" dir="2700000" algn="tl" rotWithShape="0">
              <a:prstClr val="black">
                <a:alpha val="40000"/>
              </a:prstClr>
            </a:outerShdw>
          </a:effectLst>
        </p:grpSpPr>
        <p:pic>
          <p:nvPicPr>
            <p:cNvPr id="25" name="Picture 2" descr="Pinwheel Images, Stock Photos &amp;amp; Vectors | Shutterstock"/>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inwheel Images, Stock Photos &amp;amp; Vectors | Shutterstock"/>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Pinwheel Images, Stock Photos &amp;amp; Vectors | Shutterstock"/>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6146" name="Picture 2" descr="Color pinwheel Royalty Free Vector Image - VectorStock"/>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975761" y="2641791"/>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50DE8C9-0AD9-317A-3BF3-BB5D16A60D28}"/>
              </a:ext>
            </a:extLst>
          </p:cNvPr>
          <p:cNvPicPr>
            <a:picLocks noChangeAspect="1"/>
          </p:cNvPicPr>
          <p:nvPr/>
        </p:nvPicPr>
        <p:blipFill>
          <a:blip r:embed="rId16"/>
          <a:stretch>
            <a:fillRect/>
          </a:stretch>
        </p:blipFill>
        <p:spPr>
          <a:xfrm>
            <a:off x="2685597" y="265133"/>
            <a:ext cx="1658256" cy="993734"/>
          </a:xfrm>
          <a:prstGeom prst="rect">
            <a:avLst/>
          </a:prstGeom>
        </p:spPr>
      </p:pic>
      <p:pic>
        <p:nvPicPr>
          <p:cNvPr id="3" name="Picture 2">
            <a:extLst>
              <a:ext uri="{FF2B5EF4-FFF2-40B4-BE49-F238E27FC236}">
                <a16:creationId xmlns:a16="http://schemas.microsoft.com/office/drawing/2014/main" id="{DC51937B-1742-E59E-EEEB-4FAE5BD0FC9A}"/>
              </a:ext>
            </a:extLst>
          </p:cNvPr>
          <p:cNvPicPr>
            <a:picLocks noChangeAspect="1"/>
          </p:cNvPicPr>
          <p:nvPr/>
        </p:nvPicPr>
        <p:blipFill>
          <a:blip r:embed="rId17"/>
          <a:stretch>
            <a:fillRect/>
          </a:stretch>
        </p:blipFill>
        <p:spPr>
          <a:xfrm>
            <a:off x="2081095" y="1150544"/>
            <a:ext cx="7096359" cy="1737511"/>
          </a:xfrm>
          <a:prstGeom prst="rect">
            <a:avLst/>
          </a:prstGeom>
        </p:spPr>
      </p:pic>
    </p:spTree>
    <p:extLst>
      <p:ext uri="{BB962C8B-B14F-4D97-AF65-F5344CB8AC3E}">
        <p14:creationId xmlns:p14="http://schemas.microsoft.com/office/powerpoint/2010/main" val="209616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1000" fill="hold"/>
                                        <p:tgtEl>
                                          <p:spTgt spid="4"/>
                                        </p:tgtEl>
                                        <p:attrNameLst>
                                          <p:attrName>ppt_x</p:attrName>
                                        </p:attrNameLst>
                                      </p:cBhvr>
                                      <p:tavLst>
                                        <p:tav tm="0">
                                          <p:val>
                                            <p:strVal val="1+#ppt_w/2"/>
                                          </p:val>
                                        </p:tav>
                                        <p:tav tm="100000">
                                          <p:val>
                                            <p:strVal val="#ppt_x"/>
                                          </p:val>
                                        </p:tav>
                                      </p:tavLst>
                                    </p:anim>
                                    <p:anim calcmode="lin" valueType="num">
                                      <p:cBhvr additive="base">
                                        <p:cTn id="35" dur="1000" fill="hold"/>
                                        <p:tgtEl>
                                          <p:spTgt spid="4"/>
                                        </p:tgtEl>
                                        <p:attrNameLst>
                                          <p:attrName>ppt_y</p:attrName>
                                        </p:attrNameLst>
                                      </p:cBhvr>
                                      <p:tavLst>
                                        <p:tav tm="0">
                                          <p:val>
                                            <p:strVal val="#ppt_y"/>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146"/>
                                        </p:tgtEl>
                                        <p:attrNameLst>
                                          <p:attrName>style.visibility</p:attrName>
                                        </p:attrNameLst>
                                      </p:cBhvr>
                                      <p:to>
                                        <p:strVal val="visible"/>
                                      </p:to>
                                    </p:set>
                                    <p:animEffect transition="in" filter="fade">
                                      <p:cBhvr>
                                        <p:cTn id="38" dur="1000"/>
                                        <p:tgtEl>
                                          <p:spTgt spid="6146"/>
                                        </p:tgtEl>
                                      </p:cBhvr>
                                    </p:animEffect>
                                    <p:anim calcmode="lin" valueType="num">
                                      <p:cBhvr>
                                        <p:cTn id="39" dur="1000" fill="hold"/>
                                        <p:tgtEl>
                                          <p:spTgt spid="6146"/>
                                        </p:tgtEl>
                                        <p:attrNameLst>
                                          <p:attrName>ppt_x</p:attrName>
                                        </p:attrNameLst>
                                      </p:cBhvr>
                                      <p:tavLst>
                                        <p:tav tm="0">
                                          <p:val>
                                            <p:strVal val="#ppt_x"/>
                                          </p:val>
                                        </p:tav>
                                        <p:tav tm="100000">
                                          <p:val>
                                            <p:strVal val="#ppt_x"/>
                                          </p:val>
                                        </p:tav>
                                      </p:tavLst>
                                    </p:anim>
                                    <p:anim calcmode="lin" valueType="num">
                                      <p:cBhvr>
                                        <p:cTn id="40" dur="1000" fill="hold"/>
                                        <p:tgtEl>
                                          <p:spTgt spid="614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8" presetClass="emph" presetSubtype="0" repeatCount="indefinite" fill="hold" nodeType="afterEffect">
                                  <p:stCondLst>
                                    <p:cond delay="0"/>
                                  </p:stCondLst>
                                  <p:childTnLst>
                                    <p:animRot by="21600000">
                                      <p:cBhvr>
                                        <p:cTn id="53" dur="2000" fill="hold"/>
                                        <p:tgtEl>
                                          <p:spTgt spid="6146"/>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0-#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wind.wav"/>
                                        </p:tgtEl>
                                      </p:cMediaNode>
                                    </p:audio>
                                  </p:subTnLst>
                                </p:cTn>
                              </p:par>
                              <p:par>
                                <p:cTn id="65" presetID="2" presetClass="entr" presetSubtype="8"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arn(inVertical)">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ADA0C2-5783-95F7-160F-16E4CD16686B}"/>
              </a:ext>
            </a:extLst>
          </p:cNvPr>
          <p:cNvSpPr txBox="1"/>
          <p:nvPr/>
        </p:nvSpPr>
        <p:spPr>
          <a:xfrm>
            <a:off x="962025" y="733425"/>
            <a:ext cx="6257925" cy="584775"/>
          </a:xfrm>
          <a:prstGeom prst="rect">
            <a:avLst/>
          </a:prstGeom>
          <a:noFill/>
        </p:spPr>
        <p:txBody>
          <a:bodyPr wrap="square" rtlCol="0">
            <a:spAutoFit/>
          </a:bodyPr>
          <a:lstStyle/>
          <a:p>
            <a:r>
              <a:rPr lang="de-DE" sz="3200" b="1" dirty="0">
                <a:latin typeface="Cambria" panose="02040503050406030204" pitchFamily="18" charset="0"/>
                <a:ea typeface="Cambria" panose="02040503050406030204" pitchFamily="18" charset="0"/>
              </a:rPr>
              <a:t>1. So sánh 264 115 và 3 366 967</a:t>
            </a:r>
            <a:endParaRPr lang="en-US" sz="32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9AB596F-F910-1EEF-05F7-B37688CA3AD4}"/>
              </a:ext>
            </a:extLst>
          </p:cNvPr>
          <p:cNvSpPr txBox="1"/>
          <p:nvPr/>
        </p:nvSpPr>
        <p:spPr>
          <a:xfrm>
            <a:off x="714375" y="1495425"/>
            <a:ext cx="10639425" cy="584775"/>
          </a:xfrm>
          <a:prstGeom prst="rect">
            <a:avLst/>
          </a:prstGeom>
          <a:noFill/>
        </p:spPr>
        <p:txBody>
          <a:bodyPr wrap="square" rtlCol="0">
            <a:spAutoFit/>
          </a:bodyPr>
          <a:lstStyle/>
          <a:p>
            <a:r>
              <a:rPr lang="de-DE" sz="3200" dirty="0">
                <a:latin typeface="Cambria" panose="02040503050406030204" pitchFamily="18" charset="0"/>
                <a:ea typeface="Cambria" panose="02040503050406030204" pitchFamily="18" charset="0"/>
              </a:rPr>
              <a:t>Số </a:t>
            </a:r>
            <a:r>
              <a:rPr lang="de-DE" sz="3200" b="1" dirty="0">
                <a:latin typeface="Cambria" panose="02040503050406030204" pitchFamily="18" charset="0"/>
                <a:ea typeface="Cambria" panose="02040503050406030204" pitchFamily="18" charset="0"/>
              </a:rPr>
              <a:t>264 115 </a:t>
            </a:r>
            <a:r>
              <a:rPr lang="de-DE" sz="3200" dirty="0">
                <a:latin typeface="Cambria" panose="02040503050406030204" pitchFamily="18" charset="0"/>
                <a:ea typeface="Cambria" panose="02040503050406030204" pitchFamily="18" charset="0"/>
              </a:rPr>
              <a:t>có sáu chữ số. Số </a:t>
            </a:r>
            <a:r>
              <a:rPr lang="de-DE" sz="3200" b="1" dirty="0">
                <a:latin typeface="Cambria" panose="02040503050406030204" pitchFamily="18" charset="0"/>
                <a:ea typeface="Cambria" panose="02040503050406030204" pitchFamily="18" charset="0"/>
              </a:rPr>
              <a:t>3 366 967 </a:t>
            </a:r>
            <a:r>
              <a:rPr lang="de-DE" sz="3200" dirty="0">
                <a:latin typeface="Cambria" panose="02040503050406030204" pitchFamily="18" charset="0"/>
                <a:ea typeface="Cambria" panose="02040503050406030204" pitchFamily="18" charset="0"/>
              </a:rPr>
              <a:t>có bảy chữ số.</a:t>
            </a:r>
            <a:endParaRPr lang="en-US" sz="3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D3A889E-872D-FC1B-8D2F-82F5AB0B1A4F}"/>
              </a:ext>
            </a:extLst>
          </p:cNvPr>
          <p:cNvSpPr txBox="1"/>
          <p:nvPr/>
        </p:nvSpPr>
        <p:spPr>
          <a:xfrm>
            <a:off x="704850" y="2409825"/>
            <a:ext cx="1063942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264 115 &lt; 3 366 967 </a:t>
            </a:r>
            <a:r>
              <a:rPr lang="en-US" sz="3200" dirty="0">
                <a:latin typeface="Cambria" panose="02040503050406030204" pitchFamily="18" charset="0"/>
                <a:ea typeface="Cambria" panose="02040503050406030204" pitchFamily="18" charset="0"/>
              </a:rPr>
              <a:t>hay </a:t>
            </a:r>
            <a:r>
              <a:rPr lang="vi-VN" sz="3200" b="1" dirty="0">
                <a:latin typeface="Cambria" panose="02040503050406030204" pitchFamily="18" charset="0"/>
                <a:ea typeface="Cambria" panose="02040503050406030204" pitchFamily="18" charset="0"/>
              </a:rPr>
              <a:t>3 366 967 </a:t>
            </a:r>
            <a:r>
              <a:rPr lang="en-US" sz="3200" b="1" dirty="0">
                <a:latin typeface="Cambria" panose="02040503050406030204" pitchFamily="18" charset="0"/>
                <a:ea typeface="Cambria" panose="02040503050406030204" pitchFamily="18" charset="0"/>
              </a:rPr>
              <a:t>&gt; </a:t>
            </a:r>
            <a:r>
              <a:rPr lang="vi-VN" sz="3200" b="1" dirty="0">
                <a:latin typeface="Cambria" panose="02040503050406030204" pitchFamily="18" charset="0"/>
                <a:ea typeface="Cambria" panose="02040503050406030204" pitchFamily="18" charset="0"/>
              </a:rPr>
              <a:t>264 115 </a:t>
            </a: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C5E50485-529F-3288-3B76-F04F0EB4C8A7}"/>
              </a:ext>
            </a:extLst>
          </p:cNvPr>
          <p:cNvSpPr/>
          <p:nvPr/>
        </p:nvSpPr>
        <p:spPr>
          <a:xfrm>
            <a:off x="1304925" y="3476625"/>
            <a:ext cx="9315450" cy="21431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FF0000"/>
                </a:solidFill>
                <a:latin typeface="Cambria" panose="02040503050406030204" pitchFamily="18" charset="0"/>
                <a:ea typeface="Cambria" panose="02040503050406030204" pitchFamily="18" charset="0"/>
              </a:rPr>
              <a:t>Trong hai số không có cùng số chữ số</a:t>
            </a:r>
            <a:endParaRPr lang="en-US" sz="3600" b="1" dirty="0">
              <a:solidFill>
                <a:srgbClr val="FF0000"/>
              </a:solidFill>
              <a:latin typeface="Cambria" panose="02040503050406030204" pitchFamily="18" charset="0"/>
              <a:ea typeface="Cambria" panose="02040503050406030204" pitchFamily="18" charset="0"/>
            </a:endParaRPr>
          </a:p>
          <a:p>
            <a:pPr algn="just"/>
            <a:r>
              <a:rPr lang="en-US" sz="3600" b="1" dirty="0">
                <a:solidFill>
                  <a:srgbClr val="FF0000"/>
                </a:solidFill>
                <a:latin typeface="Cambria" panose="02040503050406030204" pitchFamily="18" charset="0"/>
                <a:ea typeface="Cambria" panose="02040503050406030204" pitchFamily="18" charset="0"/>
              </a:rPr>
              <a:t>a. S</a:t>
            </a:r>
            <a:r>
              <a:rPr lang="vi-VN" sz="3600" b="1" dirty="0">
                <a:solidFill>
                  <a:srgbClr val="FF0000"/>
                </a:solidFill>
                <a:latin typeface="Cambria" panose="02040503050406030204" pitchFamily="18" charset="0"/>
                <a:ea typeface="Cambria" panose="02040503050406030204" pitchFamily="18" charset="0"/>
              </a:rPr>
              <a:t>ố nào có ít chữ số hơn thì bé hơn</a:t>
            </a:r>
            <a:r>
              <a:rPr lang="en-US" sz="3600" b="1" dirty="0">
                <a:solidFill>
                  <a:srgbClr val="FF0000"/>
                </a:solidFill>
                <a:latin typeface="Cambria" panose="02040503050406030204" pitchFamily="18" charset="0"/>
                <a:ea typeface="Cambria" panose="02040503050406030204" pitchFamily="18" charset="0"/>
              </a:rPr>
              <a:t>.</a:t>
            </a:r>
          </a:p>
          <a:p>
            <a:pPr algn="just"/>
            <a:r>
              <a:rPr lang="en-US" sz="3600" b="1" dirty="0">
                <a:solidFill>
                  <a:srgbClr val="FF0000"/>
                </a:solidFill>
                <a:latin typeface="Cambria" panose="02040503050406030204" pitchFamily="18" charset="0"/>
                <a:ea typeface="Cambria" panose="02040503050406030204" pitchFamily="18" charset="0"/>
              </a:rPr>
              <a:t>b. S</a:t>
            </a:r>
            <a:r>
              <a:rPr lang="vi-VN" sz="3600" b="1" dirty="0">
                <a:solidFill>
                  <a:srgbClr val="FF0000"/>
                </a:solidFill>
                <a:latin typeface="Cambria" panose="02040503050406030204" pitchFamily="18" charset="0"/>
                <a:ea typeface="Cambria" panose="02040503050406030204" pitchFamily="18" charset="0"/>
              </a:rPr>
              <a:t>ố nào có nhiều chữ số hơn thì lớn hơn.</a:t>
            </a:r>
            <a:endParaRPr lang="en-US" sz="36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71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bg/>
                                          </p:spTgt>
                                        </p:tgtEl>
                                        <p:attrNameLst>
                                          <p:attrName>style.visibility</p:attrName>
                                        </p:attrNameLst>
                                      </p:cBhvr>
                                      <p:to>
                                        <p:strVal val="visible"/>
                                      </p:to>
                                    </p:set>
                                    <p:animEffect transition="in" filter="wipe(down)">
                                      <p:cBhvr>
                                        <p:cTn id="22" dur="500"/>
                                        <p:tgtEl>
                                          <p:spTgt spid="13">
                                            <p:bg/>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ipe(down)">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wipe(down)">
                                      <p:cBhvr>
                                        <p:cTn id="3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ADA0C2-5783-95F7-160F-16E4CD16686B}"/>
              </a:ext>
            </a:extLst>
          </p:cNvPr>
          <p:cNvSpPr txBox="1"/>
          <p:nvPr/>
        </p:nvSpPr>
        <p:spPr>
          <a:xfrm>
            <a:off x="952500" y="381000"/>
            <a:ext cx="6257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So sánh 217 466 và</a:t>
            </a:r>
            <a:r>
              <a:rPr kumimoji="0" lang="de-DE"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213 972</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0" name="Picture 9">
            <a:extLst>
              <a:ext uri="{FF2B5EF4-FFF2-40B4-BE49-F238E27FC236}">
                <a16:creationId xmlns:a16="http://schemas.microsoft.com/office/drawing/2014/main" id="{21B7F6AA-9549-BFCE-C82D-9F97DEEEFF95}"/>
              </a:ext>
            </a:extLst>
          </p:cNvPr>
          <p:cNvPicPr>
            <a:picLocks noChangeAspect="1"/>
          </p:cNvPicPr>
          <p:nvPr/>
        </p:nvPicPr>
        <p:blipFill>
          <a:blip r:embed="rId2"/>
          <a:stretch>
            <a:fillRect/>
          </a:stretch>
        </p:blipFill>
        <p:spPr>
          <a:xfrm>
            <a:off x="1892450" y="1200411"/>
            <a:ext cx="8254699" cy="2761727"/>
          </a:xfrm>
          <a:prstGeom prst="rect">
            <a:avLst/>
          </a:prstGeom>
        </p:spPr>
      </p:pic>
      <p:sp>
        <p:nvSpPr>
          <p:cNvPr id="14" name="Oval 13">
            <a:extLst>
              <a:ext uri="{FF2B5EF4-FFF2-40B4-BE49-F238E27FC236}">
                <a16:creationId xmlns:a16="http://schemas.microsoft.com/office/drawing/2014/main" id="{17EC37A5-DF8F-8919-5BE2-25DB2B461936}"/>
              </a:ext>
            </a:extLst>
          </p:cNvPr>
          <p:cNvSpPr/>
          <p:nvPr/>
        </p:nvSpPr>
        <p:spPr>
          <a:xfrm>
            <a:off x="4991100" y="2400300"/>
            <a:ext cx="876300" cy="12668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7B8C6DB5-9CF8-F88C-D3F9-12C64C337102}"/>
              </a:ext>
            </a:extLst>
          </p:cNvPr>
          <p:cNvCxnSpPr/>
          <p:nvPr/>
        </p:nvCxnSpPr>
        <p:spPr>
          <a:xfrm>
            <a:off x="2714625" y="3810000"/>
            <a:ext cx="0" cy="4286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D6D07F8-4DE3-7976-183D-43656E77D05A}"/>
              </a:ext>
            </a:extLst>
          </p:cNvPr>
          <p:cNvPicPr>
            <a:picLocks noChangeAspect="1"/>
          </p:cNvPicPr>
          <p:nvPr/>
        </p:nvPicPr>
        <p:blipFill>
          <a:blip r:embed="rId3"/>
          <a:stretch>
            <a:fillRect/>
          </a:stretch>
        </p:blipFill>
        <p:spPr>
          <a:xfrm>
            <a:off x="2138362" y="4252912"/>
            <a:ext cx="1209675" cy="638175"/>
          </a:xfrm>
          <a:prstGeom prst="rect">
            <a:avLst/>
          </a:prstGeom>
        </p:spPr>
      </p:pic>
      <p:cxnSp>
        <p:nvCxnSpPr>
          <p:cNvPr id="19" name="Straight Arrow Connector 18">
            <a:extLst>
              <a:ext uri="{FF2B5EF4-FFF2-40B4-BE49-F238E27FC236}">
                <a16:creationId xmlns:a16="http://schemas.microsoft.com/office/drawing/2014/main" id="{8D88FABD-BD55-DD9A-F3C7-9F630B17AA3E}"/>
              </a:ext>
            </a:extLst>
          </p:cNvPr>
          <p:cNvCxnSpPr/>
          <p:nvPr/>
        </p:nvCxnSpPr>
        <p:spPr>
          <a:xfrm>
            <a:off x="4038600" y="3800475"/>
            <a:ext cx="0" cy="4286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8F4AA89-18FB-1FEF-7145-71EEDECACA93}"/>
              </a:ext>
            </a:extLst>
          </p:cNvPr>
          <p:cNvPicPr>
            <a:picLocks noChangeAspect="1"/>
          </p:cNvPicPr>
          <p:nvPr/>
        </p:nvPicPr>
        <p:blipFill>
          <a:blip r:embed="rId4"/>
          <a:stretch>
            <a:fillRect/>
          </a:stretch>
        </p:blipFill>
        <p:spPr>
          <a:xfrm>
            <a:off x="3509962" y="4252912"/>
            <a:ext cx="1247775" cy="638175"/>
          </a:xfrm>
          <a:prstGeom prst="rect">
            <a:avLst/>
          </a:prstGeom>
        </p:spPr>
      </p:pic>
      <p:pic>
        <p:nvPicPr>
          <p:cNvPr id="23" name="Picture 22">
            <a:extLst>
              <a:ext uri="{FF2B5EF4-FFF2-40B4-BE49-F238E27FC236}">
                <a16:creationId xmlns:a16="http://schemas.microsoft.com/office/drawing/2014/main" id="{587A839E-319B-4023-E8FE-C536954DB635}"/>
              </a:ext>
            </a:extLst>
          </p:cNvPr>
          <p:cNvPicPr>
            <a:picLocks noChangeAspect="1"/>
          </p:cNvPicPr>
          <p:nvPr/>
        </p:nvPicPr>
        <p:blipFill>
          <a:blip r:embed="rId5"/>
          <a:stretch>
            <a:fillRect/>
          </a:stretch>
        </p:blipFill>
        <p:spPr>
          <a:xfrm>
            <a:off x="4900612" y="4224337"/>
            <a:ext cx="1266825" cy="657225"/>
          </a:xfrm>
          <a:prstGeom prst="rect">
            <a:avLst/>
          </a:prstGeom>
        </p:spPr>
      </p:pic>
      <p:cxnSp>
        <p:nvCxnSpPr>
          <p:cNvPr id="24" name="Straight Arrow Connector 23">
            <a:extLst>
              <a:ext uri="{FF2B5EF4-FFF2-40B4-BE49-F238E27FC236}">
                <a16:creationId xmlns:a16="http://schemas.microsoft.com/office/drawing/2014/main" id="{98CB88BC-6C23-CAB7-73D9-E2256580EA51}"/>
              </a:ext>
            </a:extLst>
          </p:cNvPr>
          <p:cNvCxnSpPr/>
          <p:nvPr/>
        </p:nvCxnSpPr>
        <p:spPr>
          <a:xfrm>
            <a:off x="5438775" y="3781425"/>
            <a:ext cx="0" cy="4286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EFD84C2-FA5B-E9EA-78B2-D4D5454213E5}"/>
              </a:ext>
            </a:extLst>
          </p:cNvPr>
          <p:cNvSpPr txBox="1"/>
          <p:nvPr/>
        </p:nvSpPr>
        <p:spPr>
          <a:xfrm>
            <a:off x="1057275" y="5219700"/>
            <a:ext cx="1063942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Vậy</a:t>
            </a:r>
            <a:r>
              <a:rPr lang="en-US" sz="3200"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217 466 &gt; 213 972 hay 213 972 &lt; 217 466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92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330DC5C3-CD23-4C0B-8B70-01CA92567273}"/>
              </a:ext>
            </a:extLst>
          </p:cNvPr>
          <p:cNvSpPr/>
          <p:nvPr/>
        </p:nvSpPr>
        <p:spPr>
          <a:xfrm>
            <a:off x="2214756" y="504825"/>
            <a:ext cx="9348594" cy="2752725"/>
          </a:xfrm>
          <a:custGeom>
            <a:avLst/>
            <a:gdLst>
              <a:gd name="connsiteX0" fmla="*/ 0 w 9348594"/>
              <a:gd name="connsiteY0" fmla="*/ 458797 h 2752725"/>
              <a:gd name="connsiteX1" fmla="*/ 458797 w 9348594"/>
              <a:gd name="connsiteY1" fmla="*/ 0 h 2752725"/>
              <a:gd name="connsiteX2" fmla="*/ 1558099 w 9348594"/>
              <a:gd name="connsiteY2" fmla="*/ 0 h 2752725"/>
              <a:gd name="connsiteX3" fmla="*/ 1558099 w 9348594"/>
              <a:gd name="connsiteY3" fmla="*/ 0 h 2752725"/>
              <a:gd name="connsiteX4" fmla="*/ 3895248 w 9348594"/>
              <a:gd name="connsiteY4" fmla="*/ 0 h 2752725"/>
              <a:gd name="connsiteX5" fmla="*/ 8889797 w 9348594"/>
              <a:gd name="connsiteY5" fmla="*/ 0 h 2752725"/>
              <a:gd name="connsiteX6" fmla="*/ 9348594 w 9348594"/>
              <a:gd name="connsiteY6" fmla="*/ 458797 h 2752725"/>
              <a:gd name="connsiteX7" fmla="*/ 9348594 w 9348594"/>
              <a:gd name="connsiteY7" fmla="*/ 1605756 h 2752725"/>
              <a:gd name="connsiteX8" fmla="*/ 9348594 w 9348594"/>
              <a:gd name="connsiteY8" fmla="*/ 1605756 h 2752725"/>
              <a:gd name="connsiteX9" fmla="*/ 9348594 w 9348594"/>
              <a:gd name="connsiteY9" fmla="*/ 2293938 h 2752725"/>
              <a:gd name="connsiteX10" fmla="*/ 9348594 w 9348594"/>
              <a:gd name="connsiteY10" fmla="*/ 2293928 h 2752725"/>
              <a:gd name="connsiteX11" fmla="*/ 8889797 w 9348594"/>
              <a:gd name="connsiteY11" fmla="*/ 2752725 h 2752725"/>
              <a:gd name="connsiteX12" fmla="*/ 3895248 w 9348594"/>
              <a:gd name="connsiteY12" fmla="*/ 2752725 h 2752725"/>
              <a:gd name="connsiteX13" fmla="*/ 218570 w 9348594"/>
              <a:gd name="connsiteY13" fmla="*/ 3056406 h 2752725"/>
              <a:gd name="connsiteX14" fmla="*/ 1558099 w 9348594"/>
              <a:gd name="connsiteY14" fmla="*/ 2752725 h 2752725"/>
              <a:gd name="connsiteX15" fmla="*/ 458797 w 9348594"/>
              <a:gd name="connsiteY15" fmla="*/ 2752725 h 2752725"/>
              <a:gd name="connsiteX16" fmla="*/ 0 w 9348594"/>
              <a:gd name="connsiteY16" fmla="*/ 2293928 h 2752725"/>
              <a:gd name="connsiteX17" fmla="*/ 0 w 9348594"/>
              <a:gd name="connsiteY17" fmla="*/ 2293938 h 2752725"/>
              <a:gd name="connsiteX18" fmla="*/ 0 w 9348594"/>
              <a:gd name="connsiteY18" fmla="*/ 1605756 h 2752725"/>
              <a:gd name="connsiteX19" fmla="*/ 0 w 9348594"/>
              <a:gd name="connsiteY19" fmla="*/ 1605756 h 2752725"/>
              <a:gd name="connsiteX20" fmla="*/ 0 w 9348594"/>
              <a:gd name="connsiteY20" fmla="*/ 458797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48594" h="2752725" fill="none" extrusionOk="0">
                <a:moveTo>
                  <a:pt x="0" y="458797"/>
                </a:moveTo>
                <a:cubicBezTo>
                  <a:pt x="-15207" y="200487"/>
                  <a:pt x="198058" y="-14732"/>
                  <a:pt x="458797" y="0"/>
                </a:cubicBezTo>
                <a:cubicBezTo>
                  <a:pt x="625326" y="15099"/>
                  <a:pt x="1447247" y="13698"/>
                  <a:pt x="1558099" y="0"/>
                </a:cubicBezTo>
                <a:lnTo>
                  <a:pt x="1558099" y="0"/>
                </a:lnTo>
                <a:cubicBezTo>
                  <a:pt x="2076869" y="97045"/>
                  <a:pt x="2869197" y="-28500"/>
                  <a:pt x="3895248" y="0"/>
                </a:cubicBezTo>
                <a:cubicBezTo>
                  <a:pt x="5532680" y="-66245"/>
                  <a:pt x="7821400" y="-106919"/>
                  <a:pt x="8889797" y="0"/>
                </a:cubicBezTo>
                <a:cubicBezTo>
                  <a:pt x="9163478" y="23636"/>
                  <a:pt x="9320648" y="171685"/>
                  <a:pt x="9348594" y="458797"/>
                </a:cubicBezTo>
                <a:cubicBezTo>
                  <a:pt x="9390616" y="678094"/>
                  <a:pt x="9325430" y="1407510"/>
                  <a:pt x="9348594" y="1605756"/>
                </a:cubicBezTo>
                <a:lnTo>
                  <a:pt x="9348594" y="1605756"/>
                </a:lnTo>
                <a:cubicBezTo>
                  <a:pt x="9406039" y="1789185"/>
                  <a:pt x="9371655" y="2134536"/>
                  <a:pt x="9348594" y="2293938"/>
                </a:cubicBezTo>
                <a:cubicBezTo>
                  <a:pt x="9348594" y="2293936"/>
                  <a:pt x="9348595" y="2293932"/>
                  <a:pt x="9348594" y="2293928"/>
                </a:cubicBezTo>
                <a:cubicBezTo>
                  <a:pt x="9393793" y="2564887"/>
                  <a:pt x="9134697" y="2742757"/>
                  <a:pt x="8889797" y="2752725"/>
                </a:cubicBezTo>
                <a:cubicBezTo>
                  <a:pt x="7162463" y="2811184"/>
                  <a:pt x="6156894" y="2590293"/>
                  <a:pt x="3895248" y="2752725"/>
                </a:cubicBezTo>
                <a:cubicBezTo>
                  <a:pt x="3303482" y="2873826"/>
                  <a:pt x="887577" y="2925429"/>
                  <a:pt x="218570" y="3056406"/>
                </a:cubicBezTo>
                <a:cubicBezTo>
                  <a:pt x="385683" y="3043708"/>
                  <a:pt x="1316901" y="2747863"/>
                  <a:pt x="1558099" y="2752725"/>
                </a:cubicBezTo>
                <a:cubicBezTo>
                  <a:pt x="1185840" y="2787271"/>
                  <a:pt x="577984" y="2772832"/>
                  <a:pt x="458797" y="2752725"/>
                </a:cubicBezTo>
                <a:cubicBezTo>
                  <a:pt x="234162" y="2755030"/>
                  <a:pt x="18502" y="2561711"/>
                  <a:pt x="0" y="2293928"/>
                </a:cubicBezTo>
                <a:cubicBezTo>
                  <a:pt x="1" y="2293933"/>
                  <a:pt x="1" y="2293935"/>
                  <a:pt x="0" y="2293938"/>
                </a:cubicBezTo>
                <a:cubicBezTo>
                  <a:pt x="6613" y="1956919"/>
                  <a:pt x="-36001" y="1684726"/>
                  <a:pt x="0" y="1605756"/>
                </a:cubicBezTo>
                <a:lnTo>
                  <a:pt x="0" y="1605756"/>
                </a:lnTo>
                <a:cubicBezTo>
                  <a:pt x="62677" y="1439624"/>
                  <a:pt x="-49363" y="790697"/>
                  <a:pt x="0" y="458797"/>
                </a:cubicBezTo>
                <a:close/>
              </a:path>
              <a:path w="9348594" h="2752725" stroke="0" extrusionOk="0">
                <a:moveTo>
                  <a:pt x="0" y="458797"/>
                </a:moveTo>
                <a:cubicBezTo>
                  <a:pt x="18776" y="197877"/>
                  <a:pt x="191845" y="666"/>
                  <a:pt x="458797" y="0"/>
                </a:cubicBezTo>
                <a:cubicBezTo>
                  <a:pt x="948702" y="-64525"/>
                  <a:pt x="1340194" y="70238"/>
                  <a:pt x="1558099" y="0"/>
                </a:cubicBezTo>
                <a:lnTo>
                  <a:pt x="1558099" y="0"/>
                </a:lnTo>
                <a:cubicBezTo>
                  <a:pt x="2677867" y="-111542"/>
                  <a:pt x="3203605" y="18925"/>
                  <a:pt x="3895248" y="0"/>
                </a:cubicBezTo>
                <a:cubicBezTo>
                  <a:pt x="4668493" y="-154272"/>
                  <a:pt x="7034229" y="-5549"/>
                  <a:pt x="8889797" y="0"/>
                </a:cubicBezTo>
                <a:cubicBezTo>
                  <a:pt x="9131345" y="6598"/>
                  <a:pt x="9353910" y="205094"/>
                  <a:pt x="9348594" y="458797"/>
                </a:cubicBezTo>
                <a:cubicBezTo>
                  <a:pt x="9432617" y="622824"/>
                  <a:pt x="9404603" y="1215975"/>
                  <a:pt x="9348594" y="1605756"/>
                </a:cubicBezTo>
                <a:lnTo>
                  <a:pt x="9348594" y="1605756"/>
                </a:lnTo>
                <a:cubicBezTo>
                  <a:pt x="9389413" y="1941231"/>
                  <a:pt x="9382578" y="2160253"/>
                  <a:pt x="9348594" y="2293938"/>
                </a:cubicBezTo>
                <a:cubicBezTo>
                  <a:pt x="9348594" y="2293935"/>
                  <a:pt x="9348593" y="2293931"/>
                  <a:pt x="9348594" y="2293928"/>
                </a:cubicBezTo>
                <a:cubicBezTo>
                  <a:pt x="9304467" y="2538725"/>
                  <a:pt x="9135070" y="2753159"/>
                  <a:pt x="8889797" y="2752725"/>
                </a:cubicBezTo>
                <a:cubicBezTo>
                  <a:pt x="7333894" y="2707968"/>
                  <a:pt x="4406495" y="2857748"/>
                  <a:pt x="3895248" y="2752725"/>
                </a:cubicBezTo>
                <a:cubicBezTo>
                  <a:pt x="2171453" y="3019529"/>
                  <a:pt x="1524444" y="3016665"/>
                  <a:pt x="218570" y="3056406"/>
                </a:cubicBezTo>
                <a:cubicBezTo>
                  <a:pt x="420939" y="3043433"/>
                  <a:pt x="1058860" y="2830719"/>
                  <a:pt x="1558099" y="2752725"/>
                </a:cubicBezTo>
                <a:cubicBezTo>
                  <a:pt x="1127264" y="2666471"/>
                  <a:pt x="568805" y="2819755"/>
                  <a:pt x="458797" y="2752725"/>
                </a:cubicBezTo>
                <a:cubicBezTo>
                  <a:pt x="244088" y="2744502"/>
                  <a:pt x="30811" y="2559822"/>
                  <a:pt x="0" y="2293928"/>
                </a:cubicBezTo>
                <a:cubicBezTo>
                  <a:pt x="0" y="2293929"/>
                  <a:pt x="0" y="2293935"/>
                  <a:pt x="0" y="2293938"/>
                </a:cubicBezTo>
                <a:cubicBezTo>
                  <a:pt x="5795" y="2101205"/>
                  <a:pt x="-26466" y="1948590"/>
                  <a:pt x="0" y="1605756"/>
                </a:cubicBezTo>
                <a:lnTo>
                  <a:pt x="0" y="1605756"/>
                </a:lnTo>
                <a:cubicBezTo>
                  <a:pt x="13512" y="1161836"/>
                  <a:pt x="-103089" y="848887"/>
                  <a:pt x="0" y="458797"/>
                </a:cubicBezTo>
                <a:close/>
              </a:path>
            </a:pathLst>
          </a:custGeom>
          <a:solidFill>
            <a:schemeClr val="bg1"/>
          </a:solidFill>
          <a:ln w="38100">
            <a:solidFill>
              <a:srgbClr val="002060"/>
            </a:solidFill>
            <a:extLst>
              <a:ext uri="{C807C97D-BFC1-408E-A445-0C87EB9F89A2}">
                <ask:lineSketchStyleProps xmlns:ask="http://schemas.microsoft.com/office/drawing/2018/sketchyshapes" sd="2287542700">
                  <a:prstGeom prst="wedgeRoundRectCallout">
                    <a:avLst>
                      <a:gd name="adj1" fmla="val -47662"/>
                      <a:gd name="adj2" fmla="val 61032"/>
                      <a:gd name="adj3" fmla="val 16667"/>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200" b="1" dirty="0" err="1">
                <a:solidFill>
                  <a:srgbClr val="FF0000"/>
                </a:solidFill>
                <a:latin typeface="Calibri" panose="020F0502020204030204" pitchFamily="34" charset="0"/>
                <a:cs typeface="Calibri" panose="020F0502020204030204" pitchFamily="34" charset="0"/>
              </a:rPr>
              <a:t>Nếu</a:t>
            </a:r>
            <a:r>
              <a:rPr lang="en-US" sz="3200" b="1" dirty="0">
                <a:solidFill>
                  <a:srgbClr val="FF0000"/>
                </a:solidFill>
                <a:latin typeface="Calibri" panose="020F0502020204030204" pitchFamily="34" charset="0"/>
                <a:cs typeface="Calibri" panose="020F0502020204030204" pitchFamily="34" charset="0"/>
              </a:rPr>
              <a:t> </a:t>
            </a:r>
            <a:r>
              <a:rPr lang="vi-VN" sz="3200" b="1" dirty="0">
                <a:solidFill>
                  <a:srgbClr val="FF0000"/>
                </a:solidFill>
                <a:latin typeface="Calibri" panose="020F0502020204030204" pitchFamily="34" charset="0"/>
                <a:cs typeface="Calibri" panose="020F0502020204030204" pitchFamily="34" charset="0"/>
              </a:rPr>
              <a:t>hai số có cùng số chữ số, ta lần lượt so sánh từng cặp chữ số trên cùng một hàng (kể từ trái sang phải), cho đến khi xuất hiện cặp chữ số đầu tiên khác nhau. Ở cặp chữ số đầu tiên đó, chữ số nào lớn hơn thì số chứa chữ số đó lớn hơn.</a:t>
            </a:r>
            <a:endParaRPr kumimoji="0" lang="en-US" sz="32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21D67868-0335-4A16-9B94-2CB35151CBC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661630" y="2238286"/>
            <a:ext cx="4747855" cy="4747855"/>
          </a:xfrm>
          <a:prstGeom prst="rect">
            <a:avLst/>
          </a:prstGeom>
        </p:spPr>
      </p:pic>
    </p:spTree>
    <p:extLst>
      <p:ext uri="{BB962C8B-B14F-4D97-AF65-F5344CB8AC3E}">
        <p14:creationId xmlns:p14="http://schemas.microsoft.com/office/powerpoint/2010/main" val="26254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4E7D58-8A00-E9EC-08E8-226BC43736F1}"/>
              </a:ext>
            </a:extLst>
          </p:cNvPr>
          <p:cNvPicPr>
            <a:picLocks noChangeAspect="1"/>
          </p:cNvPicPr>
          <p:nvPr/>
        </p:nvPicPr>
        <p:blipFill>
          <a:blip r:embed="rId12"/>
          <a:stretch>
            <a:fillRect/>
          </a:stretch>
        </p:blipFill>
        <p:spPr>
          <a:xfrm>
            <a:off x="3693614" y="2407418"/>
            <a:ext cx="4176122" cy="2786113"/>
          </a:xfrm>
          <a:prstGeom prst="rect">
            <a:avLst/>
          </a:prstGeom>
        </p:spPr>
      </p:pic>
    </p:spTree>
    <p:extLst>
      <p:ext uri="{BB962C8B-B14F-4D97-AF65-F5344CB8AC3E}">
        <p14:creationId xmlns:p14="http://schemas.microsoft.com/office/powerpoint/2010/main" val="260080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4587535-F66C-EE52-3ED0-CB0DD67B2A82}"/>
              </a:ext>
            </a:extLst>
          </p:cNvPr>
          <p:cNvPicPr>
            <a:picLocks noChangeAspect="1"/>
          </p:cNvPicPr>
          <p:nvPr/>
        </p:nvPicPr>
        <p:blipFill>
          <a:blip r:embed="rId2"/>
          <a:stretch>
            <a:fillRect/>
          </a:stretch>
        </p:blipFill>
        <p:spPr>
          <a:xfrm>
            <a:off x="852488" y="514350"/>
            <a:ext cx="1663262" cy="1371600"/>
          </a:xfrm>
          <a:prstGeom prst="rect">
            <a:avLst/>
          </a:prstGeom>
        </p:spPr>
      </p:pic>
      <p:pic>
        <p:nvPicPr>
          <p:cNvPr id="37" name="Picture 36">
            <a:extLst>
              <a:ext uri="{FF2B5EF4-FFF2-40B4-BE49-F238E27FC236}">
                <a16:creationId xmlns:a16="http://schemas.microsoft.com/office/drawing/2014/main" id="{10843195-E6FF-220A-F15B-B1D8A8693335}"/>
              </a:ext>
            </a:extLst>
          </p:cNvPr>
          <p:cNvPicPr>
            <a:picLocks noChangeAspect="1"/>
          </p:cNvPicPr>
          <p:nvPr/>
        </p:nvPicPr>
        <p:blipFill>
          <a:blip r:embed="rId3"/>
          <a:stretch>
            <a:fillRect/>
          </a:stretch>
        </p:blipFill>
        <p:spPr>
          <a:xfrm>
            <a:off x="314325" y="2131691"/>
            <a:ext cx="11358562" cy="2659383"/>
          </a:xfrm>
          <a:prstGeom prst="rect">
            <a:avLst/>
          </a:prstGeom>
        </p:spPr>
      </p:pic>
      <p:sp>
        <p:nvSpPr>
          <p:cNvPr id="38" name="Oval 37">
            <a:extLst>
              <a:ext uri="{FF2B5EF4-FFF2-40B4-BE49-F238E27FC236}">
                <a16:creationId xmlns:a16="http://schemas.microsoft.com/office/drawing/2014/main" id="{55B53592-44F6-AA45-C38B-5402527970BE}"/>
              </a:ext>
            </a:extLst>
          </p:cNvPr>
          <p:cNvSpPr/>
          <p:nvPr/>
        </p:nvSpPr>
        <p:spPr>
          <a:xfrm>
            <a:off x="2438400" y="219075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&gt;</a:t>
            </a:r>
          </a:p>
        </p:txBody>
      </p:sp>
      <p:sp>
        <p:nvSpPr>
          <p:cNvPr id="39" name="Oval 38">
            <a:extLst>
              <a:ext uri="{FF2B5EF4-FFF2-40B4-BE49-F238E27FC236}">
                <a16:creationId xmlns:a16="http://schemas.microsoft.com/office/drawing/2014/main" id="{A4FCC1C4-991A-B52F-6F9B-26CA82F13F66}"/>
              </a:ext>
            </a:extLst>
          </p:cNvPr>
          <p:cNvSpPr/>
          <p:nvPr/>
        </p:nvSpPr>
        <p:spPr>
          <a:xfrm>
            <a:off x="8524875" y="219075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&gt;</a:t>
            </a:r>
          </a:p>
        </p:txBody>
      </p:sp>
      <p:sp>
        <p:nvSpPr>
          <p:cNvPr id="40" name="Oval 39">
            <a:extLst>
              <a:ext uri="{FF2B5EF4-FFF2-40B4-BE49-F238E27FC236}">
                <a16:creationId xmlns:a16="http://schemas.microsoft.com/office/drawing/2014/main" id="{C3A7C8AF-2F8B-FDB7-BF56-4FEFD52F8245}"/>
              </a:ext>
            </a:extLst>
          </p:cNvPr>
          <p:cNvSpPr/>
          <p:nvPr/>
        </p:nvSpPr>
        <p:spPr>
          <a:xfrm>
            <a:off x="2438400" y="308610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&lt;</a:t>
            </a:r>
          </a:p>
        </p:txBody>
      </p:sp>
      <p:sp>
        <p:nvSpPr>
          <p:cNvPr id="41" name="Oval 40">
            <a:extLst>
              <a:ext uri="{FF2B5EF4-FFF2-40B4-BE49-F238E27FC236}">
                <a16:creationId xmlns:a16="http://schemas.microsoft.com/office/drawing/2014/main" id="{268A083F-FC32-EDC4-8B29-B1057F160871}"/>
              </a:ext>
            </a:extLst>
          </p:cNvPr>
          <p:cNvSpPr/>
          <p:nvPr/>
        </p:nvSpPr>
        <p:spPr>
          <a:xfrm>
            <a:off x="8505825" y="310515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a:t>
            </a:r>
          </a:p>
        </p:txBody>
      </p:sp>
      <p:sp>
        <p:nvSpPr>
          <p:cNvPr id="42" name="Oval 41">
            <a:extLst>
              <a:ext uri="{FF2B5EF4-FFF2-40B4-BE49-F238E27FC236}">
                <a16:creationId xmlns:a16="http://schemas.microsoft.com/office/drawing/2014/main" id="{C84F4E49-2B07-057D-1092-3F07527B0055}"/>
              </a:ext>
            </a:extLst>
          </p:cNvPr>
          <p:cNvSpPr/>
          <p:nvPr/>
        </p:nvSpPr>
        <p:spPr>
          <a:xfrm>
            <a:off x="2428875" y="401955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&gt;</a:t>
            </a:r>
          </a:p>
        </p:txBody>
      </p:sp>
      <p:sp>
        <p:nvSpPr>
          <p:cNvPr id="43" name="Oval 42">
            <a:extLst>
              <a:ext uri="{FF2B5EF4-FFF2-40B4-BE49-F238E27FC236}">
                <a16:creationId xmlns:a16="http://schemas.microsoft.com/office/drawing/2014/main" id="{2AD48622-54FA-078C-317A-A2CD907567ED}"/>
              </a:ext>
            </a:extLst>
          </p:cNvPr>
          <p:cNvSpPr/>
          <p:nvPr/>
        </p:nvSpPr>
        <p:spPr>
          <a:xfrm>
            <a:off x="8553450" y="4019550"/>
            <a:ext cx="781050" cy="762000"/>
          </a:xfrm>
          <a:prstGeom prst="ellipse">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&lt;</a:t>
            </a:r>
          </a:p>
        </p:txBody>
      </p:sp>
    </p:spTree>
    <p:extLst>
      <p:ext uri="{BB962C8B-B14F-4D97-AF65-F5344CB8AC3E}">
        <p14:creationId xmlns:p14="http://schemas.microsoft.com/office/powerpoint/2010/main" val="1796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am giác Cân 4">
            <a:extLst>
              <a:ext uri="{FF2B5EF4-FFF2-40B4-BE49-F238E27FC236}">
                <a16:creationId xmlns:a16="http://schemas.microsoft.com/office/drawing/2014/main" id="{CC41FF56-F6F4-4B83-AC04-292813AA537B}"/>
              </a:ext>
            </a:extLst>
          </p:cNvPr>
          <p:cNvSpPr/>
          <p:nvPr/>
        </p:nvSpPr>
        <p:spPr>
          <a:xfrm>
            <a:off x="702699" y="5174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21" name="Hộp Văn bản 7">
            <a:extLst>
              <a:ext uri="{FF2B5EF4-FFF2-40B4-BE49-F238E27FC236}">
                <a16:creationId xmlns:a16="http://schemas.microsoft.com/office/drawing/2014/main" id="{8D539C36-FF33-4AEB-A79C-32E995B33CD0}"/>
              </a:ext>
            </a:extLst>
          </p:cNvPr>
          <p:cNvSpPr txBox="1"/>
          <p:nvPr/>
        </p:nvSpPr>
        <p:spPr>
          <a:xfrm>
            <a:off x="1674249" y="554814"/>
            <a:ext cx="9670026" cy="646331"/>
          </a:xfrm>
          <a:prstGeom prst="rect">
            <a:avLst/>
          </a:prstGeom>
          <a:noFill/>
        </p:spPr>
        <p:txBody>
          <a:bodyPr wrap="square" rtlCol="0">
            <a:spAutoFit/>
          </a:bodyPr>
          <a:lstStyle/>
          <a:p>
            <a:pPr lvl="0" algn="just" defTabSz="914173">
              <a:defRPr/>
            </a:pPr>
            <a:r>
              <a:rPr lang="en-US" sz="3600" b="1" dirty="0">
                <a:solidFill>
                  <a:prstClr val="black"/>
                </a:solidFill>
                <a:latin typeface="Calibri" panose="020F0502020204030204" pitchFamily="34" charset="0"/>
                <a:cs typeface="Calibri" panose="020F0502020204030204" pitchFamily="34" charset="0"/>
              </a:rPr>
              <a:t>a) </a:t>
            </a:r>
            <a:r>
              <a:rPr lang="en-US" sz="3600" b="1" dirty="0" err="1">
                <a:solidFill>
                  <a:prstClr val="black"/>
                </a:solidFill>
                <a:latin typeface="Calibri" panose="020F0502020204030204" pitchFamily="34" charset="0"/>
                <a:cs typeface="Calibri" panose="020F0502020204030204" pitchFamily="34" charset="0"/>
              </a:rPr>
              <a:t>Sắp</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xếp</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các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số</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sau</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theo</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thứ</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tự</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từ</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bé</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đến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lớn</a:t>
            </a:r>
            <a:r>
              <a:rPr lang="en-US" sz="3600" b="1" dirty="0">
                <a:solidFill>
                  <a:prstClr val="black"/>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A4B0429-2579-A9B3-3FED-1E802AB9C700}"/>
              </a:ext>
            </a:extLst>
          </p:cNvPr>
          <p:cNvPicPr>
            <a:picLocks noChangeAspect="1"/>
          </p:cNvPicPr>
          <p:nvPr/>
        </p:nvPicPr>
        <p:blipFill>
          <a:blip r:embed="rId2"/>
          <a:stretch>
            <a:fillRect/>
          </a:stretch>
        </p:blipFill>
        <p:spPr>
          <a:xfrm>
            <a:off x="438150" y="1685925"/>
            <a:ext cx="2514600" cy="1066800"/>
          </a:xfrm>
          <a:prstGeom prst="rect">
            <a:avLst/>
          </a:prstGeom>
        </p:spPr>
      </p:pic>
      <p:pic>
        <p:nvPicPr>
          <p:cNvPr id="5" name="Picture 4">
            <a:extLst>
              <a:ext uri="{FF2B5EF4-FFF2-40B4-BE49-F238E27FC236}">
                <a16:creationId xmlns:a16="http://schemas.microsoft.com/office/drawing/2014/main" id="{3EA31B3D-003A-C5D6-826B-02A2F8730991}"/>
              </a:ext>
            </a:extLst>
          </p:cNvPr>
          <p:cNvPicPr>
            <a:picLocks noChangeAspect="1"/>
          </p:cNvPicPr>
          <p:nvPr/>
        </p:nvPicPr>
        <p:blipFill>
          <a:blip r:embed="rId3"/>
          <a:stretch>
            <a:fillRect/>
          </a:stretch>
        </p:blipFill>
        <p:spPr>
          <a:xfrm>
            <a:off x="3500437" y="1719262"/>
            <a:ext cx="2428875" cy="942975"/>
          </a:xfrm>
          <a:prstGeom prst="rect">
            <a:avLst/>
          </a:prstGeom>
        </p:spPr>
      </p:pic>
      <p:pic>
        <p:nvPicPr>
          <p:cNvPr id="7" name="Picture 6">
            <a:extLst>
              <a:ext uri="{FF2B5EF4-FFF2-40B4-BE49-F238E27FC236}">
                <a16:creationId xmlns:a16="http://schemas.microsoft.com/office/drawing/2014/main" id="{D44B728C-3693-5173-C160-DD9957B21B67}"/>
              </a:ext>
            </a:extLst>
          </p:cNvPr>
          <p:cNvPicPr>
            <a:picLocks noChangeAspect="1"/>
          </p:cNvPicPr>
          <p:nvPr/>
        </p:nvPicPr>
        <p:blipFill>
          <a:blip r:embed="rId4"/>
          <a:stretch>
            <a:fillRect/>
          </a:stretch>
        </p:blipFill>
        <p:spPr>
          <a:xfrm>
            <a:off x="6376987" y="1685925"/>
            <a:ext cx="2581275" cy="1028700"/>
          </a:xfrm>
          <a:prstGeom prst="rect">
            <a:avLst/>
          </a:prstGeom>
        </p:spPr>
      </p:pic>
      <p:pic>
        <p:nvPicPr>
          <p:cNvPr id="9" name="Picture 8">
            <a:extLst>
              <a:ext uri="{FF2B5EF4-FFF2-40B4-BE49-F238E27FC236}">
                <a16:creationId xmlns:a16="http://schemas.microsoft.com/office/drawing/2014/main" id="{DB3630EC-D750-F884-7DBD-CE8418B364F8}"/>
              </a:ext>
            </a:extLst>
          </p:cNvPr>
          <p:cNvPicPr>
            <a:picLocks noChangeAspect="1"/>
          </p:cNvPicPr>
          <p:nvPr/>
        </p:nvPicPr>
        <p:blipFill>
          <a:blip r:embed="rId5"/>
          <a:stretch>
            <a:fillRect/>
          </a:stretch>
        </p:blipFill>
        <p:spPr>
          <a:xfrm>
            <a:off x="9339262" y="1695450"/>
            <a:ext cx="2447925" cy="990600"/>
          </a:xfrm>
          <a:prstGeom prst="rect">
            <a:avLst/>
          </a:prstGeom>
        </p:spPr>
      </p:pic>
    </p:spTree>
    <p:extLst>
      <p:ext uri="{BB962C8B-B14F-4D97-AF65-F5344CB8AC3E}">
        <p14:creationId xmlns:p14="http://schemas.microsoft.com/office/powerpoint/2010/main" val="154147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3.75E-6 -3.33333E-6 L -0.44922 0.25139 " pathEditMode="relative" rAng="0" ptsTypes="AA">
                                      <p:cBhvr>
                                        <p:cTn id="36" dur="2000" fill="hold"/>
                                        <p:tgtEl>
                                          <p:spTgt spid="7"/>
                                        </p:tgtEl>
                                        <p:attrNameLst>
                                          <p:attrName>ppt_x</p:attrName>
                                          <p:attrName>ppt_y</p:attrName>
                                        </p:attrNameLst>
                                      </p:cBhvr>
                                      <p:rCtr x="-22461" y="12569"/>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25E-6 -4.44444E-6 L -0.00391 0.25 " pathEditMode="relative" rAng="0" ptsTypes="AA">
                                      <p:cBhvr>
                                        <p:cTn id="40" dur="2000" fill="hold"/>
                                        <p:tgtEl>
                                          <p:spTgt spid="5"/>
                                        </p:tgtEl>
                                        <p:attrNameLst>
                                          <p:attrName>ppt_x</p:attrName>
                                          <p:attrName>ppt_y</p:attrName>
                                        </p:attrNameLst>
                                      </p:cBhvr>
                                      <p:rCtr x="-195" y="12500"/>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75E-6 -4.44444E-6 L -0.29141 0.24862 " pathEditMode="relative" rAng="0" ptsTypes="AA">
                                      <p:cBhvr>
                                        <p:cTn id="44" dur="2000" fill="hold"/>
                                        <p:tgtEl>
                                          <p:spTgt spid="9"/>
                                        </p:tgtEl>
                                        <p:attrNameLst>
                                          <p:attrName>ppt_x</p:attrName>
                                          <p:attrName>ppt_y</p:attrName>
                                        </p:attrNameLst>
                                      </p:cBhvr>
                                      <p:rCtr x="-14570" y="12431"/>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5E-6 -1.11111E-6 L 0.64453 0.24167 " pathEditMode="relative" rAng="0" ptsTypes="AA">
                                      <p:cBhvr>
                                        <p:cTn id="48" dur="2000" fill="hold"/>
                                        <p:tgtEl>
                                          <p:spTgt spid="3"/>
                                        </p:tgtEl>
                                        <p:attrNameLst>
                                          <p:attrName>ppt_x</p:attrName>
                                          <p:attrName>ppt_y</p:attrName>
                                        </p:attrNameLst>
                                      </p:cBhvr>
                                      <p:rCtr x="32227" y="1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am giác Cân 4">
            <a:extLst>
              <a:ext uri="{FF2B5EF4-FFF2-40B4-BE49-F238E27FC236}">
                <a16:creationId xmlns:a16="http://schemas.microsoft.com/office/drawing/2014/main" id="{CC41FF56-F6F4-4B83-AC04-292813AA537B}"/>
              </a:ext>
            </a:extLst>
          </p:cNvPr>
          <p:cNvSpPr/>
          <p:nvPr/>
        </p:nvSpPr>
        <p:spPr>
          <a:xfrm>
            <a:off x="702699" y="517474"/>
            <a:ext cx="990600" cy="762000"/>
          </a:xfrm>
          <a:prstGeom prst="triangle">
            <a:avLst/>
          </a:prstGeom>
          <a:solidFill>
            <a:srgbClr val="00B0F0"/>
          </a:solidFill>
        </p:spPr>
        <p:style>
          <a:lnRef idx="3">
            <a:schemeClr val="lt1"/>
          </a:lnRef>
          <a:fillRef idx="1">
            <a:schemeClr val="accent5"/>
          </a:fillRef>
          <a:effectRef idx="1">
            <a:schemeClr val="accent5"/>
          </a:effectRef>
          <a:fontRef idx="minor">
            <a:schemeClr val="lt1"/>
          </a:fontRef>
        </p:style>
        <p:txBody>
          <a:bodyPr bIns="274320" rtlCol="0" anchor="ctr"/>
          <a:lstStyle/>
          <a:p>
            <a:pPr marL="0" marR="0" lvl="0" indent="0" algn="ctr" defTabSz="914173"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21" name="Hộp Văn bản 7">
            <a:extLst>
              <a:ext uri="{FF2B5EF4-FFF2-40B4-BE49-F238E27FC236}">
                <a16:creationId xmlns:a16="http://schemas.microsoft.com/office/drawing/2014/main" id="{8D539C36-FF33-4AEB-A79C-32E995B33CD0}"/>
              </a:ext>
            </a:extLst>
          </p:cNvPr>
          <p:cNvSpPr txBox="1"/>
          <p:nvPr/>
        </p:nvSpPr>
        <p:spPr>
          <a:xfrm>
            <a:off x="1674249" y="554814"/>
            <a:ext cx="9670026" cy="646331"/>
          </a:xfrm>
          <a:prstGeom prst="rect">
            <a:avLst/>
          </a:prstGeom>
          <a:noFill/>
        </p:spPr>
        <p:txBody>
          <a:bodyPr wrap="square" rtlCol="0">
            <a:spAutoFit/>
          </a:bodyPr>
          <a:lstStyle/>
          <a:p>
            <a:pPr lvl="0" algn="just" defTabSz="914173">
              <a:defRPr/>
            </a:pPr>
            <a:r>
              <a:rPr lang="en-US" sz="3600" b="1" dirty="0">
                <a:solidFill>
                  <a:prstClr val="black"/>
                </a:solidFill>
                <a:latin typeface="Calibri" panose="020F0502020204030204" pitchFamily="34" charset="0"/>
                <a:cs typeface="Calibri" panose="020F0502020204030204" pitchFamily="34" charset="0"/>
              </a:rPr>
              <a:t>b) </a:t>
            </a:r>
            <a:r>
              <a:rPr lang="en-US" sz="3600" b="1" dirty="0" err="1">
                <a:solidFill>
                  <a:prstClr val="black"/>
                </a:solidFill>
                <a:latin typeface="Calibri" panose="020F0502020204030204" pitchFamily="34" charset="0"/>
                <a:cs typeface="Calibri" panose="020F0502020204030204" pitchFamily="34" charset="0"/>
              </a:rPr>
              <a:t>Sắp</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xếp</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các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số</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sau</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theo</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thứ</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tự</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từ</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lớn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đến</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bé</a:t>
            </a:r>
            <a:r>
              <a:rPr lang="en-US" sz="3600" b="1" dirty="0">
                <a:solidFill>
                  <a:prstClr val="black"/>
                </a:solidFill>
                <a:latin typeface="Calibri" panose="020F0502020204030204" pitchFamily="34" charset="0"/>
                <a:cs typeface="Calibri" panose="020F0502020204030204" pitchFamily="34" charset="0"/>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929002C5-F163-8813-830B-9F435E2CCCB5}"/>
              </a:ext>
            </a:extLst>
          </p:cNvPr>
          <p:cNvPicPr>
            <a:picLocks noChangeAspect="1"/>
          </p:cNvPicPr>
          <p:nvPr/>
        </p:nvPicPr>
        <p:blipFill>
          <a:blip r:embed="rId2"/>
          <a:stretch>
            <a:fillRect/>
          </a:stretch>
        </p:blipFill>
        <p:spPr>
          <a:xfrm>
            <a:off x="352425" y="1719262"/>
            <a:ext cx="2667000" cy="1666875"/>
          </a:xfrm>
          <a:prstGeom prst="rect">
            <a:avLst/>
          </a:prstGeom>
        </p:spPr>
      </p:pic>
      <p:pic>
        <p:nvPicPr>
          <p:cNvPr id="8" name="Picture 7">
            <a:extLst>
              <a:ext uri="{FF2B5EF4-FFF2-40B4-BE49-F238E27FC236}">
                <a16:creationId xmlns:a16="http://schemas.microsoft.com/office/drawing/2014/main" id="{C8FCB98F-7562-EBD7-B445-EDFA3979D70B}"/>
              </a:ext>
            </a:extLst>
          </p:cNvPr>
          <p:cNvPicPr>
            <a:picLocks noChangeAspect="1"/>
          </p:cNvPicPr>
          <p:nvPr/>
        </p:nvPicPr>
        <p:blipFill>
          <a:blip r:embed="rId3"/>
          <a:stretch>
            <a:fillRect/>
          </a:stretch>
        </p:blipFill>
        <p:spPr>
          <a:xfrm>
            <a:off x="3486150" y="2466975"/>
            <a:ext cx="2476500" cy="1752600"/>
          </a:xfrm>
          <a:prstGeom prst="rect">
            <a:avLst/>
          </a:prstGeom>
        </p:spPr>
      </p:pic>
      <p:pic>
        <p:nvPicPr>
          <p:cNvPr id="11" name="Picture 10">
            <a:extLst>
              <a:ext uri="{FF2B5EF4-FFF2-40B4-BE49-F238E27FC236}">
                <a16:creationId xmlns:a16="http://schemas.microsoft.com/office/drawing/2014/main" id="{05B431BB-8635-5212-35FB-6778EDC06D4B}"/>
              </a:ext>
            </a:extLst>
          </p:cNvPr>
          <p:cNvPicPr>
            <a:picLocks noChangeAspect="1"/>
          </p:cNvPicPr>
          <p:nvPr/>
        </p:nvPicPr>
        <p:blipFill>
          <a:blip r:embed="rId4"/>
          <a:stretch>
            <a:fillRect/>
          </a:stretch>
        </p:blipFill>
        <p:spPr>
          <a:xfrm>
            <a:off x="6186487" y="1509712"/>
            <a:ext cx="2581275" cy="1685925"/>
          </a:xfrm>
          <a:prstGeom prst="rect">
            <a:avLst/>
          </a:prstGeom>
        </p:spPr>
      </p:pic>
      <p:pic>
        <p:nvPicPr>
          <p:cNvPr id="13" name="Picture 12">
            <a:extLst>
              <a:ext uri="{FF2B5EF4-FFF2-40B4-BE49-F238E27FC236}">
                <a16:creationId xmlns:a16="http://schemas.microsoft.com/office/drawing/2014/main" id="{105385F6-3A7C-8102-BB30-1257942F9470}"/>
              </a:ext>
            </a:extLst>
          </p:cNvPr>
          <p:cNvPicPr>
            <a:picLocks noChangeAspect="1"/>
          </p:cNvPicPr>
          <p:nvPr/>
        </p:nvPicPr>
        <p:blipFill>
          <a:blip r:embed="rId5"/>
          <a:stretch>
            <a:fillRect/>
          </a:stretch>
        </p:blipFill>
        <p:spPr>
          <a:xfrm>
            <a:off x="9029700" y="2347912"/>
            <a:ext cx="2609850" cy="1628775"/>
          </a:xfrm>
          <a:prstGeom prst="rect">
            <a:avLst/>
          </a:prstGeom>
        </p:spPr>
      </p:pic>
    </p:spTree>
    <p:extLst>
      <p:ext uri="{BB962C8B-B14F-4D97-AF65-F5344CB8AC3E}">
        <p14:creationId xmlns:p14="http://schemas.microsoft.com/office/powerpoint/2010/main" val="45175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5.55112E-17 0 L -0.24453 0.29583 " pathEditMode="relative" rAng="0" ptsTypes="AA">
                                      <p:cBhvr>
                                        <p:cTn id="32" dur="2000" fill="hold"/>
                                        <p:tgtEl>
                                          <p:spTgt spid="8"/>
                                        </p:tgtEl>
                                        <p:attrNameLst>
                                          <p:attrName>ppt_x</p:attrName>
                                          <p:attrName>ppt_y</p:attrName>
                                        </p:attrNameLst>
                                      </p:cBhvr>
                                      <p:rCtr x="-12227" y="1479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1.25E-6 -2.22222E-6 L 0.22813 0.42084 " pathEditMode="relative" rAng="0" ptsTypes="AA">
                                      <p:cBhvr>
                                        <p:cTn id="36" dur="2000" fill="hold"/>
                                        <p:tgtEl>
                                          <p:spTgt spid="4"/>
                                        </p:tgtEl>
                                        <p:attrNameLst>
                                          <p:attrName>ppt_x</p:attrName>
                                          <p:attrName>ppt_y</p:attrName>
                                        </p:attrNameLst>
                                      </p:cBhvr>
                                      <p:rCtr x="11406" y="21042"/>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75E-6 -1.11111E-6 L -0.26953 0.32361 " pathEditMode="relative" rAng="0" ptsTypes="AA">
                                      <p:cBhvr>
                                        <p:cTn id="40" dur="2000" fill="hold"/>
                                        <p:tgtEl>
                                          <p:spTgt spid="13"/>
                                        </p:tgtEl>
                                        <p:attrNameLst>
                                          <p:attrName>ppt_x</p:attrName>
                                          <p:attrName>ppt_y</p:attrName>
                                        </p:attrNameLst>
                                      </p:cBhvr>
                                      <p:rCtr x="-13477" y="16181"/>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1.25E-6 4.44444E-6 L 0.2086 0.43055 " pathEditMode="relative" rAng="0" ptsTypes="AA">
                                      <p:cBhvr>
                                        <p:cTn id="44" dur="2000" fill="hold"/>
                                        <p:tgtEl>
                                          <p:spTgt spid="11"/>
                                        </p:tgtEl>
                                        <p:attrNameLst>
                                          <p:attrName>ppt_x</p:attrName>
                                          <p:attrName>ppt_y</p:attrName>
                                        </p:attrNameLst>
                                      </p:cBhvr>
                                      <p:rCtr x="10430" y="2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986495-E5EB-A4A6-8BBE-61FF67B36F56}"/>
              </a:ext>
            </a:extLst>
          </p:cNvPr>
          <p:cNvPicPr>
            <a:picLocks noChangeAspect="1"/>
          </p:cNvPicPr>
          <p:nvPr/>
        </p:nvPicPr>
        <p:blipFill>
          <a:blip r:embed="rId12"/>
          <a:stretch>
            <a:fillRect/>
          </a:stretch>
        </p:blipFill>
        <p:spPr>
          <a:xfrm>
            <a:off x="3395631" y="2808281"/>
            <a:ext cx="5114987" cy="1603387"/>
          </a:xfrm>
          <a:prstGeom prst="rect">
            <a:avLst/>
          </a:prstGeom>
        </p:spPr>
      </p:pic>
    </p:spTree>
    <p:extLst>
      <p:ext uri="{BB962C8B-B14F-4D97-AF65-F5344CB8AC3E}">
        <p14:creationId xmlns:p14="http://schemas.microsoft.com/office/powerpoint/2010/main" val="258877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70457-9332-EACE-5B01-4BF9BCA431E8}"/>
              </a:ext>
            </a:extLst>
          </p:cNvPr>
          <p:cNvSpPr/>
          <p:nvPr/>
        </p:nvSpPr>
        <p:spPr>
          <a:xfrm>
            <a:off x="2209800" y="106018"/>
            <a:ext cx="7772400" cy="808383"/>
          </a:xfrm>
          <a:prstGeom prst="rect">
            <a:avLst/>
          </a:prstGeom>
          <a:noFill/>
        </p:spPr>
        <p:txBody>
          <a:bodyPr>
            <a:prstTxWarp prst="textWave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Hỏi</a:t>
            </a:r>
            <a:r>
              <a:rPr kumimoji="0" lang="en-US" sz="5400" b="1" i="0" u="none" strike="noStrike" kern="1200" cap="none" spc="0" normalizeH="0" baseline="0" noProof="0" dirty="0">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 </a:t>
            </a:r>
            <a:r>
              <a:rPr kumimoji="0" lang="en-US" sz="5400" b="1" i="0" u="none" strike="noStrike" kern="1200" cap="none" spc="0" normalizeH="0" baseline="0" noProof="0" dirty="0" err="1">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nhanh</a:t>
            </a:r>
            <a:r>
              <a:rPr kumimoji="0" lang="en-US" sz="5400" b="1" i="0" u="none" strike="noStrike" kern="1200" cap="none" spc="0" normalizeH="0" baseline="0" noProof="0" dirty="0">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 </a:t>
            </a:r>
            <a:r>
              <a:rPr kumimoji="0" lang="en-US" sz="5400" b="1" i="0" u="none" strike="noStrike" kern="1200" cap="none" spc="0" normalizeH="0" baseline="0" noProof="0" dirty="0" err="1">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đáp</a:t>
            </a:r>
            <a:r>
              <a:rPr kumimoji="0" lang="en-US" sz="5400" b="1" i="0" u="none" strike="noStrike" kern="1200" cap="none" spc="0" normalizeH="0" baseline="0" noProof="0" dirty="0">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 </a:t>
            </a:r>
            <a:r>
              <a:rPr kumimoji="0" lang="en-US" sz="5400" b="1" i="0" u="none" strike="noStrike" kern="1200" cap="none" spc="0" normalizeH="0" baseline="0" noProof="0" dirty="0" err="1">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rPr>
              <a:t>đúng</a:t>
            </a:r>
            <a:endParaRPr kumimoji="0" lang="en-US" sz="5400" b="1" i="0" u="none" strike="noStrike" kern="1200" cap="none" spc="0" normalizeH="0" baseline="0" noProof="0" dirty="0">
              <a:ln w="1905"/>
              <a:solidFill>
                <a:srgbClr val="EB7F23">
                  <a:lumMod val="75000"/>
                </a:srgbClr>
              </a:solidFill>
              <a:effectLst>
                <a:innerShdw blurRad="69850" dist="43180" dir="5400000">
                  <a:srgbClr val="000000">
                    <a:alpha val="65000"/>
                  </a:srgbClr>
                </a:innerShdw>
              </a:effectLst>
              <a:uLnTx/>
              <a:uFillTx/>
              <a:latin typeface="Arrial"/>
              <a:ea typeface="+mn-ea"/>
              <a:cs typeface="Arabic Typesetting" pitchFamily="66" charset="-78"/>
            </a:endParaRPr>
          </a:p>
        </p:txBody>
      </p:sp>
      <p:pic>
        <p:nvPicPr>
          <p:cNvPr id="6" name="Picture 10" descr="KITTY">
            <a:extLst>
              <a:ext uri="{FF2B5EF4-FFF2-40B4-BE49-F238E27FC236}">
                <a16:creationId xmlns:a16="http://schemas.microsoft.com/office/drawing/2014/main" id="{ABBACCC8-5E04-2570-2D06-B9FE0D0FAEE6}"/>
              </a:ext>
            </a:extLst>
          </p:cNvPr>
          <p:cNvPicPr>
            <a:picLocks noChangeAspect="1" noChangeArrowheads="1" noCrop="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30339" y="3011300"/>
            <a:ext cx="1595438"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KITTY">
            <a:extLst>
              <a:ext uri="{FF2B5EF4-FFF2-40B4-BE49-F238E27FC236}">
                <a16:creationId xmlns:a16="http://schemas.microsoft.com/office/drawing/2014/main" id="{B39427B3-C545-73DC-6436-0F4A3B48AAB5}"/>
              </a:ext>
            </a:extLst>
          </p:cNvPr>
          <p:cNvPicPr>
            <a:picLocks noChangeAspect="1" noChangeArrowheads="1" noCrop="1"/>
          </p:cNvPicPr>
          <p:nvPr/>
        </p:nvPicPr>
        <p:blipFill>
          <a:blip r:embed="rId3">
            <a:duotone>
              <a:prstClr val="black"/>
              <a:schemeClr val="accent1">
                <a:tint val="45000"/>
                <a:satMod val="400000"/>
              </a:schemeClr>
            </a:duotone>
          </a:blip>
          <a:srcRect/>
          <a:stretch>
            <a:fillRect/>
          </a:stretch>
        </p:blipFill>
        <p:spPr bwMode="auto">
          <a:xfrm>
            <a:off x="1530628" y="1052758"/>
            <a:ext cx="1595149" cy="1639052"/>
          </a:xfrm>
          <a:prstGeom prst="rect">
            <a:avLst/>
          </a:prstGeom>
          <a:noFill/>
          <a:ln>
            <a:noFill/>
          </a:ln>
        </p:spPr>
      </p:pic>
      <p:pic>
        <p:nvPicPr>
          <p:cNvPr id="8" name="Picture 14" descr="KITTY">
            <a:extLst>
              <a:ext uri="{FF2B5EF4-FFF2-40B4-BE49-F238E27FC236}">
                <a16:creationId xmlns:a16="http://schemas.microsoft.com/office/drawing/2014/main" id="{126EC4CA-4F81-C655-4415-10F6E2F634CA}"/>
              </a:ext>
            </a:extLst>
          </p:cNvPr>
          <p:cNvPicPr>
            <a:picLocks noChangeAspect="1" noChangeArrowheads="1" noCrop="1"/>
          </p:cNvPicPr>
          <p:nvPr/>
        </p:nvPicPr>
        <p:blipFill>
          <a:blip r:embed="rId3">
            <a:duotone>
              <a:prstClr val="black"/>
              <a:schemeClr val="accent4">
                <a:tint val="45000"/>
                <a:satMod val="400000"/>
              </a:schemeClr>
            </a:duotone>
          </a:blip>
          <a:srcRect/>
          <a:stretch>
            <a:fillRect/>
          </a:stretch>
        </p:blipFill>
        <p:spPr bwMode="auto">
          <a:xfrm>
            <a:off x="1447461" y="5022190"/>
            <a:ext cx="1595148" cy="1639052"/>
          </a:xfrm>
          <a:prstGeom prst="rect">
            <a:avLst/>
          </a:prstGeom>
          <a:noFill/>
          <a:ln>
            <a:noFill/>
          </a:ln>
        </p:spPr>
      </p:pic>
      <p:sp>
        <p:nvSpPr>
          <p:cNvPr id="9" name="Cloud Callout 7">
            <a:extLst>
              <a:ext uri="{FF2B5EF4-FFF2-40B4-BE49-F238E27FC236}">
                <a16:creationId xmlns:a16="http://schemas.microsoft.com/office/drawing/2014/main" id="{9BBE0F86-45CE-9C97-502B-B2F315FB8028}"/>
              </a:ext>
            </a:extLst>
          </p:cNvPr>
          <p:cNvSpPr/>
          <p:nvPr/>
        </p:nvSpPr>
        <p:spPr>
          <a:xfrm>
            <a:off x="4032250" y="914401"/>
            <a:ext cx="7816313" cy="1915767"/>
          </a:xfrm>
          <a:prstGeom prst="cloudCallout">
            <a:avLst>
              <a:gd name="adj1" fmla="val -68229"/>
              <a:gd name="adj2" fmla="val 34548"/>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Đố bạn số 356 872, 283 576, 638 752 số nào lớn nhất?</a:t>
            </a:r>
          </a:p>
        </p:txBody>
      </p:sp>
      <p:sp>
        <p:nvSpPr>
          <p:cNvPr id="10" name="Text Box 26">
            <a:extLst>
              <a:ext uri="{FF2B5EF4-FFF2-40B4-BE49-F238E27FC236}">
                <a16:creationId xmlns:a16="http://schemas.microsoft.com/office/drawing/2014/main" id="{E8062DEA-0BBD-EA77-B57A-36700BBDBBD1}"/>
              </a:ext>
            </a:extLst>
          </p:cNvPr>
          <p:cNvSpPr txBox="1">
            <a:spLocks noChangeArrowheads="1"/>
          </p:cNvSpPr>
          <p:nvPr/>
        </p:nvSpPr>
        <p:spPr bwMode="auto">
          <a:xfrm>
            <a:off x="6580681" y="2925418"/>
            <a:ext cx="2236755" cy="830997"/>
          </a:xfrm>
          <a:prstGeom prst="rect">
            <a:avLst/>
          </a:prstGeom>
          <a:solidFill>
            <a:schemeClr val="bg1">
              <a:lumMod val="95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B7F23">
                    <a:lumMod val="75000"/>
                  </a:srgbClr>
                </a:solidFill>
                <a:effectLst/>
                <a:uLnTx/>
                <a:uFillTx/>
                <a:latin typeface="Times New Roman" panose="02020603050405020304" pitchFamily="18" charset="0"/>
                <a:ea typeface="+mn-ea"/>
                <a:cs typeface="Times New Roman" panose="02020603050405020304" pitchFamily="18" charset="0"/>
              </a:rPr>
              <a:t>638 752</a:t>
            </a:r>
          </a:p>
        </p:txBody>
      </p:sp>
      <p:sp>
        <p:nvSpPr>
          <p:cNvPr id="11" name="Cloud Callout 11">
            <a:extLst>
              <a:ext uri="{FF2B5EF4-FFF2-40B4-BE49-F238E27FC236}">
                <a16:creationId xmlns:a16="http://schemas.microsoft.com/office/drawing/2014/main" id="{94356FAD-E851-34CE-443E-231F52755220}"/>
              </a:ext>
            </a:extLst>
          </p:cNvPr>
          <p:cNvSpPr/>
          <p:nvPr/>
        </p:nvSpPr>
        <p:spPr>
          <a:xfrm>
            <a:off x="4106813" y="2612631"/>
            <a:ext cx="7863229" cy="1788004"/>
          </a:xfrm>
          <a:prstGeom prst="cloudCallout">
            <a:avLst>
              <a:gd name="adj1" fmla="val -71578"/>
              <a:gd name="adj2" fmla="val 40866"/>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Đố bạn số 394 765; 563 947; 349 675 số nào bé nhất?</a:t>
            </a:r>
          </a:p>
        </p:txBody>
      </p:sp>
      <p:sp>
        <p:nvSpPr>
          <p:cNvPr id="12" name="Text Box 26">
            <a:extLst>
              <a:ext uri="{FF2B5EF4-FFF2-40B4-BE49-F238E27FC236}">
                <a16:creationId xmlns:a16="http://schemas.microsoft.com/office/drawing/2014/main" id="{1612263B-C2B0-1D34-6E94-D54D8AB800C2}"/>
              </a:ext>
            </a:extLst>
          </p:cNvPr>
          <p:cNvSpPr txBox="1">
            <a:spLocks noChangeArrowheads="1"/>
          </p:cNvSpPr>
          <p:nvPr/>
        </p:nvSpPr>
        <p:spPr bwMode="auto">
          <a:xfrm>
            <a:off x="6822955" y="4406680"/>
            <a:ext cx="2488096" cy="830997"/>
          </a:xfrm>
          <a:prstGeom prst="rect">
            <a:avLst/>
          </a:prstGeom>
          <a:solidFill>
            <a:schemeClr val="bg1">
              <a:lumMod val="85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B7F23">
                    <a:lumMod val="75000"/>
                  </a:srgbClr>
                </a:solidFill>
                <a:effectLst/>
                <a:uLnTx/>
                <a:uFillTx/>
                <a:latin typeface="Times New Roman" panose="02020603050405020304" pitchFamily="18" charset="0"/>
                <a:ea typeface="+mn-ea"/>
                <a:cs typeface="Times New Roman" panose="02020603050405020304" pitchFamily="18" charset="0"/>
              </a:rPr>
              <a:t>349 675</a:t>
            </a:r>
          </a:p>
        </p:txBody>
      </p:sp>
      <p:sp>
        <p:nvSpPr>
          <p:cNvPr id="13" name="Cloud Callout 13">
            <a:extLst>
              <a:ext uri="{FF2B5EF4-FFF2-40B4-BE49-F238E27FC236}">
                <a16:creationId xmlns:a16="http://schemas.microsoft.com/office/drawing/2014/main" id="{BC8B121B-4E49-274D-B3D4-C5BDD28393F5}"/>
              </a:ext>
            </a:extLst>
          </p:cNvPr>
          <p:cNvSpPr/>
          <p:nvPr/>
        </p:nvSpPr>
        <p:spPr>
          <a:xfrm>
            <a:off x="3800183" y="3340916"/>
            <a:ext cx="6168275" cy="2119438"/>
          </a:xfrm>
          <a:prstGeom prst="cloudCallout">
            <a:avLst>
              <a:gd name="adj1" fmla="val -66261"/>
              <a:gd name="adj2" fmla="val 96317"/>
            </a:avLst>
          </a:prstGeom>
          <a:solidFill>
            <a:srgbClr val="FFFF99"/>
          </a:solidFill>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Đố bạn số nào lớn hơn số 246 864?</a:t>
            </a:r>
          </a:p>
        </p:txBody>
      </p:sp>
      <p:sp>
        <p:nvSpPr>
          <p:cNvPr id="14" name="Text Box 26">
            <a:extLst>
              <a:ext uri="{FF2B5EF4-FFF2-40B4-BE49-F238E27FC236}">
                <a16:creationId xmlns:a16="http://schemas.microsoft.com/office/drawing/2014/main" id="{488ACE98-C862-F3A4-DC15-D258BD3D0961}"/>
              </a:ext>
            </a:extLst>
          </p:cNvPr>
          <p:cNvSpPr txBox="1">
            <a:spLocks noChangeArrowheads="1"/>
          </p:cNvSpPr>
          <p:nvPr/>
        </p:nvSpPr>
        <p:spPr bwMode="auto">
          <a:xfrm>
            <a:off x="5640273" y="6007565"/>
            <a:ext cx="2488096" cy="83099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a:solidFill>
                  <a:schemeClr val="tx1"/>
                </a:solidFill>
                <a:latin typeface=".VnArial" pitchFamily="34" charset="0"/>
              </a:defRPr>
            </a:lvl1pPr>
            <a:lvl2pPr marL="742950" indent="-285750" eaLnBrk="0" hangingPunct="0">
              <a:defRPr>
                <a:solidFill>
                  <a:schemeClr val="tx1"/>
                </a:solidFill>
                <a:latin typeface=".VnArial" pitchFamily="34" charset="0"/>
              </a:defRPr>
            </a:lvl2pPr>
            <a:lvl3pPr marL="1143000" indent="-228600" eaLnBrk="0" hangingPunct="0">
              <a:defRPr>
                <a:solidFill>
                  <a:schemeClr val="tx1"/>
                </a:solidFill>
                <a:latin typeface=".VnArial" pitchFamily="34" charset="0"/>
              </a:defRPr>
            </a:lvl3pPr>
            <a:lvl4pPr marL="1600200" indent="-228600" eaLnBrk="0" hangingPunct="0">
              <a:defRPr>
                <a:solidFill>
                  <a:schemeClr val="tx1"/>
                </a:solidFill>
                <a:latin typeface=".VnArial" pitchFamily="34" charset="0"/>
              </a:defRPr>
            </a:lvl4pPr>
            <a:lvl5pPr marL="2057400" indent="-228600" eaLnBrk="0" hangingPunct="0">
              <a:defRPr>
                <a:solidFill>
                  <a:schemeClr val="tx1"/>
                </a:solidFill>
                <a:latin typeface=".VnArial" pitchFamily="34" charset="0"/>
              </a:defRPr>
            </a:lvl5pPr>
            <a:lvl6pPr marL="2514600" indent="-228600" eaLnBrk="0" fontAlgn="base" hangingPunct="0">
              <a:spcBef>
                <a:spcPct val="0"/>
              </a:spcBef>
              <a:spcAft>
                <a:spcPct val="0"/>
              </a:spcAft>
              <a:defRPr>
                <a:solidFill>
                  <a:schemeClr val="tx1"/>
                </a:solidFill>
                <a:latin typeface=".VnArial" pitchFamily="34" charset="0"/>
              </a:defRPr>
            </a:lvl6pPr>
            <a:lvl7pPr marL="2971800" indent="-228600" eaLnBrk="0" fontAlgn="base" hangingPunct="0">
              <a:spcBef>
                <a:spcPct val="0"/>
              </a:spcBef>
              <a:spcAft>
                <a:spcPct val="0"/>
              </a:spcAft>
              <a:defRPr>
                <a:solidFill>
                  <a:schemeClr val="tx1"/>
                </a:solidFill>
                <a:latin typeface=".VnArial" pitchFamily="34" charset="0"/>
              </a:defRPr>
            </a:lvl7pPr>
            <a:lvl8pPr marL="3429000" indent="-228600" eaLnBrk="0" fontAlgn="base" hangingPunct="0">
              <a:spcBef>
                <a:spcPct val="0"/>
              </a:spcBef>
              <a:spcAft>
                <a:spcPct val="0"/>
              </a:spcAft>
              <a:defRPr>
                <a:solidFill>
                  <a:schemeClr val="tx1"/>
                </a:solidFill>
                <a:latin typeface=".VnArial" pitchFamily="34" charset="0"/>
              </a:defRPr>
            </a:lvl8pPr>
            <a:lvl9pPr marL="3886200" indent="-228600" eaLnBrk="0" fontAlgn="base" hangingPunct="0">
              <a:spcBef>
                <a:spcPct val="0"/>
              </a:spcBef>
              <a:spcAft>
                <a:spcPct val="0"/>
              </a:spcAft>
              <a:defRPr>
                <a:solidFill>
                  <a:schemeClr val="tx1"/>
                </a:solidFill>
                <a:latin typeface=".Vn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EB7F23">
                  <a:lumMod val="75000"/>
                </a:srgbClr>
              </a:solidFill>
              <a:effectLst/>
              <a:uLnTx/>
              <a:uFillTx/>
              <a:latin typeface=".VnArial" pitchFamily="34" charset="0"/>
              <a:ea typeface="+mn-ea"/>
              <a:cs typeface="+mn-cs"/>
            </a:endParaRPr>
          </a:p>
        </p:txBody>
      </p:sp>
    </p:spTree>
    <p:extLst>
      <p:ext uri="{BB962C8B-B14F-4D97-AF65-F5344CB8AC3E}">
        <p14:creationId xmlns:p14="http://schemas.microsoft.com/office/powerpoint/2010/main" val="91415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style.rotation</p:attrName>
                                        </p:attrNameLst>
                                      </p:cBhvr>
                                      <p:tavLst>
                                        <p:tav tm="0">
                                          <p:val>
                                            <p:fltVal val="720"/>
                                          </p:val>
                                        </p:tav>
                                        <p:tav tm="100000">
                                          <p:val>
                                            <p:fltVal val="0"/>
                                          </p:val>
                                        </p:tav>
                                      </p:tavLst>
                                    </p:anim>
                                    <p:anim calcmode="lin" valueType="num">
                                      <p:cBhvr>
                                        <p:cTn id="9" dur="1000" fill="hold"/>
                                        <p:tgtEl>
                                          <p:spTgt spid="8"/>
                                        </p:tgtEl>
                                        <p:attrNameLst>
                                          <p:attrName>ppt_h</p:attrName>
                                        </p:attrNameLst>
                                      </p:cBhvr>
                                      <p:tavLst>
                                        <p:tav tm="0">
                                          <p:val>
                                            <p:fltVal val="0"/>
                                          </p:val>
                                        </p:tav>
                                        <p:tav tm="100000">
                                          <p:val>
                                            <p:strVal val="#ppt_h"/>
                                          </p:val>
                                        </p:tav>
                                      </p:tavLst>
                                    </p:anim>
                                    <p:anim calcmode="lin" valueType="num">
                                      <p:cBhvr>
                                        <p:cTn id="10" dur="1000" fill="hold"/>
                                        <p:tgtEl>
                                          <p:spTgt spid="8"/>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style.rotation</p:attrName>
                                        </p:attrNameLst>
                                      </p:cBhvr>
                                      <p:tavLst>
                                        <p:tav tm="0">
                                          <p:val>
                                            <p:fltVal val="720"/>
                                          </p:val>
                                        </p:tav>
                                        <p:tav tm="100000">
                                          <p:val>
                                            <p:fltVal val="0"/>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style.rotation</p:attrName>
                                        </p:attrNameLst>
                                      </p:cBhvr>
                                      <p:tavLst>
                                        <p:tav tm="0">
                                          <p:val>
                                            <p:fltVal val="720"/>
                                          </p:val>
                                        </p:tav>
                                        <p:tav tm="100000">
                                          <p:val>
                                            <p:fltVal val="0"/>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6"/>
                                        </p:tgtEl>
                                      </p:cBhvr>
                                    </p:animEffect>
                                    <p:set>
                                      <p:cBhvr>
                                        <p:cTn id="74"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5" restart="whenNotActive" fill="hold" evtFilter="cancelBubble" nodeType="interactiveSeq">
                <p:stCondLst>
                  <p:cond evt="onClick" delay="0">
                    <p:tgtEl>
                      <p:spTgt spid="8"/>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1000" fill="hold"/>
                                        <p:tgtEl>
                                          <p:spTgt spid="14"/>
                                        </p:tgtEl>
                                        <p:attrNameLst>
                                          <p:attrName>ppt_w</p:attrName>
                                        </p:attrNameLst>
                                      </p:cBhvr>
                                      <p:tavLst>
                                        <p:tav tm="0">
                                          <p:val>
                                            <p:fltVal val="0"/>
                                          </p:val>
                                        </p:tav>
                                        <p:tav tm="100000">
                                          <p:val>
                                            <p:strVal val="#ppt_w"/>
                                          </p:val>
                                        </p:tav>
                                      </p:tavLst>
                                    </p:anim>
                                    <p:anim calcmode="lin" valueType="num">
                                      <p:cBhvr>
                                        <p:cTn id="86" dur="1000" fill="hold"/>
                                        <p:tgtEl>
                                          <p:spTgt spid="14"/>
                                        </p:tgtEl>
                                        <p:attrNameLst>
                                          <p:attrName>ppt_h</p:attrName>
                                        </p:attrNameLst>
                                      </p:cBhvr>
                                      <p:tavLst>
                                        <p:tav tm="0">
                                          <p:val>
                                            <p:fltVal val="0"/>
                                          </p:val>
                                        </p:tav>
                                        <p:tav tm="100000">
                                          <p:val>
                                            <p:strVal val="#ppt_h"/>
                                          </p:val>
                                        </p:tav>
                                      </p:tavLst>
                                    </p:anim>
                                    <p:anim calcmode="lin" valueType="num">
                                      <p:cBhvr>
                                        <p:cTn id="8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8"/>
                                        </p:tgtEl>
                                      </p:cBhvr>
                                    </p:animEffect>
                                    <p:set>
                                      <p:cBhvr>
                                        <p:cTn id="9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9" grpId="0" animBg="1"/>
      <p:bldP spid="9" grpId="1" animBg="1"/>
      <p:bldP spid="11" grpId="0" animBg="1"/>
      <p:bldP spid="11" grpId="1" animBg="1"/>
      <p:bldP spid="13" grpId="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40">
            <a:extLst>
              <a:ext uri="{FF2B5EF4-FFF2-40B4-BE49-F238E27FC236}">
                <a16:creationId xmlns:a16="http://schemas.microsoft.com/office/drawing/2014/main" id="{079C0B21-8F0E-8D81-EF03-564F4CC9C9B2}"/>
              </a:ext>
            </a:extLst>
          </p:cNvPr>
          <p:cNvSpPr/>
          <p:nvPr/>
        </p:nvSpPr>
        <p:spPr>
          <a:xfrm>
            <a:off x="304799" y="1508825"/>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209"/>
            <a:ext cx="1648604" cy="14685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a:extLst>
              <a:ext uri="{FF2B5EF4-FFF2-40B4-BE49-F238E27FC236}">
                <a16:creationId xmlns:a16="http://schemas.microsoft.com/office/drawing/2014/main" id="{E7CC6B95-A46A-40DE-8754-A7822067316E}"/>
              </a:ext>
            </a:extLst>
          </p:cNvPr>
          <p:cNvSpPr/>
          <p:nvPr/>
        </p:nvSpPr>
        <p:spPr>
          <a:xfrm>
            <a:off x="785812" y="1157287"/>
            <a:ext cx="11026959" cy="141597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835526" rtl="0" eaLnBrk="1" fontAlgn="auto" latinLnBrk="0" hangingPunct="1">
              <a:lnSpc>
                <a:spcPct val="100000"/>
              </a:lnSpc>
              <a:spcBef>
                <a:spcPts val="0"/>
              </a:spcBef>
              <a:spcAft>
                <a:spcPts val="0"/>
              </a:spcAft>
              <a:buClrTx/>
              <a:buSzTx/>
              <a:buFontTx/>
              <a:buNone/>
              <a:tabLst/>
              <a:defRPr/>
            </a:pPr>
            <a:r>
              <a:rPr kumimoji="0" lang="vi-VN" sz="2667" b="1" i="0" u="none" strike="noStrike" kern="0" cap="none" spc="0" normalizeH="0" noProof="0" dirty="0">
                <a:ln>
                  <a:noFill/>
                </a:ln>
                <a:solidFill>
                  <a:srgbClr val="FF0000"/>
                </a:solidFill>
                <a:effectLst/>
                <a:uLnTx/>
                <a:uFillTx/>
                <a:latin typeface="Times New Roman"/>
                <a:ea typeface="微软雅黑"/>
                <a:cs typeface="Times New Roman" panose="02020603050405020304" pitchFamily="18" charset="0"/>
              </a:rPr>
              <a:t> </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EM </a:t>
            </a:r>
            <a:r>
              <a:rPr kumimoji="0" lang="vi-VN"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HIỀN</a:t>
            </a:r>
            <a:r>
              <a:rPr kumimoji="0" lang="vi-VN" sz="2667" b="1" i="0" u="none" strike="noStrike" kern="0" cap="none" spc="0" normalizeH="0" noProof="0" dirty="0">
                <a:ln>
                  <a:noFill/>
                </a:ln>
                <a:solidFill>
                  <a:srgbClr val="FF0000"/>
                </a:solidFill>
                <a:effectLst/>
                <a:uLnTx/>
                <a:uFillTx/>
                <a:latin typeface="Times New Roman"/>
                <a:ea typeface="微软雅黑"/>
                <a:cs typeface="Times New Roman" panose="02020603050405020304" pitchFamily="18" charset="0"/>
              </a:rPr>
              <a:t> TRẦN</a:t>
            </a:r>
            <a:r>
              <a:rPr kumimoji="0" lang="en-US" sz="2667" b="1" i="0" u="none" strike="noStrike" kern="0" cap="none" spc="0" normalizeH="0" baseline="0" noProof="0" dirty="0">
                <a:ln>
                  <a:noFill/>
                </a:ln>
                <a:solidFill>
                  <a:srgbClr val="FF0000"/>
                </a:solidFill>
                <a:effectLst/>
                <a:uLnTx/>
                <a:uFillTx/>
                <a:latin typeface="Times New Roman"/>
                <a:ea typeface="微软雅黑"/>
                <a:cs typeface="Times New Roman" panose="02020603050405020304" pitchFamily="18" charset="0"/>
              </a:rPr>
              <a:t>. </a:t>
            </a:r>
          </a:p>
          <a:p>
            <a:pPr marL="0" marR="0" lvl="0" indent="0" algn="ctr" defTabSz="835526" rtl="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rPr>
              <a:t>KÍNH MONG QUÝ THẦY CÔ </a:t>
            </a:r>
            <a:r>
              <a:rPr kumimoji="0" lang="en-US" sz="2667"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KHÔNG SHARE </a:t>
            </a:r>
            <a:r>
              <a:rPr kumimoji="0" lang="en-US"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rPr>
              <a:t>VÀO CÁC HỘI NHÓM</a:t>
            </a:r>
            <a:endParaRPr kumimoji="0" lang="vi-VN"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endParaRPr>
          </a:p>
          <a:p>
            <a:pPr marL="0" marR="0" lvl="0" indent="0" algn="ctr" defTabSz="835526" rtl="0" eaLnBrk="1" fontAlgn="auto" latinLnBrk="0" hangingPunct="1">
              <a:lnSpc>
                <a:spcPct val="100000"/>
              </a:lnSpc>
              <a:spcBef>
                <a:spcPts val="0"/>
              </a:spcBef>
              <a:spcAft>
                <a:spcPts val="0"/>
              </a:spcAft>
              <a:buClrTx/>
              <a:buSzTx/>
              <a:buFontTx/>
              <a:buNone/>
              <a:tabLst/>
              <a:defRPr/>
            </a:pPr>
            <a:r>
              <a:rPr lang="vi-VN" sz="2667" b="1" kern="0" dirty="0">
                <a:solidFill>
                  <a:prstClr val="black"/>
                </a:solidFill>
                <a:latin typeface="Times New Roman"/>
                <a:ea typeface="微软雅黑"/>
                <a:cs typeface="Times New Roman" panose="02020603050405020304" pitchFamily="18" charset="0"/>
              </a:rPr>
              <a:t>Zalo+ Fb ( vi phạm em xin ngừng bàn giao không hoàn phí)</a:t>
            </a:r>
            <a:r>
              <a:rPr kumimoji="0" lang="en-US"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rPr>
              <a:t>.</a:t>
            </a:r>
            <a:endParaRPr kumimoji="0" lang="vi-VN" sz="2667" b="1" i="0" u="none" strike="noStrike" kern="0" cap="none" spc="0" normalizeH="0" baseline="0" noProof="0" dirty="0">
              <a:ln>
                <a:noFill/>
              </a:ln>
              <a:solidFill>
                <a:prstClr val="black"/>
              </a:solidFill>
              <a:effectLst/>
              <a:uLnTx/>
              <a:uFillTx/>
              <a:latin typeface="Times New Roman"/>
              <a:ea typeface="微软雅黑"/>
              <a:cs typeface="Times New Roman" panose="02020603050405020304" pitchFamily="18" charset="0"/>
            </a:endParaRPr>
          </a:p>
        </p:txBody>
      </p:sp>
      <p:sp>
        <p:nvSpPr>
          <p:cNvPr id="18" name="Rectangle 17">
            <a:extLst>
              <a:ext uri="{FF2B5EF4-FFF2-40B4-BE49-F238E27FC236}">
                <a16:creationId xmlns:a16="http://schemas.microsoft.com/office/drawing/2014/main" id="{EA5D2FFD-8BE3-4F10-AE29-DD13C2C3E721}"/>
              </a:ext>
            </a:extLst>
          </p:cNvPr>
          <p:cNvSpPr/>
          <p:nvPr/>
        </p:nvSpPr>
        <p:spPr>
          <a:xfrm>
            <a:off x="345672" y="3114675"/>
            <a:ext cx="11644313" cy="2920365"/>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lvl="0" algn="ctr" defTabSz="835526">
              <a:defRPr/>
            </a:pPr>
            <a:r>
              <a:rPr lang="en-US" sz="2667" b="1" kern="0" dirty="0" err="1">
                <a:solidFill>
                  <a:srgbClr val="FF0000"/>
                </a:solidFill>
                <a:latin typeface="Times New Roman"/>
                <a:ea typeface="微软雅黑"/>
                <a:cs typeface="Times New Roman" panose="02020603050405020304" pitchFamily="18" charset="0"/>
              </a:rPr>
              <a:t>Thầy</a:t>
            </a:r>
            <a:r>
              <a:rPr lang="en-US" sz="2667" b="1" kern="0" dirty="0">
                <a:solidFill>
                  <a:srgbClr val="FF0000"/>
                </a:solidFill>
                <a:latin typeface="Times New Roman"/>
                <a:ea typeface="微软雅黑"/>
                <a:cs typeface="Times New Roman" panose="02020603050405020304" pitchFamily="18" charset="0"/>
              </a:rPr>
              <a:t>/</a:t>
            </a:r>
            <a:r>
              <a:rPr lang="en-US" sz="2667" b="1" kern="0" dirty="0" err="1">
                <a:solidFill>
                  <a:srgbClr val="FF0000"/>
                </a:solidFill>
                <a:latin typeface="Times New Roman"/>
                <a:ea typeface="微软雅黑"/>
                <a:cs typeface="Times New Roman" panose="02020603050405020304" pitchFamily="18" charset="0"/>
              </a:rPr>
              <a:t>Cô</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đăng</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ký</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lấy</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giáo</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án</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liên</a:t>
            </a:r>
            <a:r>
              <a:rPr lang="en-US" sz="2667" b="1" kern="0" dirty="0">
                <a:solidFill>
                  <a:srgbClr val="FF0000"/>
                </a:solidFill>
                <a:latin typeface="Times New Roman"/>
                <a:ea typeface="微软雅黑"/>
                <a:cs typeface="Times New Roman" panose="02020603050405020304" pitchFamily="18" charset="0"/>
              </a:rPr>
              <a:t> </a:t>
            </a:r>
            <a:r>
              <a:rPr lang="en-US" sz="2667" b="1" kern="0" dirty="0" err="1">
                <a:solidFill>
                  <a:srgbClr val="FF0000"/>
                </a:solidFill>
                <a:latin typeface="Times New Roman"/>
                <a:ea typeface="微软雅黑"/>
                <a:cs typeface="Times New Roman" panose="02020603050405020304" pitchFamily="18" charset="0"/>
              </a:rPr>
              <a:t>hệ</a:t>
            </a:r>
            <a:r>
              <a:rPr lang="en-US" sz="2667" b="1" kern="0" dirty="0">
                <a:solidFill>
                  <a:srgbClr val="FF0000"/>
                </a:solidFill>
                <a:latin typeface="Times New Roman"/>
                <a:ea typeface="微软雅黑"/>
                <a:cs typeface="Times New Roman" panose="02020603050405020304" pitchFamily="18" charset="0"/>
              </a:rPr>
              <a:t> link</a:t>
            </a:r>
            <a:r>
              <a:rPr lang="vi-VN" sz="2667" b="1" kern="0" dirty="0">
                <a:solidFill>
                  <a:srgbClr val="FF0000"/>
                </a:solidFill>
                <a:latin typeface="Times New Roman"/>
                <a:ea typeface="微软雅黑"/>
                <a:cs typeface="Times New Roman" panose="02020603050405020304" pitchFamily="18" charset="0"/>
              </a:rPr>
              <a:t> </a:t>
            </a:r>
            <a:r>
              <a:rPr lang="en-US" sz="2667" b="1" kern="0" dirty="0">
                <a:solidFill>
                  <a:srgbClr val="FF0000"/>
                </a:solidFill>
                <a:latin typeface="Times New Roman"/>
                <a:ea typeface="微软雅黑"/>
                <a:cs typeface="Times New Roman" panose="02020603050405020304" pitchFamily="18" charset="0"/>
              </a:rPr>
              <a:t>Facebook</a:t>
            </a:r>
            <a:r>
              <a:rPr lang="vi-VN" sz="2667" b="1" kern="0" dirty="0">
                <a:solidFill>
                  <a:srgbClr val="FF0000"/>
                </a:solidFill>
                <a:latin typeface="Times New Roman"/>
                <a:ea typeface="微软雅黑"/>
                <a:cs typeface="Times New Roman" panose="02020603050405020304" pitchFamily="18" charset="0"/>
              </a:rPr>
              <a:t> Hien Tran PowerPoin</a:t>
            </a:r>
          </a:p>
          <a:p>
            <a:pPr lvl="0" algn="ctr" defTabSz="835526">
              <a:defRPr/>
            </a:pPr>
            <a:r>
              <a:rPr lang="en-US" sz="2667" b="1" kern="0" dirty="0">
                <a:solidFill>
                  <a:srgbClr val="0070C0"/>
                </a:solidFill>
                <a:latin typeface="Times New Roman"/>
                <a:ea typeface="微软雅黑"/>
                <a:cs typeface="Times New Roman" panose="02020603050405020304" pitchFamily="18" charset="0"/>
              </a:rPr>
              <a:t>https://www.facebook.com/profile.php?id=100061892167622</a:t>
            </a:r>
            <a:r>
              <a:rPr lang="en-US" sz="2667" b="1" kern="0" dirty="0">
                <a:solidFill>
                  <a:srgbClr val="FF0000"/>
                </a:solidFill>
                <a:latin typeface="Times New Roman"/>
                <a:ea typeface="微软雅黑"/>
                <a:cs typeface="Times New Roman" panose="02020603050405020304" pitchFamily="18" charset="0"/>
              </a:rPr>
              <a:t> </a:t>
            </a:r>
            <a:endParaRPr lang="vi-VN" sz="2667" b="1" kern="0" dirty="0">
              <a:solidFill>
                <a:srgbClr val="FF0000"/>
              </a:solidFill>
              <a:latin typeface="Times New Roman"/>
              <a:ea typeface="微软雅黑"/>
              <a:cs typeface="Times New Roman" panose="02020603050405020304" pitchFamily="18" charset="0"/>
            </a:endParaRPr>
          </a:p>
          <a:p>
            <a:pPr lvl="0" algn="ctr" defTabSz="835526">
              <a:defRPr/>
            </a:pPr>
            <a:r>
              <a:rPr lang="vi-VN" sz="2500" b="1" kern="0" dirty="0">
                <a:solidFill>
                  <a:srgbClr val="00B0F0"/>
                </a:solidFill>
                <a:latin typeface="Times New Roman"/>
                <a:ea typeface="微软雅黑"/>
                <a:cs typeface="Times New Roman" panose="02020603050405020304" pitchFamily="18" charset="0"/>
              </a:rPr>
              <a:t>NHÓM GIÁO ÁN ĐIÊN TỬ 4,8,11 ( coppy link bên dưới vào tìm kiếm fb )</a:t>
            </a:r>
          </a:p>
          <a:p>
            <a:pPr lvl="0" algn="ctr" defTabSz="835526">
              <a:defRPr/>
            </a:pPr>
            <a:r>
              <a:rPr lang="vi-VN" sz="2667" b="1" kern="0" dirty="0">
                <a:solidFill>
                  <a:srgbClr val="0070C0"/>
                </a:solidFill>
                <a:latin typeface="Times New Roman"/>
                <a:ea typeface="微软雅黑"/>
                <a:cs typeface="Times New Roman" panose="02020603050405020304" pitchFamily="18" charset="0"/>
                <a:hlinkClick r:id="rId3"/>
              </a:rPr>
              <a:t>https://www.facebook.com/groups/514479210372531/?ref=share_group_link</a:t>
            </a:r>
            <a:endParaRPr lang="vi-VN" sz="2667" b="1" kern="0" dirty="0">
              <a:solidFill>
                <a:srgbClr val="0070C0"/>
              </a:solidFill>
              <a:latin typeface="Times New Roman"/>
              <a:ea typeface="微软雅黑"/>
              <a:cs typeface="Times New Roman" panose="02020603050405020304" pitchFamily="18" charset="0"/>
            </a:endParaRPr>
          </a:p>
          <a:p>
            <a:pPr lvl="0" algn="ctr" defTabSz="835526">
              <a:defRPr/>
            </a:pPr>
            <a:r>
              <a:rPr kumimoji="0" lang="en-US" sz="3200"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SĐT </a:t>
            </a:r>
            <a:r>
              <a:rPr kumimoji="0" lang="en-US" sz="3200" b="1" i="0" u="none" strike="noStrike" kern="0" cap="none" spc="0" normalizeH="0" baseline="0" noProof="0" dirty="0" err="1">
                <a:ln>
                  <a:noFill/>
                </a:ln>
                <a:solidFill>
                  <a:srgbClr val="00B0F0"/>
                </a:solidFill>
                <a:effectLst/>
                <a:uLnTx/>
                <a:uFillTx/>
                <a:latin typeface="Times New Roman"/>
                <a:ea typeface="微软雅黑"/>
                <a:cs typeface="Times New Roman" panose="02020603050405020304" pitchFamily="18" charset="0"/>
              </a:rPr>
              <a:t>zalo</a:t>
            </a:r>
            <a:r>
              <a:rPr kumimoji="0" lang="en-US" sz="3200"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 </a:t>
            </a:r>
            <a:r>
              <a:rPr kumimoji="0" lang="vi-VN" sz="3200"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Duy nhất</a:t>
            </a:r>
            <a:r>
              <a:rPr kumimoji="0" lang="vi-VN" sz="3200" b="1" i="0" u="none" strike="noStrike" kern="0" cap="none" spc="0" normalizeH="0" noProof="0" dirty="0">
                <a:ln>
                  <a:noFill/>
                </a:ln>
                <a:solidFill>
                  <a:srgbClr val="00B0F0"/>
                </a:solidFill>
                <a:effectLst/>
                <a:uLnTx/>
                <a:uFillTx/>
                <a:latin typeface="Times New Roman"/>
                <a:ea typeface="微软雅黑"/>
                <a:cs typeface="Times New Roman" panose="02020603050405020304" pitchFamily="18" charset="0"/>
              </a:rPr>
              <a:t> </a:t>
            </a:r>
            <a:r>
              <a:rPr lang="vi-VN" sz="3200" b="1" kern="0" dirty="0">
                <a:solidFill>
                  <a:srgbClr val="00B0F0"/>
                </a:solidFill>
                <a:latin typeface="Times New Roman"/>
                <a:ea typeface="微软雅黑"/>
                <a:cs typeface="Times New Roman" panose="02020603050405020304" pitchFamily="18" charset="0"/>
              </a:rPr>
              <a:t>Hiền Trần </a:t>
            </a:r>
            <a:r>
              <a:rPr kumimoji="0" lang="en-US" sz="3200"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 </a:t>
            </a:r>
            <a:r>
              <a:rPr kumimoji="0" lang="vi-VN" sz="3200" b="1" i="0" u="none" strike="noStrike" kern="0" cap="none" spc="0" normalizeH="0" baseline="0" noProof="0" dirty="0">
                <a:ln>
                  <a:noFill/>
                </a:ln>
                <a:solidFill>
                  <a:srgbClr val="00B0F0"/>
                </a:solidFill>
                <a:effectLst/>
                <a:uLnTx/>
                <a:uFillTx/>
                <a:latin typeface="Times New Roman"/>
                <a:ea typeface="微软雅黑"/>
                <a:cs typeface="Times New Roman" panose="02020603050405020304" pitchFamily="18" charset="0"/>
              </a:rPr>
              <a:t>0353095025 </a:t>
            </a:r>
          </a:p>
          <a:p>
            <a:pPr lvl="0" algn="ctr" defTabSz="835526">
              <a:defRPr/>
            </a:pPr>
            <a:r>
              <a:rPr kumimoji="0" lang="vi-VN" sz="3200" b="1" i="0" u="none" strike="noStrike" kern="0" cap="none" spc="0" normalizeH="0" baseline="0" noProof="0" dirty="0">
                <a:ln>
                  <a:noFill/>
                </a:ln>
                <a:effectLst/>
                <a:uLnTx/>
                <a:uFillTx/>
                <a:latin typeface="Times New Roman"/>
                <a:ea typeface="微软雅黑"/>
                <a:cs typeface="Times New Roman" panose="02020603050405020304" pitchFamily="18" charset="0"/>
              </a:rPr>
              <a:t>( mọi</a:t>
            </a:r>
            <a:r>
              <a:rPr kumimoji="0" lang="vi-VN" sz="3200" b="1" i="0" u="none" strike="noStrike" kern="0" cap="none" spc="0" normalizeH="0" noProof="0" dirty="0">
                <a:ln>
                  <a:noFill/>
                </a:ln>
                <a:effectLst/>
                <a:uLnTx/>
                <a:uFillTx/>
                <a:latin typeface="Times New Roman"/>
                <a:ea typeface="微软雅黑"/>
                <a:cs typeface="Times New Roman" panose="02020603050405020304" pitchFamily="18" charset="0"/>
              </a:rPr>
              <a:t> tài khoản khác đều giả mạo)</a:t>
            </a:r>
            <a:endParaRPr kumimoji="0" lang="en-US" sz="3200" b="1" i="0" u="none" strike="noStrike" kern="0" cap="none" spc="0" normalizeH="0" baseline="0" noProof="0" dirty="0">
              <a:ln>
                <a:noFill/>
              </a:ln>
              <a:effectLst/>
              <a:uLnTx/>
              <a:uFillTx/>
              <a:latin typeface="Times New Roman"/>
              <a:ea typeface="微软雅黑"/>
              <a:cs typeface="Times New Roman" panose="02020603050405020304" pitchFamily="18" charset="0"/>
            </a:endParaRPr>
          </a:p>
        </p:txBody>
      </p:sp>
    </p:spTree>
    <p:extLst>
      <p:ext uri="{BB962C8B-B14F-4D97-AF65-F5344CB8AC3E}">
        <p14:creationId xmlns:p14="http://schemas.microsoft.com/office/powerpoint/2010/main" val="1770594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1459" y="1640382"/>
            <a:ext cx="2794631" cy="1496801"/>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37334"/>
            <a:ext cx="12192000" cy="5620512"/>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908" y="3645079"/>
            <a:ext cx="916722" cy="80502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4329" y="2280929"/>
            <a:ext cx="1490622" cy="1197385"/>
          </a:xfrm>
          <a:prstGeom prst="rect">
            <a:avLst/>
          </a:prstGeom>
        </p:spPr>
      </p:pic>
      <p:pic>
        <p:nvPicPr>
          <p:cNvPr id="3"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8079" y="2813403"/>
            <a:ext cx="1912160" cy="3692013"/>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0465" y="352584"/>
            <a:ext cx="910794" cy="866622"/>
          </a:xfrm>
          <a:prstGeom prst="rect">
            <a:avLst/>
          </a:prstGeom>
        </p:spPr>
      </p:pic>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4676" y="352584"/>
            <a:ext cx="694074" cy="892946"/>
          </a:xfrm>
          <a:prstGeom prst="rect">
            <a:avLst/>
          </a:prstGeom>
        </p:spPr>
      </p:pic>
      <p:pic>
        <p:nvPicPr>
          <p:cNvPr id="16" name="图片 7">
            <a:extLst>
              <a:ext uri="{FF2B5EF4-FFF2-40B4-BE49-F238E27FC236}">
                <a16:creationId xmlns:a16="http://schemas.microsoft.com/office/drawing/2014/main" id="{2FF24289-6938-415E-9F47-BC8F4A7B823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43" y="2754410"/>
            <a:ext cx="2615497" cy="3751006"/>
          </a:xfrm>
          <a:prstGeom prst="rect">
            <a:avLst/>
          </a:prstGeom>
        </p:spPr>
      </p:pic>
      <p:pic>
        <p:nvPicPr>
          <p:cNvPr id="18" name="图片 9">
            <a:extLst>
              <a:ext uri="{FF2B5EF4-FFF2-40B4-BE49-F238E27FC236}">
                <a16:creationId xmlns:a16="http://schemas.microsoft.com/office/drawing/2014/main" id="{4DB193D0-8EDE-493C-B23D-8BDA482FC9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5582" y="3298461"/>
            <a:ext cx="2531002" cy="3424146"/>
          </a:xfrm>
          <a:prstGeom prst="rect">
            <a:avLst/>
          </a:prstGeom>
        </p:spPr>
      </p:pic>
      <p:pic>
        <p:nvPicPr>
          <p:cNvPr id="5" name="Picture 4">
            <a:extLst>
              <a:ext uri="{FF2B5EF4-FFF2-40B4-BE49-F238E27FC236}">
                <a16:creationId xmlns:a16="http://schemas.microsoft.com/office/drawing/2014/main" id="{6BCC6AF7-EBF1-6F0E-E796-5B5A7236E073}"/>
              </a:ext>
            </a:extLst>
          </p:cNvPr>
          <p:cNvPicPr>
            <a:picLocks noChangeAspect="1"/>
          </p:cNvPicPr>
          <p:nvPr/>
        </p:nvPicPr>
        <p:blipFill>
          <a:blip r:embed="rId13"/>
          <a:stretch>
            <a:fillRect/>
          </a:stretch>
        </p:blipFill>
        <p:spPr>
          <a:xfrm>
            <a:off x="2644233" y="336481"/>
            <a:ext cx="8553429" cy="2865368"/>
          </a:xfrm>
          <a:prstGeom prst="rect">
            <a:avLst/>
          </a:prstGeom>
        </p:spPr>
      </p:pic>
    </p:spTree>
    <p:extLst>
      <p:ext uri="{BB962C8B-B14F-4D97-AF65-F5344CB8AC3E}">
        <p14:creationId xmlns:p14="http://schemas.microsoft.com/office/powerpoint/2010/main" val="37716388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8.33333E-7 3.7037E-6 L -0.10013 -0.11436 " pathEditMode="relative" rAng="0" ptsTypes="AA">
                                      <p:cBhvr>
                                        <p:cTn id="6" dur="2000" fill="hold"/>
                                        <p:tgtEl>
                                          <p:spTgt spid="8"/>
                                        </p:tgtEl>
                                        <p:attrNameLst>
                                          <p:attrName>ppt_x</p:attrName>
                                          <p:attrName>ppt_y</p:attrName>
                                        </p:attrNameLst>
                                      </p:cBhvr>
                                      <p:rCtr x="-5013" y="-5718"/>
                                    </p:animMotion>
                                  </p:childTnLst>
                                </p:cTn>
                              </p:par>
                              <p:par>
                                <p:cTn id="7" presetID="37"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900" decel="100000" fill="hold"/>
                                        <p:tgtEl>
                                          <p:spTgt spid="7"/>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3" presetID="6" presetClass="entr" presetSubtype="16" fill="hold" nodeType="withEffect">
                                  <p:stCondLst>
                                    <p:cond delay="11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childTnLst>
                          </p:cTn>
                        </p:par>
                        <p:par>
                          <p:cTn id="16" fill="hold">
                            <p:stCondLst>
                              <p:cond delay="2100"/>
                            </p:stCondLst>
                            <p:childTnLst>
                              <p:par>
                                <p:cTn id="17" presetID="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60" presetClass="path" presetSubtype="0" accel="50000" decel="50000" fill="hold" nodeType="withEffect">
                                  <p:stCondLst>
                                    <p:cond delay="0"/>
                                  </p:stCondLst>
                                  <p:childTnLst>
                                    <p:animMotion origin="layout" path="M 2.29167E-6 0.03842 C 0.00143 0.09305 0.03138 0.10023 0.05091 0.10648 C 0.07018 0.11273 0.09661 0.07476 0.11653 0.07638 C 0.13672 0.07847 0.14961 0.11712 0.17044 0.11689 C 0.1914 0.11666 0.22357 0.07916 0.24258 0.07453 C 0.27161 0.06041 0.32122 0.11296 0.34258 0.10995 " pathEditMode="relative" rAng="120000" ptsTypes="AAAAAA">
                                      <p:cBhvr>
                                        <p:cTn id="20" dur="2000" fill="hold"/>
                                        <p:tgtEl>
                                          <p:spTgt spid="2"/>
                                        </p:tgtEl>
                                        <p:attrNameLst>
                                          <p:attrName>ppt_x</p:attrName>
                                          <p:attrName>ppt_y</p:attrName>
                                        </p:attrNameLst>
                                      </p:cBhvr>
                                      <p:rCtr x="17109" y="4444"/>
                                    </p:animMotion>
                                  </p:childTnLst>
                                </p:cTn>
                              </p:par>
                            </p:childTnLst>
                          </p:cTn>
                        </p:par>
                        <p:par>
                          <p:cTn id="21" fill="hold">
                            <p:stCondLst>
                              <p:cond delay="4100"/>
                            </p:stCondLst>
                            <p:childTnLst>
                              <p:par>
                                <p:cTn id="22" presetID="42"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5100"/>
                            </p:stCondLst>
                            <p:childTnLst>
                              <p:par>
                                <p:cTn id="33" presetID="55"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0.70"/>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97" objId="1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388336" y="900468"/>
            <a:ext cx="9693583" cy="1865592"/>
          </a:xfrm>
          <a:prstGeom prst="roundRect">
            <a:avLst/>
          </a:prstGeom>
          <a:solidFill>
            <a:schemeClr val="bg1">
              <a:alpha val="67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vector graphics&#10;&#10;Description automatically generated">
            <a:extLst>
              <a:ext uri="{FF2B5EF4-FFF2-40B4-BE49-F238E27FC236}">
                <a16:creationId xmlns:a16="http://schemas.microsoft.com/office/drawing/2014/main" id="{30AA4E89-2B23-42C8-BEE2-E04CE7E10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62"/>
            <a:ext cx="2261630" cy="2068083"/>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68145" y="3517087"/>
            <a:ext cx="1083834" cy="1080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672" y="503794"/>
            <a:ext cx="1458170" cy="58040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033" y="1163790"/>
            <a:ext cx="2481287" cy="987638"/>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08166" y="3557117"/>
            <a:ext cx="1083834" cy="108064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395" b="89921" l="1300" r="100000"/>
                    </a14:imgEffect>
                  </a14:imgLayer>
                </a14:imgProps>
              </a:ext>
              <a:ext uri="{28A0092B-C50C-407E-A947-70E740481C1C}">
                <a14:useLocalDpi xmlns:a14="http://schemas.microsoft.com/office/drawing/2010/main" val="0"/>
              </a:ext>
            </a:extLst>
          </a:blip>
          <a:stretch>
            <a:fillRect/>
          </a:stretch>
        </p:blipFill>
        <p:spPr>
          <a:xfrm flipH="1">
            <a:off x="0" y="2363892"/>
            <a:ext cx="3899978" cy="4504471"/>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8">
            <a:extLst>
              <a:ext uri="{BEBA8EAE-BF5A-486C-A8C5-ECC9F3942E4B}">
                <a14:imgProps xmlns:a14="http://schemas.microsoft.com/office/drawing/2010/main">
                  <a14:imgLayer r:embed="rId9">
                    <a14:imgEffect>
                      <a14:backgroundRemoval t="7788" b="95221" l="8307" r="95687">
                        <a14:foregroundMark x1="60703" y1="7788" x2="52236" y2="9381"/>
                        <a14:foregroundMark x1="16454" y1="40177" x2="8466" y2="88319"/>
                        <a14:foregroundMark x1="17891" y1="66372" x2="15974" y2="68496"/>
                        <a14:foregroundMark x1="37380" y1="80885" x2="39776" y2="82478"/>
                        <a14:foregroundMark x1="34505" y1="81239" x2="33067" y2="83009"/>
                        <a14:foregroundMark x1="19968" y1="64956" x2="20927" y2="66195"/>
                        <a14:backgroundMark x1="62620" y1="44248" x2="62620" y2="44248"/>
                        <a14:backgroundMark x1="71086" y1="40354" x2="71086" y2="40354"/>
                        <a14:backgroundMark x1="19329" y1="55044" x2="19329" y2="55044"/>
                      </a14:backgroundRemoval>
                    </a14:imgEffect>
                  </a14:imgLayer>
                </a14:imgProps>
              </a:ext>
              <a:ext uri="{28A0092B-C50C-407E-A947-70E740481C1C}">
                <a14:useLocalDpi xmlns:a14="http://schemas.microsoft.com/office/drawing/2010/main" val="0"/>
              </a:ext>
            </a:extLst>
          </a:blip>
          <a:srcRect l="7321" r="4539" b="5689"/>
          <a:stretch/>
        </p:blipFill>
        <p:spPr>
          <a:xfrm flipH="1">
            <a:off x="8060548" y="2684021"/>
            <a:ext cx="3892136" cy="3827423"/>
          </a:xfrm>
          <a:prstGeom prst="rect">
            <a:avLst/>
          </a:prstGeom>
          <a:effectLst>
            <a:outerShdw blurRad="76200" dir="18900000" sy="23000" kx="-1200000" algn="bl" rotWithShape="0">
              <a:prstClr val="black">
                <a:alpha val="20000"/>
              </a:prstClr>
            </a:out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210" y="5923576"/>
            <a:ext cx="6547471" cy="1145438"/>
          </a:xfrm>
          <a:prstGeom prst="rect">
            <a:avLst/>
          </a:prstGeom>
        </p:spPr>
      </p:pic>
      <p:pic>
        <p:nvPicPr>
          <p:cNvPr id="12" name="Picture 1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96064" y="3566874"/>
            <a:ext cx="1083834" cy="10806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0975" y="5913528"/>
            <a:ext cx="6547471" cy="114543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37981" y="134716"/>
            <a:ext cx="371481" cy="36533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0703" y="27130"/>
            <a:ext cx="2481287" cy="9876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80" y="898324"/>
            <a:ext cx="1458170" cy="580402"/>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5069" y="97658"/>
            <a:ext cx="932550" cy="917110"/>
          </a:xfrm>
          <a:prstGeom prst="rect">
            <a:avLst/>
          </a:prstGeom>
        </p:spPr>
      </p:pic>
      <p:pic>
        <p:nvPicPr>
          <p:cNvPr id="2" name="Picture 1">
            <a:extLst>
              <a:ext uri="{FF2B5EF4-FFF2-40B4-BE49-F238E27FC236}">
                <a16:creationId xmlns:a16="http://schemas.microsoft.com/office/drawing/2014/main" id="{EEDF6B89-158A-3285-A663-3D3CBD88D9E4}"/>
              </a:ext>
            </a:extLst>
          </p:cNvPr>
          <p:cNvPicPr>
            <a:picLocks noChangeAspect="1"/>
          </p:cNvPicPr>
          <p:nvPr/>
        </p:nvPicPr>
        <p:blipFill>
          <a:blip r:embed="rId13"/>
          <a:stretch>
            <a:fillRect/>
          </a:stretch>
        </p:blipFill>
        <p:spPr>
          <a:xfrm>
            <a:off x="1265635" y="878082"/>
            <a:ext cx="9870279" cy="2834886"/>
          </a:xfrm>
          <a:prstGeom prst="rect">
            <a:avLst/>
          </a:prstGeom>
        </p:spPr>
      </p:pic>
    </p:spTree>
    <p:extLst>
      <p:ext uri="{BB962C8B-B14F-4D97-AF65-F5344CB8AC3E}">
        <p14:creationId xmlns:p14="http://schemas.microsoft.com/office/powerpoint/2010/main" val="87244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25" name="Picture 2">
            <a:extLst>
              <a:ext uri="{FF2B5EF4-FFF2-40B4-BE49-F238E27FC236}">
                <a16:creationId xmlns:a16="http://schemas.microsoft.com/office/drawing/2014/main" id="{11E343D3-0BE6-4FF2-8CB8-572C34B42D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05" t="-190" r="39426" b="190"/>
          <a:stretch/>
        </p:blipFill>
        <p:spPr bwMode="auto">
          <a:xfrm>
            <a:off x="10151667" y="2943437"/>
            <a:ext cx="1544778" cy="36247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418BB577-3892-4B2B-84B2-D6C6965B66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574"/>
          <a:stretch/>
        </p:blipFill>
        <p:spPr bwMode="auto">
          <a:xfrm flipH="1">
            <a:off x="2141849" y="2679349"/>
            <a:ext cx="2664663" cy="38646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37165D7D-B8B6-4A70-BFBC-CC39633723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80113" y="766398"/>
            <a:ext cx="6142383" cy="2334610"/>
          </a:xfrm>
          <a:prstGeom prst="rect">
            <a:avLst/>
          </a:prstGeom>
        </p:spPr>
      </p:pic>
      <p:pic>
        <p:nvPicPr>
          <p:cNvPr id="31" name="Picture 6">
            <a:extLst>
              <a:ext uri="{FF2B5EF4-FFF2-40B4-BE49-F238E27FC236}">
                <a16:creationId xmlns:a16="http://schemas.microsoft.com/office/drawing/2014/main" id="{10ABE63C-DA29-4231-A772-1F54378D4B4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6104" y="198783"/>
            <a:ext cx="4174435" cy="3052285"/>
          </a:xfrm>
          <a:prstGeom prst="rect">
            <a:avLst/>
          </a:prstGeom>
        </p:spPr>
      </p:pic>
      <p:sp>
        <p:nvSpPr>
          <p:cNvPr id="12" name="TextBox 11">
            <a:extLst>
              <a:ext uri="{FF2B5EF4-FFF2-40B4-BE49-F238E27FC236}">
                <a16:creationId xmlns:a16="http://schemas.microsoft.com/office/drawing/2014/main" id="{9AB6C72F-2C23-4117-BE58-26BD063594E4}"/>
              </a:ext>
            </a:extLst>
          </p:cNvPr>
          <p:cNvSpPr txBox="1"/>
          <p:nvPr/>
        </p:nvSpPr>
        <p:spPr>
          <a:xfrm>
            <a:off x="5158407" y="1132467"/>
            <a:ext cx="5774636" cy="1661993"/>
          </a:xfrm>
          <a:prstGeom prst="rect">
            <a:avLst/>
          </a:prstGeom>
          <a:noFill/>
        </p:spPr>
        <p:txBody>
          <a:bodyPr wrap="square" lIns="0" tIns="0" rIns="0" bIns="0" rtlCol="0">
            <a:spAutoFit/>
          </a:bodyPr>
          <a:lstStyle/>
          <a:p>
            <a:pPr lvl="0" algn="ctr">
              <a:defRPr/>
            </a:pPr>
            <a:r>
              <a:rPr lang="en-US" altLang="zh-CN" sz="3600" b="1" i="1" dirty="0">
                <a:ln w="12700">
                  <a:noFill/>
                </a:ln>
                <a:solidFill>
                  <a:prstClr val="black"/>
                </a:solidFill>
                <a:effectLst>
                  <a:outerShdw blurRad="50800" dist="38100" dir="2700000" algn="tl" rotWithShape="0">
                    <a:prstClr val="black">
                      <a:alpha val="40000"/>
                    </a:prstClr>
                  </a:outerShdw>
                </a:effectLst>
                <a:latin typeface="Calibri" panose="020F0502020204030204" pitchFamily="34" charset="0"/>
                <a:ea typeface="华康海报体W12" panose="040B0C09000000000000" pitchFamily="81" charset="-122"/>
                <a:cs typeface="Calibri" panose="020F0502020204030204" pitchFamily="34" charset="0"/>
              </a:rPr>
              <a:t>23 917 002 = 20 000 000 + </a:t>
            </a:r>
          </a:p>
          <a:p>
            <a:pPr lvl="0" algn="ctr">
              <a:defRPr/>
            </a:pPr>
            <a:r>
              <a:rPr lang="en-US" altLang="zh-CN" sz="3600" b="1" i="1" dirty="0">
                <a:ln w="12700">
                  <a:noFill/>
                </a:ln>
                <a:solidFill>
                  <a:prstClr val="black"/>
                </a:solidFill>
                <a:effectLst>
                  <a:outerShdw blurRad="50800" dist="38100" dir="2700000" algn="tl" rotWithShape="0">
                    <a:prstClr val="black">
                      <a:alpha val="40000"/>
                    </a:prstClr>
                  </a:outerShdw>
                </a:effectLst>
                <a:latin typeface="Calibri" panose="020F0502020204030204" pitchFamily="34" charset="0"/>
                <a:ea typeface="华康海报体W12" panose="040B0C09000000000000" pitchFamily="81" charset="-122"/>
                <a:cs typeface="Calibri" panose="020F0502020204030204" pitchFamily="34" charset="0"/>
              </a:rPr>
              <a:t>3 000 000 + 900 000 + 10 000 + 7 000 + 2</a:t>
            </a:r>
            <a:endParaRPr kumimoji="0" lang="en-US"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94AEC777-1302-401B-82D1-34515AAC3421}"/>
              </a:ext>
            </a:extLst>
          </p:cNvPr>
          <p:cNvSpPr txBox="1"/>
          <p:nvPr/>
        </p:nvSpPr>
        <p:spPr>
          <a:xfrm>
            <a:off x="1003852" y="799009"/>
            <a:ext cx="3925957" cy="954107"/>
          </a:xfrm>
          <a:prstGeom prst="rect">
            <a:avLst/>
          </a:prstGeom>
          <a:noFill/>
        </p:spPr>
        <p:txBody>
          <a:bodyPr wrap="square">
            <a:spAutoFit/>
          </a:bodyPr>
          <a:lstStyle/>
          <a:p>
            <a:pPr lvl="0" algn="ctr"/>
            <a:r>
              <a:rPr lang="en-US" sz="2800" b="1" dirty="0" err="1">
                <a:solidFill>
                  <a:srgbClr val="0070C0"/>
                </a:solidFill>
                <a:latin typeface="Calibri" panose="020F0502020204030204" pitchFamily="34" charset="0"/>
                <a:cs typeface="Calibri" panose="020F0502020204030204" pitchFamily="34" charset="0"/>
              </a:rPr>
              <a:t>Viết</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số</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sau</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thành</a:t>
            </a: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tổng</a:t>
            </a:r>
            <a:r>
              <a:rPr lang="en-US" sz="2800" b="1" dirty="0">
                <a:solidFill>
                  <a:srgbClr val="0070C0"/>
                </a:solidFill>
                <a:latin typeface="Calibri" panose="020F0502020204030204" pitchFamily="34" charset="0"/>
                <a:cs typeface="Calibri" panose="020F0502020204030204" pitchFamily="34" charset="0"/>
              </a:rPr>
              <a:t>: 23 917 002</a:t>
            </a:r>
            <a:endParaRPr kumimoji="0" lang="en-US" sz="2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114397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25" name="Picture 2">
            <a:extLst>
              <a:ext uri="{FF2B5EF4-FFF2-40B4-BE49-F238E27FC236}">
                <a16:creationId xmlns:a16="http://schemas.microsoft.com/office/drawing/2014/main" id="{11E343D3-0BE6-4FF2-8CB8-572C34B42D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05" t="-190" r="39426" b="190"/>
          <a:stretch/>
        </p:blipFill>
        <p:spPr bwMode="auto">
          <a:xfrm>
            <a:off x="9048424" y="2784410"/>
            <a:ext cx="1544778" cy="36247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418BB577-3892-4B2B-84B2-D6C6965B66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574"/>
          <a:stretch/>
        </p:blipFill>
        <p:spPr bwMode="auto">
          <a:xfrm flipH="1">
            <a:off x="2141849" y="2679349"/>
            <a:ext cx="2664663" cy="38646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37165D7D-B8B6-4A70-BFBC-CC39633723F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5987" y="975120"/>
            <a:ext cx="4182352" cy="1832390"/>
          </a:xfrm>
          <a:prstGeom prst="rect">
            <a:avLst/>
          </a:prstGeom>
        </p:spPr>
      </p:pic>
      <p:pic>
        <p:nvPicPr>
          <p:cNvPr id="31" name="Picture 6">
            <a:extLst>
              <a:ext uri="{FF2B5EF4-FFF2-40B4-BE49-F238E27FC236}">
                <a16:creationId xmlns:a16="http://schemas.microsoft.com/office/drawing/2014/main" id="{10ABE63C-DA29-4231-A772-1F54378D4B4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6104" y="198783"/>
            <a:ext cx="4765410" cy="3052285"/>
          </a:xfrm>
          <a:prstGeom prst="rect">
            <a:avLst/>
          </a:prstGeom>
        </p:spPr>
      </p:pic>
      <p:sp>
        <p:nvSpPr>
          <p:cNvPr id="12" name="TextBox 11">
            <a:extLst>
              <a:ext uri="{FF2B5EF4-FFF2-40B4-BE49-F238E27FC236}">
                <a16:creationId xmlns:a16="http://schemas.microsoft.com/office/drawing/2014/main" id="{9AB6C72F-2C23-4117-BE58-26BD063594E4}"/>
              </a:ext>
            </a:extLst>
          </p:cNvPr>
          <p:cNvSpPr txBox="1"/>
          <p:nvPr/>
        </p:nvSpPr>
        <p:spPr>
          <a:xfrm>
            <a:off x="6102625" y="1619485"/>
            <a:ext cx="3588026"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1200" cap="none" spc="0" normalizeH="0" baseline="0" noProof="0" dirty="0">
                <a:ln w="12700">
                  <a:noFill/>
                </a:ln>
                <a:solidFill>
                  <a:prstClr val="black"/>
                </a:solidFill>
                <a:effectLst>
                  <a:outerShdw blurRad="50800" dist="38100" dir="2700000" algn="tl" rotWithShape="0">
                    <a:prstClr val="black">
                      <a:alpha val="40000"/>
                    </a:prstClr>
                  </a:outerShdw>
                </a:effectLst>
                <a:uLnTx/>
                <a:uFillTx/>
                <a:latin typeface="Calibri" panose="020F0502020204030204" pitchFamily="34" charset="0"/>
                <a:ea typeface="华康海报体W12" panose="040B0C09000000000000" pitchFamily="81" charset="-122"/>
                <a:cs typeface="Calibri" panose="020F0502020204030204" pitchFamily="34" charset="0"/>
              </a:rPr>
              <a:t>80 503 024</a:t>
            </a:r>
            <a:endParaRPr kumimoji="0" lang="en-US" sz="4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94AEC777-1302-401B-82D1-34515AAC3421}"/>
              </a:ext>
            </a:extLst>
          </p:cNvPr>
          <p:cNvSpPr txBox="1"/>
          <p:nvPr/>
        </p:nvSpPr>
        <p:spPr>
          <a:xfrm>
            <a:off x="1003852" y="799009"/>
            <a:ext cx="4283765"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Viết số gồm: 8 chục triệu, 5 trăm nghìn, 3 nghìn, 2 chục, 4 đơn vị:</a:t>
            </a:r>
            <a:endPar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14024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7162800"/>
          </a:xfrm>
          <a:prstGeom prst="rect">
            <a:avLst/>
          </a:prstGeom>
        </p:spPr>
      </p:pic>
      <p:pic>
        <p:nvPicPr>
          <p:cNvPr id="25" name="Picture 2">
            <a:extLst>
              <a:ext uri="{FF2B5EF4-FFF2-40B4-BE49-F238E27FC236}">
                <a16:creationId xmlns:a16="http://schemas.microsoft.com/office/drawing/2014/main" id="{11E343D3-0BE6-4FF2-8CB8-572C34B42D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05" t="-190" r="39426" b="190"/>
          <a:stretch/>
        </p:blipFill>
        <p:spPr bwMode="auto">
          <a:xfrm>
            <a:off x="9048424" y="2784410"/>
            <a:ext cx="1544778" cy="362470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extLst>
              <a:ext uri="{FF2B5EF4-FFF2-40B4-BE49-F238E27FC236}">
                <a16:creationId xmlns:a16="http://schemas.microsoft.com/office/drawing/2014/main" id="{418BB577-3892-4B2B-84B2-D6C6965B662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0574"/>
          <a:stretch/>
        </p:blipFill>
        <p:spPr bwMode="auto">
          <a:xfrm flipH="1">
            <a:off x="2141849" y="2679349"/>
            <a:ext cx="2664663" cy="38646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a:extLst>
              <a:ext uri="{FF2B5EF4-FFF2-40B4-BE49-F238E27FC236}">
                <a16:creationId xmlns:a16="http://schemas.microsoft.com/office/drawing/2014/main" id="{37165D7D-B8B6-4A70-BFBC-CC39633723F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5987" y="975120"/>
            <a:ext cx="4182352" cy="1832390"/>
          </a:xfrm>
          <a:prstGeom prst="rect">
            <a:avLst/>
          </a:prstGeom>
        </p:spPr>
      </p:pic>
      <p:pic>
        <p:nvPicPr>
          <p:cNvPr id="31" name="Picture 6">
            <a:extLst>
              <a:ext uri="{FF2B5EF4-FFF2-40B4-BE49-F238E27FC236}">
                <a16:creationId xmlns:a16="http://schemas.microsoft.com/office/drawing/2014/main" id="{10ABE63C-DA29-4231-A772-1F54378D4B40}"/>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36104" y="198783"/>
            <a:ext cx="4765410" cy="3052285"/>
          </a:xfrm>
          <a:prstGeom prst="rect">
            <a:avLst/>
          </a:prstGeom>
        </p:spPr>
      </p:pic>
      <p:sp>
        <p:nvSpPr>
          <p:cNvPr id="12" name="TextBox 11">
            <a:extLst>
              <a:ext uri="{FF2B5EF4-FFF2-40B4-BE49-F238E27FC236}">
                <a16:creationId xmlns:a16="http://schemas.microsoft.com/office/drawing/2014/main" id="{9AB6C72F-2C23-4117-BE58-26BD063594E4}"/>
              </a:ext>
            </a:extLst>
          </p:cNvPr>
          <p:cNvSpPr txBox="1"/>
          <p:nvPr/>
        </p:nvSpPr>
        <p:spPr>
          <a:xfrm>
            <a:off x="6102625" y="1619485"/>
            <a:ext cx="3588026" cy="677108"/>
          </a:xfrm>
          <a:prstGeom prst="rect">
            <a:avLst/>
          </a:prstGeom>
          <a:noFill/>
        </p:spPr>
        <p:txBody>
          <a:bodyPr wrap="square" lIns="0" tIns="0" rIns="0" bIns="0" rtlCol="0">
            <a:spAutoFit/>
          </a:bodyPr>
          <a:lstStyle/>
          <a:p>
            <a:pPr lvl="0" algn="ctr">
              <a:defRPr/>
            </a:pPr>
            <a:r>
              <a:rPr lang="en-US" altLang="zh-CN" sz="4400" b="1" i="1" dirty="0">
                <a:ln w="12700">
                  <a:noFill/>
                </a:ln>
                <a:solidFill>
                  <a:prstClr val="black"/>
                </a:solidFill>
                <a:effectLst>
                  <a:outerShdw blurRad="50800" dist="38100" dir="2700000" algn="tl" rotWithShape="0">
                    <a:prstClr val="black">
                      <a:alpha val="40000"/>
                    </a:prstClr>
                  </a:outerShdw>
                </a:effectLst>
                <a:latin typeface="Calibri" panose="020F0502020204030204" pitchFamily="34" charset="0"/>
                <a:ea typeface="华康海报体W12" panose="040B0C09000000000000" pitchFamily="81" charset="-122"/>
                <a:cs typeface="Calibri" panose="020F0502020204030204" pitchFamily="34" charset="0"/>
              </a:rPr>
              <a:t>1 000 000 000</a:t>
            </a:r>
            <a:endParaRPr kumimoji="0" lang="en-US" sz="44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94AEC777-1302-401B-82D1-34515AAC3421}"/>
              </a:ext>
            </a:extLst>
          </p:cNvPr>
          <p:cNvSpPr txBox="1"/>
          <p:nvPr/>
        </p:nvSpPr>
        <p:spPr>
          <a:xfrm>
            <a:off x="1431235" y="1027609"/>
            <a:ext cx="4283765" cy="769441"/>
          </a:xfrm>
          <a:prstGeom prst="rect">
            <a:avLst/>
          </a:prstGeom>
          <a:noFill/>
        </p:spPr>
        <p:txBody>
          <a:bodyPr wrap="square">
            <a:spAutoFit/>
          </a:bodyPr>
          <a:lstStyle/>
          <a:p>
            <a:pPr lvl="0" algn="just">
              <a:defRPr/>
            </a:pPr>
            <a:r>
              <a:rPr lang="vi-VN" sz="4400" b="1" dirty="0">
                <a:solidFill>
                  <a:srgbClr val="0070C0"/>
                </a:solidFill>
                <a:latin typeface="Calibri" panose="020F0502020204030204" pitchFamily="34" charset="0"/>
                <a:cs typeface="Calibri" panose="020F0502020204030204" pitchFamily="34" charset="0"/>
              </a:rPr>
              <a:t>Viết số : 1 tỉ </a:t>
            </a: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4125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27814" y="339890"/>
            <a:ext cx="9502816" cy="1541240"/>
            <a:chOff x="1196931" y="996158"/>
            <a:chExt cx="8898106" cy="1747535"/>
          </a:xfrm>
        </p:grpSpPr>
        <p:sp>
          <p:nvSpPr>
            <p:cNvPr id="12" name="Rectangle: Diagonal Corners Rounded 6">
              <a:extLst>
                <a:ext uri="{FF2B5EF4-FFF2-40B4-BE49-F238E27FC236}">
                  <a16:creationId xmlns:a16="http://schemas.microsoft.com/office/drawing/2014/main" id="{FE0DF77D-D28F-4A32-9BA1-BB88CF994A81}"/>
                </a:ext>
              </a:extLst>
            </p:cNvPr>
            <p:cNvSpPr/>
            <p:nvPr/>
          </p:nvSpPr>
          <p:spPr>
            <a:xfrm>
              <a:off x="1338788" y="1113091"/>
              <a:ext cx="8756249" cy="1630602"/>
            </a:xfrm>
            <a:prstGeom prst="round2DiagRect">
              <a:avLst/>
            </a:prstGeom>
            <a:solidFill>
              <a:srgbClr val="92D050"/>
            </a:solidFill>
            <a:ln w="38100">
              <a:solidFill>
                <a:schemeClr val="accent6">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Diagonal Corners Rounded 7">
              <a:extLst>
                <a:ext uri="{FF2B5EF4-FFF2-40B4-BE49-F238E27FC236}">
                  <a16:creationId xmlns:a16="http://schemas.microsoft.com/office/drawing/2014/main" id="{EE464D4B-4E53-446A-BF0B-8D2FE942C606}"/>
                </a:ext>
              </a:extLst>
            </p:cNvPr>
            <p:cNvSpPr/>
            <p:nvPr/>
          </p:nvSpPr>
          <p:spPr>
            <a:xfrm>
              <a:off x="1196931" y="996158"/>
              <a:ext cx="8756249" cy="1630601"/>
            </a:xfrm>
            <a:prstGeom prst="round2DiagRect">
              <a:avLst/>
            </a:prstGeom>
            <a:ln w="38100">
              <a:solidFill>
                <a:schemeClr val="accent6">
                  <a:lumMod val="50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4" name="Picture 3" descr="A group of dolls holding kites&#10;&#10;Description automatically generated with low confidence">
            <a:extLst>
              <a:ext uri="{FF2B5EF4-FFF2-40B4-BE49-F238E27FC236}">
                <a16:creationId xmlns:a16="http://schemas.microsoft.com/office/drawing/2014/main" id="{5811D9C2-463A-41B7-AD2B-610886923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131" y="1964074"/>
            <a:ext cx="5546962" cy="395692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754" y="1135978"/>
            <a:ext cx="3067285" cy="2556648"/>
          </a:xfrm>
          <a:prstGeom prst="rect">
            <a:avLst/>
          </a:prstGeom>
        </p:spPr>
      </p:pic>
      <p:pic>
        <p:nvPicPr>
          <p:cNvPr id="9" name="Picture 8">
            <a:extLst>
              <a:ext uri="{FF2B5EF4-FFF2-40B4-BE49-F238E27FC236}">
                <a16:creationId xmlns:a16="http://schemas.microsoft.com/office/drawing/2014/main" id="{9EB06E15-E1A3-5E75-9BA8-023DC3C52123}"/>
              </a:ext>
            </a:extLst>
          </p:cNvPr>
          <p:cNvPicPr>
            <a:picLocks noChangeAspect="1"/>
          </p:cNvPicPr>
          <p:nvPr/>
        </p:nvPicPr>
        <p:blipFill>
          <a:blip r:embed="rId4"/>
          <a:stretch>
            <a:fillRect/>
          </a:stretch>
        </p:blipFill>
        <p:spPr>
          <a:xfrm>
            <a:off x="2021191" y="604224"/>
            <a:ext cx="9102117" cy="963251"/>
          </a:xfrm>
          <a:prstGeom prst="rect">
            <a:avLst/>
          </a:prstGeom>
        </p:spPr>
      </p:pic>
    </p:spTree>
    <p:extLst>
      <p:ext uri="{BB962C8B-B14F-4D97-AF65-F5344CB8AC3E}">
        <p14:creationId xmlns:p14="http://schemas.microsoft.com/office/powerpoint/2010/main" val="18917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154112" y="236306"/>
            <a:ext cx="11794733"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sp>
        <p:nvSpPr>
          <p:cNvPr id="3" name="TextBox 2">
            <a:extLst>
              <a:ext uri="{FF2B5EF4-FFF2-40B4-BE49-F238E27FC236}">
                <a16:creationId xmlns:a16="http://schemas.microsoft.com/office/drawing/2014/main" id="{17529CE6-C983-AD4B-1AEE-C7B4ADD3F6AD}"/>
              </a:ext>
            </a:extLst>
          </p:cNvPr>
          <p:cNvSpPr txBox="1"/>
          <p:nvPr/>
        </p:nvSpPr>
        <p:spPr>
          <a:xfrm>
            <a:off x="367934" y="1820198"/>
            <a:ext cx="10900141" cy="2462213"/>
          </a:xfrm>
          <a:prstGeom prst="rect">
            <a:avLst/>
          </a:prstGeom>
          <a:noFill/>
        </p:spPr>
        <p:txBody>
          <a:bodyPr wrap="square" rtlCol="0">
            <a:spAutoFit/>
          </a:bodyPr>
          <a:lstStyle/>
          <a:p>
            <a:pPr marL="914400" lvl="0" indent="-457200" algn="just">
              <a:spcBef>
                <a:spcPts val="1200"/>
              </a:spcBef>
              <a:buFont typeface="Arial" panose="020B0604020202020204" pitchFamily="34" charset="0"/>
              <a:buChar char="•"/>
            </a:pPr>
            <a:r>
              <a:rPr lang="vi-VN" sz="3600" b="1" dirty="0">
                <a:solidFill>
                  <a:srgbClr val="003399"/>
                </a:solidFill>
                <a:latin typeface="Calibri" panose="020F0502020204030204" pitchFamily="34" charset="0"/>
                <a:cs typeface="Calibri" panose="020F0502020204030204" pitchFamily="34" charset="0"/>
              </a:rPr>
              <a:t>So sánh được các số có nhiều chữ số </a:t>
            </a:r>
          </a:p>
          <a:p>
            <a:pPr marL="914400" lvl="0" indent="-457200" algn="just">
              <a:spcBef>
                <a:spcPts val="1200"/>
              </a:spcBef>
              <a:buFont typeface="Arial" panose="020B0604020202020204" pitchFamily="34" charset="0"/>
              <a:buChar char="•"/>
            </a:pPr>
            <a:r>
              <a:rPr lang="vi-VN" sz="3600" b="1" dirty="0">
                <a:solidFill>
                  <a:srgbClr val="003399"/>
                </a:solidFill>
                <a:latin typeface="Calibri" panose="020F0502020204030204" pitchFamily="34" charset="0"/>
                <a:cs typeface="Calibri" panose="020F0502020204030204" pitchFamily="34" charset="0"/>
              </a:rPr>
              <a:t>Biết cách so sánh các số có nhiều chữ số trong 2 trường hợp hai số không cùng số chữ số và hai số có cùng số chữ số.</a:t>
            </a:r>
          </a:p>
        </p:txBody>
      </p:sp>
      <p:pic>
        <p:nvPicPr>
          <p:cNvPr id="5" name="Picture 4" descr="Shape, rectangle&#10;&#10;Description automatically generated">
            <a:extLst>
              <a:ext uri="{FF2B5EF4-FFF2-40B4-BE49-F238E27FC236}">
                <a16:creationId xmlns:a16="http://schemas.microsoft.com/office/drawing/2014/main" id="{C529B7BB-A202-C3E6-5204-63BFFD29E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625" y="95579"/>
            <a:ext cx="5969482" cy="1052587"/>
          </a:xfrm>
          <a:prstGeom prst="rect">
            <a:avLst/>
          </a:prstGeom>
        </p:spPr>
      </p:pic>
      <p:pic>
        <p:nvPicPr>
          <p:cNvPr id="6" name="Picture 5" descr="A cartoon of a child&#10;&#10;Description automatically generated with low confidence">
            <a:extLst>
              <a:ext uri="{FF2B5EF4-FFF2-40B4-BE49-F238E27FC236}">
                <a16:creationId xmlns:a16="http://schemas.microsoft.com/office/drawing/2014/main" id="{6CDA8428-8CB0-468D-9960-959E246BD32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6878" y="0"/>
            <a:ext cx="1093341" cy="1279830"/>
          </a:xfrm>
          <a:prstGeom prst="rect">
            <a:avLst/>
          </a:prstGeom>
        </p:spPr>
      </p:pic>
      <p:pic>
        <p:nvPicPr>
          <p:cNvPr id="7" name="Picture 6">
            <a:extLst>
              <a:ext uri="{FF2B5EF4-FFF2-40B4-BE49-F238E27FC236}">
                <a16:creationId xmlns:a16="http://schemas.microsoft.com/office/drawing/2014/main" id="{BE145495-E32C-9987-0621-23C7555635A2}"/>
              </a:ext>
            </a:extLst>
          </p:cNvPr>
          <p:cNvPicPr>
            <a:picLocks noChangeAspect="1"/>
          </p:cNvPicPr>
          <p:nvPr/>
        </p:nvPicPr>
        <p:blipFill>
          <a:blip r:embed="rId5"/>
          <a:stretch>
            <a:fillRect/>
          </a:stretch>
        </p:blipFill>
        <p:spPr>
          <a:xfrm>
            <a:off x="8941121" y="90681"/>
            <a:ext cx="1205005" cy="1205005"/>
          </a:xfrm>
          <a:prstGeom prst="rect">
            <a:avLst/>
          </a:prstGeom>
        </p:spPr>
      </p:pic>
      <p:pic>
        <p:nvPicPr>
          <p:cNvPr id="8" name="Picture 7">
            <a:extLst>
              <a:ext uri="{FF2B5EF4-FFF2-40B4-BE49-F238E27FC236}">
                <a16:creationId xmlns:a16="http://schemas.microsoft.com/office/drawing/2014/main" id="{B712A82F-3424-4E8E-1C22-3481D26C2B53}"/>
              </a:ext>
            </a:extLst>
          </p:cNvPr>
          <p:cNvPicPr>
            <a:picLocks noChangeAspect="1"/>
          </p:cNvPicPr>
          <p:nvPr/>
        </p:nvPicPr>
        <p:blipFill>
          <a:blip r:embed="rId6"/>
          <a:stretch>
            <a:fillRect/>
          </a:stretch>
        </p:blipFill>
        <p:spPr>
          <a:xfrm>
            <a:off x="4133195" y="247508"/>
            <a:ext cx="4877223" cy="707197"/>
          </a:xfrm>
          <a:prstGeom prst="rect">
            <a:avLst/>
          </a:prstGeom>
        </p:spPr>
      </p:pic>
    </p:spTree>
    <p:extLst>
      <p:ext uri="{BB962C8B-B14F-4D97-AF65-F5344CB8AC3E}">
        <p14:creationId xmlns:p14="http://schemas.microsoft.com/office/powerpoint/2010/main" val="191975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anim calcmode="lin" valueType="num">
                                      <p:cBhvr>
                                        <p:cTn id="3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anim calcmode="lin" valueType="num">
                                      <p:cBhvr>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p:cNvPicPr>
            <a:picLocks noChangeAspect="1"/>
          </p:cNvPicPr>
          <p:nvPr/>
        </p:nvPicPr>
        <p:blipFill>
          <a:blip r:embed="rId2">
            <a:extLst>
              <a:ext uri="{28A0092B-C50C-407E-A947-70E740481C1C}">
                <a14:useLocalDpi xmlns:a14="http://schemas.microsoft.com/office/drawing/2010/main"/>
              </a:ext>
            </a:extLst>
          </a:blip>
          <a:stretch>
            <a:fillRect/>
          </a:stretch>
        </p:blipFill>
        <p:spPr>
          <a:xfrm rot="161094">
            <a:off x="3017445" y="1864956"/>
            <a:ext cx="5730631" cy="3653592"/>
          </a:xfrm>
          <a:prstGeom prst="rect">
            <a:avLst/>
          </a:prstGeom>
        </p:spPr>
      </p:pic>
      <p:grpSp>
        <p:nvGrpSpPr>
          <p:cNvPr id="15" name="Group 14"/>
          <p:cNvGrpSpPr/>
          <p:nvPr/>
        </p:nvGrpSpPr>
        <p:grpSpPr>
          <a:xfrm>
            <a:off x="-127322" y="5437535"/>
            <a:ext cx="12319322" cy="2103536"/>
            <a:chOff x="-127322" y="4997533"/>
            <a:chExt cx="12319322" cy="2103536"/>
          </a:xfrm>
          <a:effectLst>
            <a:outerShdw blurRad="50800" dist="38100" dir="2700000" algn="tl" rotWithShape="0">
              <a:prstClr val="black">
                <a:alpha val="40000"/>
              </a:prstClr>
            </a:outerShdw>
          </a:effectLst>
        </p:grpSpPr>
        <p:pic>
          <p:nvPicPr>
            <p:cNvPr id="16"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12732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4087792" y="4997534"/>
              <a:ext cx="3981691" cy="21035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Pinwheel Images, Stock Photos &amp;amp; Vectors | Shutter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981" y1="27857" x2="16226" y2="36429"/>
                          <a14:foregroundMark x1="17170" y1="52857" x2="17170" y2="58214"/>
                          <a14:foregroundMark x1="16604" y1="58214" x2="16415" y2="87857"/>
                          <a14:foregroundMark x1="6038" y1="25714" x2="5094" y2="20714"/>
                          <a14:foregroundMark x1="72830" y1="20714" x2="93019" y2="45000"/>
                          <a14:foregroundMark x1="83208" y1="50714" x2="83208" y2="87500"/>
                          <a14:foregroundMark x1="49434" y1="49286" x2="49434" y2="89286"/>
                        </a14:backgroundRemoval>
                      </a14:imgEffect>
                    </a14:imgLayer>
                  </a14:imgProps>
                </a:ext>
                <a:ext uri="{28A0092B-C50C-407E-A947-70E740481C1C}">
                  <a14:useLocalDpi xmlns:a14="http://schemas.microsoft.com/office/drawing/2010/main" val="0"/>
                </a:ext>
              </a:extLst>
            </a:blip>
            <a:srcRect/>
            <a:stretch>
              <a:fillRect/>
            </a:stretch>
          </p:blipFill>
          <p:spPr bwMode="auto">
            <a:xfrm>
              <a:off x="8210309" y="4997533"/>
              <a:ext cx="3981691" cy="2103535"/>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233644"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ình ảnh Gió PNG, Vector, PSD, và biểu tượng để tải về miễn phí | pngtre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40278" y1="69444" x2="41667" y2="68611"/>
                        <a14:foregroundMark x1="13611" y1="52500" x2="17778" y2="51667"/>
                        <a14:foregroundMark x1="30278" y1="41667" x2="32778" y2="41667"/>
                        <a14:backgroundMark x1="41944" y1="45278" x2="41944" y2="45556"/>
                        <a14:backgroundMark x1="36667" y1="42778" x2="53056" y2="44167"/>
                        <a14:backgroundMark x1="32500" y1="51944" x2="48333" y2="55833"/>
                        <a14:backgroundMark x1="49167" y1="56111" x2="67222" y2="51944"/>
                        <a14:backgroundMark x1="68333" y1="50833" x2="75833" y2="39167"/>
                        <a14:backgroundMark x1="74167" y1="36667" x2="78889" y2="35833"/>
                        <a14:backgroundMark x1="83056" y1="30278" x2="85833" y2="33056"/>
                        <a14:backgroundMark x1="87778" y1="55000" x2="74722" y2="60556"/>
                      </a14:backgroundRemoval>
                    </a14:imgEffect>
                  </a14:imgLayer>
                </a14:imgProps>
              </a:ext>
              <a:ext uri="{28A0092B-C50C-407E-A947-70E740481C1C}">
                <a14:useLocalDpi xmlns:a14="http://schemas.microsoft.com/office/drawing/2010/main" val="0"/>
              </a:ext>
            </a:extLst>
          </a:blip>
          <a:srcRect/>
          <a:stretch>
            <a:fillRect/>
          </a:stretch>
        </p:blipFill>
        <p:spPr bwMode="auto">
          <a:xfrm>
            <a:off x="10050108" y="526013"/>
            <a:ext cx="1782762"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66" y="2889897"/>
            <a:ext cx="2610422" cy="2409620"/>
          </a:xfrm>
          <a:prstGeom prst="rect">
            <a:avLst/>
          </a:prstGeom>
          <a:effectLst>
            <a:outerShdw blurRad="50800" dist="38100" dir="2700000" algn="tl" rotWithShape="0">
              <a:prstClr val="black">
                <a:alpha val="40000"/>
              </a:prstClr>
            </a:outerShdw>
          </a:effectLst>
        </p:spPr>
      </p:pic>
      <p:pic>
        <p:nvPicPr>
          <p:cNvPr id="22" name="Picture 4" descr="Hình ảnh những chiếc chong chóng vô cùng xinh xắn, hình nền đặc sắc cho  riêng bạn - Mua bán hình ảnh shutterstock giá rẻ chỉ từ 3.000 đ trong 2 phút"/>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0" b="98214" l="0" r="94271">
                        <a14:foregroundMark x1="48438" y1="88571" x2="48438" y2="72500"/>
                        <a14:backgroundMark x1="19271" y1="20000" x2="67708" y2="50357"/>
                        <a14:backgroundMark x1="41667" y1="36786" x2="52604" y2="25714"/>
                        <a14:backgroundMark x1="54688" y1="20714" x2="51563" y2="9643"/>
                        <a14:backgroundMark x1="61458" y1="28214" x2="81771" y2="19286"/>
                        <a14:backgroundMark x1="54688" y1="19286" x2="48438" y2="9643"/>
                        <a14:backgroundMark x1="59896" y1="37500" x2="69792" y2="34643"/>
                        <a14:backgroundMark x1="49479" y1="47143" x2="81771" y2="38571"/>
                        <a14:backgroundMark x1="32292" y1="41429" x2="46354" y2="41429"/>
                        <a14:backgroundMark x1="39583" y1="48214" x2="39583" y2="54643"/>
                        <a14:backgroundMark x1="39583" y1="58571" x2="39583" y2="60714"/>
                        <a14:backgroundMark x1="47396" y1="21429" x2="47396" y2="21429"/>
                        <a14:backgroundMark x1="40625" y1="47857" x2="38542" y2="54643"/>
                      </a14:backgroundRemoval>
                    </a14:imgEffect>
                  </a14:imgLayer>
                </a14:imgProps>
              </a:ext>
              <a:ext uri="{28A0092B-C50C-407E-A947-70E740481C1C}">
                <a14:useLocalDpi xmlns:a14="http://schemas.microsoft.com/office/drawing/2010/main" val="0"/>
              </a:ext>
            </a:extLst>
          </a:blip>
          <a:srcRect t="44938" b="-1"/>
          <a:stretch/>
        </p:blipFill>
        <p:spPr bwMode="auto">
          <a:xfrm>
            <a:off x="2048392" y="2611304"/>
            <a:ext cx="1150099" cy="9235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olor pinwheel Royalty Free Vector Image - VectorStock"/>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204" b="90093" l="7429" r="94000">
                        <a14:foregroundMark x1="50143" y1="49722" x2="49571" y2="90093"/>
                        <a14:foregroundMark x1="30286" y1="19537" x2="24286" y2="14352"/>
                        <a14:foregroundMark x1="29143" y1="25741" x2="37143" y2="27870"/>
                        <a14:foregroundMark x1="36571" y1="26759" x2="36571" y2="22593"/>
                        <a14:foregroundMark x1="46857" y1="8796" x2="48429" y2="6111"/>
                        <a14:foregroundMark x1="7429" y1="32222" x2="9286" y2="32870"/>
                        <a14:foregroundMark x1="91286" y1="33796" x2="94000" y2="33796"/>
                        <a14:foregroundMark x1="50714" y1="1204" x2="55857" y2="2500"/>
                        <a14:foregroundMark x1="48286" y1="27315" x2="50857" y2="28889"/>
                        <a14:backgroundMark x1="50143" y1="50926" x2="49429" y2="89630"/>
                      </a14:backgroundRemoval>
                    </a14:imgEffect>
                  </a14:imgLayer>
                </a14:imgProps>
              </a:ext>
              <a:ext uri="{28A0092B-C50C-407E-A947-70E740481C1C}">
                <a14:useLocalDpi xmlns:a14="http://schemas.microsoft.com/office/drawing/2010/main" val="0"/>
              </a:ext>
            </a:extLst>
          </a:blip>
          <a:srcRect b="42634"/>
          <a:stretch/>
        </p:blipFill>
        <p:spPr bwMode="auto">
          <a:xfrm>
            <a:off x="2110644" y="2162654"/>
            <a:ext cx="981020" cy="868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4D55744-7279-A48E-60CA-C1A4E6CE789C}"/>
              </a:ext>
            </a:extLst>
          </p:cNvPr>
          <p:cNvPicPr>
            <a:picLocks noChangeAspect="1"/>
          </p:cNvPicPr>
          <p:nvPr/>
        </p:nvPicPr>
        <p:blipFill>
          <a:blip r:embed="rId12"/>
          <a:stretch>
            <a:fillRect/>
          </a:stretch>
        </p:blipFill>
        <p:spPr>
          <a:xfrm>
            <a:off x="3828485" y="1744804"/>
            <a:ext cx="4249280" cy="4054191"/>
          </a:xfrm>
          <a:prstGeom prst="rect">
            <a:avLst/>
          </a:prstGeom>
        </p:spPr>
      </p:pic>
    </p:spTree>
    <p:extLst>
      <p:ext uri="{BB962C8B-B14F-4D97-AF65-F5344CB8AC3E}">
        <p14:creationId xmlns:p14="http://schemas.microsoft.com/office/powerpoint/2010/main" val="30229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000" fill="hold"/>
                                        <p:tgtEl>
                                          <p:spTgt spid="25"/>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63" presetClass="path" presetSubtype="0" accel="50000" decel="50000" fill="hold" nodeType="withEffect">
                                  <p:stCondLst>
                                    <p:cond delay="0"/>
                                  </p:stCondLst>
                                  <p:childTnLst>
                                    <p:animMotion origin="layout" path="M 0.07682 0.05347 L 0.00182 0.03704 " pathEditMode="relative" rAng="0" ptsTypes="AA">
                                      <p:cBhvr>
                                        <p:cTn id="26" dur="500" fill="hold"/>
                                        <p:tgtEl>
                                          <p:spTgt spid="29"/>
                                        </p:tgtEl>
                                        <p:attrNameLst>
                                          <p:attrName>ppt_x</p:attrName>
                                          <p:attrName>ppt_y</p:attrName>
                                        </p:attrNameLst>
                                      </p:cBhvr>
                                      <p:rCtr x="-3750" y="-833"/>
                                    </p:animMotion>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0DD5DE-41E8-5C92-5C0A-9A1A285E78D2}"/>
              </a:ext>
            </a:extLst>
          </p:cNvPr>
          <p:cNvPicPr>
            <a:picLocks noChangeAspect="1"/>
          </p:cNvPicPr>
          <p:nvPr/>
        </p:nvPicPr>
        <p:blipFill>
          <a:blip r:embed="rId2"/>
          <a:stretch>
            <a:fillRect/>
          </a:stretch>
        </p:blipFill>
        <p:spPr>
          <a:xfrm>
            <a:off x="390525" y="1176337"/>
            <a:ext cx="6256051" cy="4000183"/>
          </a:xfrm>
          <a:prstGeom prst="rect">
            <a:avLst/>
          </a:prstGeom>
        </p:spPr>
      </p:pic>
      <p:pic>
        <p:nvPicPr>
          <p:cNvPr id="12" name="Picture 11">
            <a:extLst>
              <a:ext uri="{FF2B5EF4-FFF2-40B4-BE49-F238E27FC236}">
                <a16:creationId xmlns:a16="http://schemas.microsoft.com/office/drawing/2014/main" id="{7F8E9D0B-179D-53D4-CDE8-84FAD74AF704}"/>
              </a:ext>
            </a:extLst>
          </p:cNvPr>
          <p:cNvPicPr>
            <a:picLocks noChangeAspect="1"/>
          </p:cNvPicPr>
          <p:nvPr/>
        </p:nvPicPr>
        <p:blipFill>
          <a:blip r:embed="rId3"/>
          <a:stretch>
            <a:fillRect/>
          </a:stretch>
        </p:blipFill>
        <p:spPr>
          <a:xfrm>
            <a:off x="7510462" y="2309812"/>
            <a:ext cx="3076575" cy="3190875"/>
          </a:xfrm>
          <a:prstGeom prst="rect">
            <a:avLst/>
          </a:prstGeom>
        </p:spPr>
      </p:pic>
      <p:sp>
        <p:nvSpPr>
          <p:cNvPr id="13" name="TextBox 12">
            <a:extLst>
              <a:ext uri="{FF2B5EF4-FFF2-40B4-BE49-F238E27FC236}">
                <a16:creationId xmlns:a16="http://schemas.microsoft.com/office/drawing/2014/main" id="{A830F9D6-B71A-1931-320E-5F4D9A131741}"/>
              </a:ext>
            </a:extLst>
          </p:cNvPr>
          <p:cNvSpPr txBox="1"/>
          <p:nvPr/>
        </p:nvSpPr>
        <p:spPr>
          <a:xfrm>
            <a:off x="6648451" y="666750"/>
            <a:ext cx="5067300" cy="1384995"/>
          </a:xfrm>
          <a:prstGeom prst="rect">
            <a:avLst/>
          </a:prstGeom>
          <a:noFill/>
        </p:spPr>
        <p:txBody>
          <a:bodyPr wrap="square" rtlCol="0">
            <a:spAutoFit/>
          </a:bodyPr>
          <a:lstStyle/>
          <a:p>
            <a:pPr algn="just"/>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2019,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khách</a:t>
            </a:r>
            <a:r>
              <a:rPr lang="en-US" sz="2800" b="1" dirty="0">
                <a:latin typeface="Cambria" panose="02040503050406030204" pitchFamily="18" charset="0"/>
                <a:ea typeface="Cambria" panose="02040503050406030204" pitchFamily="18" charset="0"/>
              </a:rPr>
              <a:t> du </a:t>
            </a:r>
            <a:r>
              <a:rPr lang="en-US" sz="2800" b="1" dirty="0" err="1">
                <a:latin typeface="Cambria" panose="02040503050406030204" pitchFamily="18" charset="0"/>
                <a:ea typeface="Cambria" panose="02040503050406030204" pitchFamily="18" charset="0"/>
              </a:rPr>
              <a:t>lịch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quốc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tế</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đến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Việt</a:t>
            </a:r>
            <a:r>
              <a:rPr lang="en-US" sz="2800" b="1" dirty="0">
                <a:latin typeface="Cambria" panose="02040503050406030204" pitchFamily="18" charset="0"/>
                <a:ea typeface="Cambria" panose="02040503050406030204" pitchFamily="18" charset="0"/>
              </a:rPr>
              <a:t> Nam </a:t>
            </a:r>
            <a:r>
              <a:rPr lang="en-US" sz="2800" b="1" dirty="0" err="1">
                <a:latin typeface="Cambria" panose="02040503050406030204" pitchFamily="18" charset="0"/>
                <a:ea typeface="Cambria" panose="02040503050406030204" pitchFamily="18" charset="0"/>
              </a:rPr>
              <a:t>bằng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phương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tiện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nào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nhiều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nhất</a:t>
            </a:r>
            <a:r>
              <a:rPr lang="en-US" sz="28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3624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503</Words>
  <Application>Microsoft Office PowerPoint</Application>
  <PresentationFormat>Widescreen</PresentationFormat>
  <Paragraphs>50</Paragraphs>
  <Slides>20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.VnArial</vt:lpstr>
      <vt:lpstr>Arial</vt:lpstr>
      <vt:lpstr>Arrial</vt:lpstr>
      <vt:lpstr>Calibri</vt:lpstr>
      <vt:lpstr>Calibri Light</vt:lpstr>
      <vt:lpstr>Cambria</vt:lpstr>
      <vt:lpstr>Times New Roman</vt:lpstr>
      <vt:lpstr>UVF TypoSlabserif</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2024-12-12T15:12:08Z</dcterms:created>
  <dcterms:modified xsi:type="dcterms:W3CDTF">2024-12-12T15:13:14Z</dcterms:modified>
</cp:coreProperties>
</file>