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00" autoAdjust="0"/>
  </p:normalViewPr>
  <p:slideViewPr>
    <p:cSldViewPr snapToGrid="0">
      <p:cViewPr varScale="1">
        <p:scale>
          <a:sx n="62" d="100"/>
          <a:sy n="62" d="100"/>
        </p:scale>
        <p:origin x="14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03418B-A301-42AA-ACC3-518E589EFF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511054" y="53641"/>
            <a:ext cx="985539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Hai 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7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10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2024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297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UTM Duepuntozero</vt:lpstr>
      <vt:lpstr>UVN Banh Mi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21</cp:revision>
  <dcterms:created xsi:type="dcterms:W3CDTF">2023-07-12T12:41:36Z</dcterms:created>
  <dcterms:modified xsi:type="dcterms:W3CDTF">2024-10-07T04:02:06Z</dcterms:modified>
  <cp:category>9Slide.vn</cp:category>
</cp:coreProperties>
</file>