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404" r:id="rId2"/>
    <p:sldId id="410" r:id="rId3"/>
    <p:sldId id="345" r:id="rId4"/>
    <p:sldId id="353" r:id="rId5"/>
    <p:sldId id="419" r:id="rId6"/>
    <p:sldId id="412" r:id="rId7"/>
    <p:sldId id="420" r:id="rId8"/>
    <p:sldId id="413" r:id="rId9"/>
    <p:sldId id="4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29DEE-8CAA-434C-B678-B214BAB6843D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BE820-288B-4FF6-8A1F-D7B4BFF0A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8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69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542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92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54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72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19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9159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72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8084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  <p:sldLayoutId id="2147483668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>
            <a:extLst>
              <a:ext uri="{FF2B5EF4-FFF2-40B4-BE49-F238E27FC236}">
                <a16:creationId xmlns:a16="http://schemas.microsoft.com/office/drawing/2014/main" id="{BEBD2549-9410-4B27-A467-78824FBAB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33" y="3606532"/>
            <a:ext cx="7088061" cy="3544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24A3B2-9D5B-4C32-B0DB-42E9D91A66A0}"/>
              </a:ext>
            </a:extLst>
          </p:cNvPr>
          <p:cNvSpPr txBox="1"/>
          <p:nvPr/>
        </p:nvSpPr>
        <p:spPr>
          <a:xfrm>
            <a:off x="679390" y="9711812"/>
            <a:ext cx="10007310" cy="1938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12112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solidFill>
                    <a:srgbClr val="3B58A1">
                      <a:lumMod val="50000"/>
                    </a:srgb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Arial"/>
                <a:sym typeface="Arial"/>
              </a:rPr>
              <a:t>Viết sáng tạo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solidFill>
                    <a:srgbClr val="3B58A1">
                      <a:lumMod val="50000"/>
                    </a:srgb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Arial"/>
                <a:sym typeface="Arial"/>
              </a:rPr>
              <a:t> Viết bản tin ngắn</a:t>
            </a:r>
            <a:endParaRPr kumimoji="0" lang="en-US" sz="7200" b="1" i="0" u="none" strike="noStrike" kern="0" cap="none" spc="0" normalizeH="0" baseline="0" noProof="0" dirty="0">
              <a:ln>
                <a:solidFill>
                  <a:srgbClr val="3B58A1">
                    <a:lumMod val="50000"/>
                  </a:srgbClr>
                </a:solidFill>
              </a:ln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Slim Tony" panose="020000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" name="Google Shape;983;p43">
            <a:extLst>
              <a:ext uri="{FF2B5EF4-FFF2-40B4-BE49-F238E27FC236}">
                <a16:creationId xmlns:a16="http://schemas.microsoft.com/office/drawing/2014/main" id="{E12B4443-C676-E5BF-F607-5D2FEE76B808}"/>
              </a:ext>
            </a:extLst>
          </p:cNvPr>
          <p:cNvSpPr/>
          <p:nvPr/>
        </p:nvSpPr>
        <p:spPr>
          <a:xfrm rot="20800588">
            <a:off x="1590674" y="2436921"/>
            <a:ext cx="6715125" cy="8390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7D4">
                  <a:lumMod val="50000"/>
                </a:srgbClr>
              </a:solidFill>
              <a:effectLst/>
              <a:uLnTx/>
              <a:uFillTx/>
              <a:latin typeface="Fredoka One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0058E-1EFA-F359-1188-93AFC92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6049">
            <a:off x="2751571" y="1164993"/>
            <a:ext cx="7980356" cy="3938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40830-AA80-A7B7-C24B-2972EF4B9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620" y="1063927"/>
            <a:ext cx="3657917" cy="841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F69418-7BBA-4842-A7BE-A67002CDA56B}"/>
              </a:ext>
            </a:extLst>
          </p:cNvPr>
          <p:cNvSpPr txBox="1"/>
          <p:nvPr/>
        </p:nvSpPr>
        <p:spPr>
          <a:xfrm>
            <a:off x="2716627" y="116414"/>
            <a:ext cx="7474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b="1" dirty="0">
                <a:solidFill>
                  <a:srgbClr val="FF0000"/>
                </a:solidFill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4197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2"/>
          <p:cNvSpPr/>
          <p:nvPr/>
        </p:nvSpPr>
        <p:spPr>
          <a:xfrm flipH="1">
            <a:off x="438149" y="1781290"/>
            <a:ext cx="11068050" cy="3800360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07BADD0-6A0B-DD5F-EDB3-7F3A04180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974980" y="96560"/>
            <a:ext cx="1217020" cy="212276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1DEB306-C0BD-40D6-8208-F5A14DB64B50}"/>
              </a:ext>
            </a:extLst>
          </p:cNvPr>
          <p:cNvSpPr txBox="1"/>
          <p:nvPr/>
        </p:nvSpPr>
        <p:spPr>
          <a:xfrm>
            <a:off x="514350" y="2054565"/>
            <a:ext cx="1101089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 algn="ctr" defTabSz="457200">
              <a:buAutoNum type="arabicPeriod"/>
              <a:defRPr/>
            </a:pPr>
            <a:r>
              <a:rPr lang="en-US" sz="3100" b="1" dirty="0" err="1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en-US" sz="3100" b="1" dirty="0">
              <a:solidFill>
                <a:srgbClr val="2D1B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báo cáo thảo luận nhóm về một trong các chủ đ</a:t>
            </a:r>
            <a:r>
              <a:rPr lang="en-US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</a:t>
            </a: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dưới đây:</a:t>
            </a:r>
          </a:p>
          <a:p>
            <a:pPr lvl="0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1: </a:t>
            </a:r>
            <a:r>
              <a:rPr lang="vi-VN" sz="3100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quyên góp sách báo tặng các trường vùng khó khăn. </a:t>
            </a:r>
          </a:p>
          <a:p>
            <a:pPr lvl="0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2: </a:t>
            </a:r>
            <a:r>
              <a:rPr lang="vi-VN" sz="3100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tổ chức các hoạt động chào mừng Ngày Nhà giáo Việt Nam 20 tháng 11.</a:t>
            </a:r>
          </a:p>
          <a:p>
            <a:pPr lvl="0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3: </a:t>
            </a:r>
            <a:r>
              <a:rPr lang="vi-VN" sz="3100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trang trí lớp học chuẩn bị cho một ngày đặc biệt của lớp, của trường.</a:t>
            </a:r>
            <a:endParaRPr kumimoji="0" lang="en-US" sz="3100" i="0" u="none" strike="noStrike" kern="1200" cap="none" spc="0" normalizeH="0" baseline="0" noProof="0" dirty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32"/>
          <p:cNvGrpSpPr/>
          <p:nvPr/>
        </p:nvGrpSpPr>
        <p:grpSpPr>
          <a:xfrm>
            <a:off x="9514516" y="159965"/>
            <a:ext cx="1726837" cy="1966204"/>
            <a:chOff x="7252145" y="1879047"/>
            <a:chExt cx="1295128" cy="1474653"/>
          </a:xfrm>
        </p:grpSpPr>
        <p:sp>
          <p:nvSpPr>
            <p:cNvPr id="607" name="Google Shape;607;p32"/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2" name="Google Shape;622;p32"/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3" name="Google Shape;623;p32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32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32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2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2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32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0E8DFDF-7BB4-49BF-A72F-4FE159041055}"/>
              </a:ext>
            </a:extLst>
          </p:cNvPr>
          <p:cNvSpPr txBox="1"/>
          <p:nvPr/>
        </p:nvSpPr>
        <p:spPr>
          <a:xfrm>
            <a:off x="2854495" y="8850081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45" name="Google Shape;606;p32">
            <a:extLst>
              <a:ext uri="{FF2B5EF4-FFF2-40B4-BE49-F238E27FC236}">
                <a16:creationId xmlns:a16="http://schemas.microsoft.com/office/drawing/2014/main" id="{5020A4C9-CF01-41CB-8C0A-C904B15B28B7}"/>
              </a:ext>
            </a:extLst>
          </p:cNvPr>
          <p:cNvGrpSpPr/>
          <p:nvPr/>
        </p:nvGrpSpPr>
        <p:grpSpPr>
          <a:xfrm>
            <a:off x="10718615" y="10665963"/>
            <a:ext cx="1726837" cy="1966204"/>
            <a:chOff x="7252145" y="1879047"/>
            <a:chExt cx="1295128" cy="1474653"/>
          </a:xfrm>
        </p:grpSpPr>
        <p:sp>
          <p:nvSpPr>
            <p:cNvPr id="46" name="Google Shape;607;p32">
              <a:extLst>
                <a:ext uri="{FF2B5EF4-FFF2-40B4-BE49-F238E27FC236}">
                  <a16:creationId xmlns:a16="http://schemas.microsoft.com/office/drawing/2014/main" id="{1FB01F93-CD3D-4BB4-B0F3-5C77DB4CA31B}"/>
                </a:ext>
              </a:extLst>
            </p:cNvPr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8;p32">
              <a:extLst>
                <a:ext uri="{FF2B5EF4-FFF2-40B4-BE49-F238E27FC236}">
                  <a16:creationId xmlns:a16="http://schemas.microsoft.com/office/drawing/2014/main" id="{6D3375B1-0C14-4C0C-BA46-9DB7C176604A}"/>
                </a:ext>
              </a:extLst>
            </p:cNvPr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;p32">
              <a:extLst>
                <a:ext uri="{FF2B5EF4-FFF2-40B4-BE49-F238E27FC236}">
                  <a16:creationId xmlns:a16="http://schemas.microsoft.com/office/drawing/2014/main" id="{81E92FA1-CD2D-4EA0-9406-765608F1FB26}"/>
                </a:ext>
              </a:extLst>
            </p:cNvPr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10;p32">
              <a:extLst>
                <a:ext uri="{FF2B5EF4-FFF2-40B4-BE49-F238E27FC236}">
                  <a16:creationId xmlns:a16="http://schemas.microsoft.com/office/drawing/2014/main" id="{7F613F68-75C4-428B-9DDB-5A61B3A85BF7}"/>
                </a:ext>
              </a:extLst>
            </p:cNvPr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11;p32">
              <a:extLst>
                <a:ext uri="{FF2B5EF4-FFF2-40B4-BE49-F238E27FC236}">
                  <a16:creationId xmlns:a16="http://schemas.microsoft.com/office/drawing/2014/main" id="{CAA63DB6-FCA4-4E19-9B7F-B6B25D86E947}"/>
                </a:ext>
              </a:extLst>
            </p:cNvPr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12;p32">
              <a:extLst>
                <a:ext uri="{FF2B5EF4-FFF2-40B4-BE49-F238E27FC236}">
                  <a16:creationId xmlns:a16="http://schemas.microsoft.com/office/drawing/2014/main" id="{833E55D6-24CD-47FE-AF15-AE2F16195F8E}"/>
                </a:ext>
              </a:extLst>
            </p:cNvPr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13;p32">
              <a:extLst>
                <a:ext uri="{FF2B5EF4-FFF2-40B4-BE49-F238E27FC236}">
                  <a16:creationId xmlns:a16="http://schemas.microsoft.com/office/drawing/2014/main" id="{FC9995D0-EBE4-49D2-A508-F2DF2A0D059B}"/>
                </a:ext>
              </a:extLst>
            </p:cNvPr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14;p32">
              <a:extLst>
                <a:ext uri="{FF2B5EF4-FFF2-40B4-BE49-F238E27FC236}">
                  <a16:creationId xmlns:a16="http://schemas.microsoft.com/office/drawing/2014/main" id="{33744A7B-155E-4F05-9C8D-0A7953A8AA1E}"/>
                </a:ext>
              </a:extLst>
            </p:cNvPr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5;p32">
              <a:extLst>
                <a:ext uri="{FF2B5EF4-FFF2-40B4-BE49-F238E27FC236}">
                  <a16:creationId xmlns:a16="http://schemas.microsoft.com/office/drawing/2014/main" id="{D8A5D70E-7352-41DD-9B17-C26963CD0FF8}"/>
                </a:ext>
              </a:extLst>
            </p:cNvPr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16;p32">
              <a:extLst>
                <a:ext uri="{FF2B5EF4-FFF2-40B4-BE49-F238E27FC236}">
                  <a16:creationId xmlns:a16="http://schemas.microsoft.com/office/drawing/2014/main" id="{312F184E-69BB-4828-8B39-1CBA68E83656}"/>
                </a:ext>
              </a:extLst>
            </p:cNvPr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17;p32">
              <a:extLst>
                <a:ext uri="{FF2B5EF4-FFF2-40B4-BE49-F238E27FC236}">
                  <a16:creationId xmlns:a16="http://schemas.microsoft.com/office/drawing/2014/main" id="{329E4FB1-B926-43BC-8550-2EBEC4A4DFF8}"/>
                </a:ext>
              </a:extLst>
            </p:cNvPr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18;p32">
              <a:extLst>
                <a:ext uri="{FF2B5EF4-FFF2-40B4-BE49-F238E27FC236}">
                  <a16:creationId xmlns:a16="http://schemas.microsoft.com/office/drawing/2014/main" id="{571B8640-7ADC-48AA-91CF-110DF180ABB2}"/>
                </a:ext>
              </a:extLst>
            </p:cNvPr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19;p32">
              <a:extLst>
                <a:ext uri="{FF2B5EF4-FFF2-40B4-BE49-F238E27FC236}">
                  <a16:creationId xmlns:a16="http://schemas.microsoft.com/office/drawing/2014/main" id="{71B152A6-01B8-4AD4-B292-7FC1DB0745F5}"/>
                </a:ext>
              </a:extLst>
            </p:cNvPr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20;p32">
              <a:extLst>
                <a:ext uri="{FF2B5EF4-FFF2-40B4-BE49-F238E27FC236}">
                  <a16:creationId xmlns:a16="http://schemas.microsoft.com/office/drawing/2014/main" id="{66731B77-6DA3-4220-A8A4-0C5B11A47D94}"/>
                </a:ext>
              </a:extLst>
            </p:cNvPr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21;p32">
              <a:extLst>
                <a:ext uri="{FF2B5EF4-FFF2-40B4-BE49-F238E27FC236}">
                  <a16:creationId xmlns:a16="http://schemas.microsoft.com/office/drawing/2014/main" id="{F6B3F256-8DF0-4CF6-99F8-8C3B86FBF955}"/>
                </a:ext>
              </a:extLst>
            </p:cNvPr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1" name="Google Shape;622;p32">
              <a:extLst>
                <a:ext uri="{FF2B5EF4-FFF2-40B4-BE49-F238E27FC236}">
                  <a16:creationId xmlns:a16="http://schemas.microsoft.com/office/drawing/2014/main" id="{E9A254FA-9044-45EA-A2FF-C2F8EB238C89}"/>
                </a:ext>
              </a:extLst>
            </p:cNvPr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" name="Google Shape;623;p32">
                <a:extLst>
                  <a:ext uri="{FF2B5EF4-FFF2-40B4-BE49-F238E27FC236}">
                    <a16:creationId xmlns:a16="http://schemas.microsoft.com/office/drawing/2014/main" id="{48DE955E-9791-4E1F-98ED-EB5CD6BD1426}"/>
                  </a:ext>
                </a:extLst>
              </p:cNvPr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24;p32">
                <a:extLst>
                  <a:ext uri="{FF2B5EF4-FFF2-40B4-BE49-F238E27FC236}">
                    <a16:creationId xmlns:a16="http://schemas.microsoft.com/office/drawing/2014/main" id="{E4A9C345-8878-4F85-B98F-B473FA289FD2}"/>
                  </a:ext>
                </a:extLst>
              </p:cNvPr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25;p32">
                <a:extLst>
                  <a:ext uri="{FF2B5EF4-FFF2-40B4-BE49-F238E27FC236}">
                    <a16:creationId xmlns:a16="http://schemas.microsoft.com/office/drawing/2014/main" id="{FC3834C3-F7DD-4638-B7E0-625C1BAC9752}"/>
                  </a:ext>
                </a:extLst>
              </p:cNvPr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26;p32">
                <a:extLst>
                  <a:ext uri="{FF2B5EF4-FFF2-40B4-BE49-F238E27FC236}">
                    <a16:creationId xmlns:a16="http://schemas.microsoft.com/office/drawing/2014/main" id="{FCAFBC0C-577B-4C88-A087-638045E3F785}"/>
                  </a:ext>
                </a:extLst>
              </p:cNvPr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27;p32">
                <a:extLst>
                  <a:ext uri="{FF2B5EF4-FFF2-40B4-BE49-F238E27FC236}">
                    <a16:creationId xmlns:a16="http://schemas.microsoft.com/office/drawing/2014/main" id="{CB925005-C250-45C6-8275-990B9A047D0C}"/>
                  </a:ext>
                </a:extLst>
              </p:cNvPr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28;p32">
                <a:extLst>
                  <a:ext uri="{FF2B5EF4-FFF2-40B4-BE49-F238E27FC236}">
                    <a16:creationId xmlns:a16="http://schemas.microsoft.com/office/drawing/2014/main" id="{F7CA0E0F-020D-4FE7-892D-473CC82CD6E4}"/>
                  </a:ext>
                </a:extLst>
              </p:cNvPr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8" name="Google Shape;602;p32">
            <a:extLst>
              <a:ext uri="{FF2B5EF4-FFF2-40B4-BE49-F238E27FC236}">
                <a16:creationId xmlns:a16="http://schemas.microsoft.com/office/drawing/2014/main" id="{D3E4BCBC-0D3D-4661-BD0D-209D351672B3}"/>
              </a:ext>
            </a:extLst>
          </p:cNvPr>
          <p:cNvSpPr/>
          <p:nvPr/>
        </p:nvSpPr>
        <p:spPr>
          <a:xfrm flipH="1">
            <a:off x="1427855" y="10767167"/>
            <a:ext cx="5453144" cy="1242167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04;p32">
            <a:extLst>
              <a:ext uri="{FF2B5EF4-FFF2-40B4-BE49-F238E27FC236}">
                <a16:creationId xmlns:a16="http://schemas.microsoft.com/office/drawing/2014/main" id="{F550A6BF-3C4D-4388-8D9A-B50965FDF161}"/>
              </a:ext>
            </a:extLst>
          </p:cNvPr>
          <p:cNvSpPr/>
          <p:nvPr/>
        </p:nvSpPr>
        <p:spPr>
          <a:xfrm>
            <a:off x="12733900" y="14880347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629;p32">
            <a:extLst>
              <a:ext uri="{FF2B5EF4-FFF2-40B4-BE49-F238E27FC236}">
                <a16:creationId xmlns:a16="http://schemas.microsoft.com/office/drawing/2014/main" id="{2096C0BE-4DE2-4D4D-9F47-FB3607A54F2C}"/>
              </a:ext>
            </a:extLst>
          </p:cNvPr>
          <p:cNvSpPr txBox="1">
            <a:spLocks/>
          </p:cNvSpPr>
          <p:nvPr/>
        </p:nvSpPr>
        <p:spPr>
          <a:xfrm>
            <a:off x="1204099" y="11089609"/>
            <a:ext cx="5854289" cy="8256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Trường tiểu học Mùa Xuân</a:t>
            </a:r>
            <a:b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</a:b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Lớp 3A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C7D4">
                  <a:lumMod val="10000"/>
                </a:srgbClr>
              </a:solidFill>
              <a:effectLst/>
              <a:uLnTx/>
              <a:uFillTx/>
              <a:latin typeface="#9Slide07 SVNSmirk" pitchFamily="2" charset="0"/>
              <a:cs typeface="Arial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FD4A4A4-6345-4447-83E6-A61B102B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76" y="13163024"/>
            <a:ext cx="4459067" cy="353704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B113A6B-84D4-4294-9FF4-721E8E40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5132">
            <a:off x="1160314" y="13104302"/>
            <a:ext cx="4459067" cy="353704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C8C2C8A-F31B-4CAB-AB14-374358A1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701">
            <a:off x="8826286" y="13326219"/>
            <a:ext cx="4459067" cy="35370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FC50A8E-E885-49E1-ABC9-20DA4CCC866F}"/>
              </a:ext>
            </a:extLst>
          </p:cNvPr>
          <p:cNvSpPr txBox="1"/>
          <p:nvPr/>
        </p:nvSpPr>
        <p:spPr>
          <a:xfrm rot="20593571">
            <a:off x="1371233" y="13887170"/>
            <a:ext cx="40977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ọc tập: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39BB2">
                  <a:lumMod val="75000"/>
                </a:srgbClr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D8C0FF">
                    <a:lumMod val="2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 thực hiện tháng thi đua chào mừng năm học mới, các bạn tích cực học tập.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9010F2C-D004-43CC-9E4D-3C9A1D9E9337}"/>
              </a:ext>
            </a:extLst>
          </p:cNvPr>
          <p:cNvSpPr txBox="1"/>
          <p:nvPr/>
        </p:nvSpPr>
        <p:spPr>
          <a:xfrm>
            <a:off x="5335343" y="13653085"/>
            <a:ext cx="40977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V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ui chơi: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cả lớp đã biểu diễn một tiết mục văn nghệ hấp dẫn vào giờ sinh hoạt lớp cuối tháng.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3AB9CAE-5085-459D-AB1A-0E87BB4F4783}"/>
              </a:ext>
            </a:extLst>
          </p:cNvPr>
          <p:cNvSpPr txBox="1"/>
          <p:nvPr/>
        </p:nvSpPr>
        <p:spPr>
          <a:xfrm rot="1791607">
            <a:off x="9001775" y="14315850"/>
            <a:ext cx="40977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Hoạt động khác: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quyên góp giúp đỡ học sinh có hoàn cảnh khó khăn.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7A0135-044C-4232-B1CB-484E576F0880}"/>
              </a:ext>
            </a:extLst>
          </p:cNvPr>
          <p:cNvSpPr txBox="1"/>
          <p:nvPr/>
        </p:nvSpPr>
        <p:spPr>
          <a:xfrm>
            <a:off x="4058594" y="19356079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2968C0C-9D8C-4AEA-97AC-E47D596F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32" y="12111589"/>
            <a:ext cx="7193903" cy="2426418"/>
          </a:xfrm>
          <a:prstGeom prst="rect">
            <a:avLst/>
          </a:prstGeom>
        </p:spPr>
      </p:pic>
      <p:sp>
        <p:nvSpPr>
          <p:cNvPr id="2" name="Google Shape;602;p32">
            <a:extLst>
              <a:ext uri="{FF2B5EF4-FFF2-40B4-BE49-F238E27FC236}">
                <a16:creationId xmlns:a16="http://schemas.microsoft.com/office/drawing/2014/main" id="{448A3EFD-39D2-8724-B7F1-E7B0BB2C0CF8}"/>
              </a:ext>
            </a:extLst>
          </p:cNvPr>
          <p:cNvSpPr/>
          <p:nvPr/>
        </p:nvSpPr>
        <p:spPr>
          <a:xfrm flipH="1">
            <a:off x="740979" y="247765"/>
            <a:ext cx="10439400" cy="1019060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7,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EA49318E-4E36-B11F-EED6-334C6FCC2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6" y="1724025"/>
            <a:ext cx="11595604" cy="3812635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id="{40B52D3D-2ABC-EBF9-4A14-51060549E9E6}"/>
              </a:ext>
            </a:extLst>
          </p:cNvPr>
          <p:cNvSpPr txBox="1"/>
          <p:nvPr/>
        </p:nvSpPr>
        <p:spPr>
          <a:xfrm rot="1118694">
            <a:off x="1579215" y="3307696"/>
            <a:ext cx="2243136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Xem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dàn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ý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lập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trước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E73EDA1C-20F3-6CF7-1DAC-3AC8255D0F5D}"/>
              </a:ext>
            </a:extLst>
          </p:cNvPr>
          <p:cNvSpPr txBox="1"/>
          <p:nvPr/>
        </p:nvSpPr>
        <p:spPr>
          <a:xfrm rot="10436434" flipV="1">
            <a:off x="4767641" y="3576603"/>
            <a:ext cx="2339544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báo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cáo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theo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yêu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cầu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đề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7C188309-331E-4B5A-4C67-6C03C6B77845}"/>
              </a:ext>
            </a:extLst>
          </p:cNvPr>
          <p:cNvSpPr txBox="1"/>
          <p:nvPr/>
        </p:nvSpPr>
        <p:spPr>
          <a:xfrm rot="344371">
            <a:off x="7778689" y="3138027"/>
            <a:ext cx="2471239" cy="226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lang="vi-VN" altLang="zh-CN" sz="2400" dirty="0">
                <a:solidFill>
                  <a:srgbClr val="2D1B61">
                    <a:lumMod val="85000"/>
                    <a:lumOff val="15000"/>
                  </a:srgbClr>
                </a:solidFill>
                <a:latin typeface="Arial"/>
                <a:ea typeface="inpin heiti" panose="00000500000000000000" pitchFamily="2" charset="-122"/>
                <a:sym typeface="inpin heiti" panose="00000500000000000000" pitchFamily="2" charset="-122"/>
              </a:rPr>
              <a:t>Lưu ý: Dùng dấu gạch ngang đánh dấu mỗi kết quả thảo luận.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9989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457198" y="247651"/>
            <a:ext cx="11287125" cy="653415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65179A-5815-AAE8-7BBA-06265B35893E}"/>
              </a:ext>
            </a:extLst>
          </p:cNvPr>
          <p:cNvSpPr txBox="1"/>
          <p:nvPr/>
        </p:nvSpPr>
        <p:spPr>
          <a:xfrm>
            <a:off x="514349" y="917912"/>
            <a:ext cx="1090612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en-US" sz="2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</a:p>
          <a:p>
            <a:pPr algn="ctr" rtl="0" latinLnBrk="0"/>
            <a:r>
              <a:rPr lang="en-U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– </a:t>
            </a:r>
            <a:r>
              <a:rPr lang="en-U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Hạnh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phúc</a:t>
            </a:r>
            <a:endParaRPr lang="en-US" sz="20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 latinLnBrk="0"/>
            <a:r>
              <a:rPr lang="vi-VN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BÁO CÁO THẢO LUẬN NHÓM </a:t>
            </a:r>
            <a:endParaRPr lang="en-US" sz="20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 latinLnBrk="0"/>
            <a:r>
              <a:rPr lang="vi-VN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VỀ KẾ HOẠCH QUYÊN GÓP SÁCH BÁO TẶNG CÁC TRƯỜNG VÙNG KHÓ KHĂN</a:t>
            </a:r>
            <a:endParaRPr lang="vi-VN" sz="2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Kính gửi: Cô giáo chủ nhiệm lớp 4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A1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vào lúc 9 giờ ngày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năm 202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tại phòng học lớp 4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A1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nhóm 1 đã tiến hành thảo luận chủ đề thảo luận nhóm về: "Kế hoạch quyên góp sách báo tặng các trường vùng khó khăn".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 phần tham gia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Nam Tú (chủ tọa)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Ngọc Anh (thư kí)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Mai Anh, Minh Ngọc, Quang, Minh Huy, Mai Linh, Trần Quốc, Trần Linh, Ngọc Tú, Huy Bảo, Bảo Châu, Đình Nam (thành viên)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khi thảo luận, chủ tọa đã thống nhất ý kiến và phân công như sau: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Phát động quyên góp, tiếp nhận và trao gửi: Mai Anh, Minh Ngọc, Quang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Thống kê số lượng sách báo và cân sách: Nam Tú, Minh Huy, Mai Linh, Trần Quốc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Tổng hợp sách và báo theo từng phân loại: Trần Linh, Ngọc Tú, Huy Bảo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Đóng gói: Ngọc Anh, Bảo Châu, Đình Nam 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 viết báo cáo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 kí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(kí tên)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Ngọc Anh</a:t>
            </a:r>
          </a:p>
        </p:txBody>
      </p:sp>
    </p:spTree>
    <p:extLst>
      <p:ext uri="{BB962C8B-B14F-4D97-AF65-F5344CB8AC3E}">
        <p14:creationId xmlns:p14="http://schemas.microsoft.com/office/powerpoint/2010/main" val="1603702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00E8DFDF-7BB4-49BF-A72F-4FE159041055}"/>
              </a:ext>
            </a:extLst>
          </p:cNvPr>
          <p:cNvSpPr txBox="1"/>
          <p:nvPr/>
        </p:nvSpPr>
        <p:spPr>
          <a:xfrm>
            <a:off x="2854495" y="8850081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45" name="Google Shape;606;p32">
            <a:extLst>
              <a:ext uri="{FF2B5EF4-FFF2-40B4-BE49-F238E27FC236}">
                <a16:creationId xmlns:a16="http://schemas.microsoft.com/office/drawing/2014/main" id="{5020A4C9-CF01-41CB-8C0A-C904B15B28B7}"/>
              </a:ext>
            </a:extLst>
          </p:cNvPr>
          <p:cNvGrpSpPr/>
          <p:nvPr/>
        </p:nvGrpSpPr>
        <p:grpSpPr>
          <a:xfrm>
            <a:off x="10718615" y="10665963"/>
            <a:ext cx="1726837" cy="1966204"/>
            <a:chOff x="7252145" y="1879047"/>
            <a:chExt cx="1295128" cy="1474653"/>
          </a:xfrm>
        </p:grpSpPr>
        <p:sp>
          <p:nvSpPr>
            <p:cNvPr id="46" name="Google Shape;607;p32">
              <a:extLst>
                <a:ext uri="{FF2B5EF4-FFF2-40B4-BE49-F238E27FC236}">
                  <a16:creationId xmlns:a16="http://schemas.microsoft.com/office/drawing/2014/main" id="{1FB01F93-CD3D-4BB4-B0F3-5C77DB4CA31B}"/>
                </a:ext>
              </a:extLst>
            </p:cNvPr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8;p32">
              <a:extLst>
                <a:ext uri="{FF2B5EF4-FFF2-40B4-BE49-F238E27FC236}">
                  <a16:creationId xmlns:a16="http://schemas.microsoft.com/office/drawing/2014/main" id="{6D3375B1-0C14-4C0C-BA46-9DB7C176604A}"/>
                </a:ext>
              </a:extLst>
            </p:cNvPr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;p32">
              <a:extLst>
                <a:ext uri="{FF2B5EF4-FFF2-40B4-BE49-F238E27FC236}">
                  <a16:creationId xmlns:a16="http://schemas.microsoft.com/office/drawing/2014/main" id="{81E92FA1-CD2D-4EA0-9406-765608F1FB26}"/>
                </a:ext>
              </a:extLst>
            </p:cNvPr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10;p32">
              <a:extLst>
                <a:ext uri="{FF2B5EF4-FFF2-40B4-BE49-F238E27FC236}">
                  <a16:creationId xmlns:a16="http://schemas.microsoft.com/office/drawing/2014/main" id="{7F613F68-75C4-428B-9DDB-5A61B3A85BF7}"/>
                </a:ext>
              </a:extLst>
            </p:cNvPr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11;p32">
              <a:extLst>
                <a:ext uri="{FF2B5EF4-FFF2-40B4-BE49-F238E27FC236}">
                  <a16:creationId xmlns:a16="http://schemas.microsoft.com/office/drawing/2014/main" id="{CAA63DB6-FCA4-4E19-9B7F-B6B25D86E947}"/>
                </a:ext>
              </a:extLst>
            </p:cNvPr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12;p32">
              <a:extLst>
                <a:ext uri="{FF2B5EF4-FFF2-40B4-BE49-F238E27FC236}">
                  <a16:creationId xmlns:a16="http://schemas.microsoft.com/office/drawing/2014/main" id="{833E55D6-24CD-47FE-AF15-AE2F16195F8E}"/>
                </a:ext>
              </a:extLst>
            </p:cNvPr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13;p32">
              <a:extLst>
                <a:ext uri="{FF2B5EF4-FFF2-40B4-BE49-F238E27FC236}">
                  <a16:creationId xmlns:a16="http://schemas.microsoft.com/office/drawing/2014/main" id="{FC9995D0-EBE4-49D2-A508-F2DF2A0D059B}"/>
                </a:ext>
              </a:extLst>
            </p:cNvPr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14;p32">
              <a:extLst>
                <a:ext uri="{FF2B5EF4-FFF2-40B4-BE49-F238E27FC236}">
                  <a16:creationId xmlns:a16="http://schemas.microsoft.com/office/drawing/2014/main" id="{33744A7B-155E-4F05-9C8D-0A7953A8AA1E}"/>
                </a:ext>
              </a:extLst>
            </p:cNvPr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5;p32">
              <a:extLst>
                <a:ext uri="{FF2B5EF4-FFF2-40B4-BE49-F238E27FC236}">
                  <a16:creationId xmlns:a16="http://schemas.microsoft.com/office/drawing/2014/main" id="{D8A5D70E-7352-41DD-9B17-C26963CD0FF8}"/>
                </a:ext>
              </a:extLst>
            </p:cNvPr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16;p32">
              <a:extLst>
                <a:ext uri="{FF2B5EF4-FFF2-40B4-BE49-F238E27FC236}">
                  <a16:creationId xmlns:a16="http://schemas.microsoft.com/office/drawing/2014/main" id="{312F184E-69BB-4828-8B39-1CBA68E83656}"/>
                </a:ext>
              </a:extLst>
            </p:cNvPr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17;p32">
              <a:extLst>
                <a:ext uri="{FF2B5EF4-FFF2-40B4-BE49-F238E27FC236}">
                  <a16:creationId xmlns:a16="http://schemas.microsoft.com/office/drawing/2014/main" id="{329E4FB1-B926-43BC-8550-2EBEC4A4DFF8}"/>
                </a:ext>
              </a:extLst>
            </p:cNvPr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18;p32">
              <a:extLst>
                <a:ext uri="{FF2B5EF4-FFF2-40B4-BE49-F238E27FC236}">
                  <a16:creationId xmlns:a16="http://schemas.microsoft.com/office/drawing/2014/main" id="{571B8640-7ADC-48AA-91CF-110DF180ABB2}"/>
                </a:ext>
              </a:extLst>
            </p:cNvPr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19;p32">
              <a:extLst>
                <a:ext uri="{FF2B5EF4-FFF2-40B4-BE49-F238E27FC236}">
                  <a16:creationId xmlns:a16="http://schemas.microsoft.com/office/drawing/2014/main" id="{71B152A6-01B8-4AD4-B292-7FC1DB0745F5}"/>
                </a:ext>
              </a:extLst>
            </p:cNvPr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20;p32">
              <a:extLst>
                <a:ext uri="{FF2B5EF4-FFF2-40B4-BE49-F238E27FC236}">
                  <a16:creationId xmlns:a16="http://schemas.microsoft.com/office/drawing/2014/main" id="{66731B77-6DA3-4220-A8A4-0C5B11A47D94}"/>
                </a:ext>
              </a:extLst>
            </p:cNvPr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21;p32">
              <a:extLst>
                <a:ext uri="{FF2B5EF4-FFF2-40B4-BE49-F238E27FC236}">
                  <a16:creationId xmlns:a16="http://schemas.microsoft.com/office/drawing/2014/main" id="{F6B3F256-8DF0-4CF6-99F8-8C3B86FBF955}"/>
                </a:ext>
              </a:extLst>
            </p:cNvPr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1" name="Google Shape;622;p32">
              <a:extLst>
                <a:ext uri="{FF2B5EF4-FFF2-40B4-BE49-F238E27FC236}">
                  <a16:creationId xmlns:a16="http://schemas.microsoft.com/office/drawing/2014/main" id="{E9A254FA-9044-45EA-A2FF-C2F8EB238C89}"/>
                </a:ext>
              </a:extLst>
            </p:cNvPr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" name="Google Shape;623;p32">
                <a:extLst>
                  <a:ext uri="{FF2B5EF4-FFF2-40B4-BE49-F238E27FC236}">
                    <a16:creationId xmlns:a16="http://schemas.microsoft.com/office/drawing/2014/main" id="{48DE955E-9791-4E1F-98ED-EB5CD6BD1426}"/>
                  </a:ext>
                </a:extLst>
              </p:cNvPr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24;p32">
                <a:extLst>
                  <a:ext uri="{FF2B5EF4-FFF2-40B4-BE49-F238E27FC236}">
                    <a16:creationId xmlns:a16="http://schemas.microsoft.com/office/drawing/2014/main" id="{E4A9C345-8878-4F85-B98F-B473FA289FD2}"/>
                  </a:ext>
                </a:extLst>
              </p:cNvPr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25;p32">
                <a:extLst>
                  <a:ext uri="{FF2B5EF4-FFF2-40B4-BE49-F238E27FC236}">
                    <a16:creationId xmlns:a16="http://schemas.microsoft.com/office/drawing/2014/main" id="{FC3834C3-F7DD-4638-B7E0-625C1BAC9752}"/>
                  </a:ext>
                </a:extLst>
              </p:cNvPr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26;p32">
                <a:extLst>
                  <a:ext uri="{FF2B5EF4-FFF2-40B4-BE49-F238E27FC236}">
                    <a16:creationId xmlns:a16="http://schemas.microsoft.com/office/drawing/2014/main" id="{FCAFBC0C-577B-4C88-A087-638045E3F785}"/>
                  </a:ext>
                </a:extLst>
              </p:cNvPr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27;p32">
                <a:extLst>
                  <a:ext uri="{FF2B5EF4-FFF2-40B4-BE49-F238E27FC236}">
                    <a16:creationId xmlns:a16="http://schemas.microsoft.com/office/drawing/2014/main" id="{CB925005-C250-45C6-8275-990B9A047D0C}"/>
                  </a:ext>
                </a:extLst>
              </p:cNvPr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28;p32">
                <a:extLst>
                  <a:ext uri="{FF2B5EF4-FFF2-40B4-BE49-F238E27FC236}">
                    <a16:creationId xmlns:a16="http://schemas.microsoft.com/office/drawing/2014/main" id="{F7CA0E0F-020D-4FE7-892D-473CC82CD6E4}"/>
                  </a:ext>
                </a:extLst>
              </p:cNvPr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8" name="Google Shape;602;p32">
            <a:extLst>
              <a:ext uri="{FF2B5EF4-FFF2-40B4-BE49-F238E27FC236}">
                <a16:creationId xmlns:a16="http://schemas.microsoft.com/office/drawing/2014/main" id="{D3E4BCBC-0D3D-4661-BD0D-209D351672B3}"/>
              </a:ext>
            </a:extLst>
          </p:cNvPr>
          <p:cNvSpPr/>
          <p:nvPr/>
        </p:nvSpPr>
        <p:spPr>
          <a:xfrm flipH="1">
            <a:off x="1427855" y="10767167"/>
            <a:ext cx="5453144" cy="1242167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04;p32">
            <a:extLst>
              <a:ext uri="{FF2B5EF4-FFF2-40B4-BE49-F238E27FC236}">
                <a16:creationId xmlns:a16="http://schemas.microsoft.com/office/drawing/2014/main" id="{F550A6BF-3C4D-4388-8D9A-B50965FDF161}"/>
              </a:ext>
            </a:extLst>
          </p:cNvPr>
          <p:cNvSpPr/>
          <p:nvPr/>
        </p:nvSpPr>
        <p:spPr>
          <a:xfrm>
            <a:off x="12733900" y="14880347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629;p32">
            <a:extLst>
              <a:ext uri="{FF2B5EF4-FFF2-40B4-BE49-F238E27FC236}">
                <a16:creationId xmlns:a16="http://schemas.microsoft.com/office/drawing/2014/main" id="{2096C0BE-4DE2-4D4D-9F47-FB3607A54F2C}"/>
              </a:ext>
            </a:extLst>
          </p:cNvPr>
          <p:cNvSpPr txBox="1">
            <a:spLocks/>
          </p:cNvSpPr>
          <p:nvPr/>
        </p:nvSpPr>
        <p:spPr>
          <a:xfrm>
            <a:off x="1204099" y="11089609"/>
            <a:ext cx="5854289" cy="8256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Trường tiểu học Mùa Xuân</a:t>
            </a:r>
            <a:b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</a:b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Lớp 3A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C7D4">
                  <a:lumMod val="10000"/>
                </a:srgbClr>
              </a:solidFill>
              <a:effectLst/>
              <a:uLnTx/>
              <a:uFillTx/>
              <a:latin typeface="#9Slide07 SVNSmirk" pitchFamily="2" charset="0"/>
              <a:cs typeface="Arial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FD4A4A4-6345-4447-83E6-A61B102B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76" y="13163024"/>
            <a:ext cx="4459067" cy="353704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B113A6B-84D4-4294-9FF4-721E8E40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5132">
            <a:off x="1160314" y="13104302"/>
            <a:ext cx="4459067" cy="353704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C8C2C8A-F31B-4CAB-AB14-374358A1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701">
            <a:off x="8826286" y="13326219"/>
            <a:ext cx="4459067" cy="35370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FC50A8E-E885-49E1-ABC9-20DA4CCC866F}"/>
              </a:ext>
            </a:extLst>
          </p:cNvPr>
          <p:cNvSpPr txBox="1"/>
          <p:nvPr/>
        </p:nvSpPr>
        <p:spPr>
          <a:xfrm rot="20593571">
            <a:off x="1371233" y="13887170"/>
            <a:ext cx="40977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ọc tập: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39BB2">
                  <a:lumMod val="75000"/>
                </a:srgbClr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D8C0FF">
                    <a:lumMod val="2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 thực hiện tháng thi đua chào mừng năm học mới, các bạn tích cực học tập.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9010F2C-D004-43CC-9E4D-3C9A1D9E9337}"/>
              </a:ext>
            </a:extLst>
          </p:cNvPr>
          <p:cNvSpPr txBox="1"/>
          <p:nvPr/>
        </p:nvSpPr>
        <p:spPr>
          <a:xfrm>
            <a:off x="5335343" y="13653085"/>
            <a:ext cx="40977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V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ui chơi: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cả lớp đã biểu diễn một tiết mục văn nghệ hấp dẫn vào giờ sinh hoạt lớp cuối tháng.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3AB9CAE-5085-459D-AB1A-0E87BB4F4783}"/>
              </a:ext>
            </a:extLst>
          </p:cNvPr>
          <p:cNvSpPr txBox="1"/>
          <p:nvPr/>
        </p:nvSpPr>
        <p:spPr>
          <a:xfrm rot="1791607">
            <a:off x="9001775" y="14315850"/>
            <a:ext cx="40977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Hoạt động khác: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quyên góp giúp đỡ học sinh có hoàn cảnh khó khăn.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7A0135-044C-4232-B1CB-484E576F0880}"/>
              </a:ext>
            </a:extLst>
          </p:cNvPr>
          <p:cNvSpPr txBox="1"/>
          <p:nvPr/>
        </p:nvSpPr>
        <p:spPr>
          <a:xfrm>
            <a:off x="4058594" y="19356079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2968C0C-9D8C-4AEA-97AC-E47D596F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32" y="12111589"/>
            <a:ext cx="7193903" cy="24264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2478E3-930E-100B-9017-07A69C1571C4}"/>
              </a:ext>
            </a:extLst>
          </p:cNvPr>
          <p:cNvGrpSpPr/>
          <p:nvPr/>
        </p:nvGrpSpPr>
        <p:grpSpPr>
          <a:xfrm>
            <a:off x="323850" y="-292251"/>
            <a:ext cx="8882767" cy="6391410"/>
            <a:chOff x="-193184" y="-695460"/>
            <a:chExt cx="8397025" cy="83970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C1AF69-6841-C958-AEDB-485C2EA8E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184" y="-695460"/>
              <a:ext cx="8397025" cy="83970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089160-A886-7D27-2B34-402CAAC479DF}"/>
                </a:ext>
              </a:extLst>
            </p:cNvPr>
            <p:cNvSpPr txBox="1"/>
            <p:nvPr/>
          </p:nvSpPr>
          <p:spPr>
            <a:xfrm>
              <a:off x="1452249" y="2597702"/>
              <a:ext cx="4711488" cy="1738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soát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chỉnh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sửa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báo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cáo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F70862B-46F6-6A4C-51DC-19EA652E48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70" y="1979849"/>
            <a:ext cx="4620875" cy="46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4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3DB0F3FD-D2A5-992E-6B42-67B50AF21DF4}"/>
              </a:ext>
            </a:extLst>
          </p:cNvPr>
          <p:cNvSpPr/>
          <p:nvPr/>
        </p:nvSpPr>
        <p:spPr>
          <a:xfrm>
            <a:off x="4038600" y="276225"/>
            <a:ext cx="5029199" cy="1113289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a.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Đọc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lại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làm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em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phát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hiện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lỗi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FAB86E-E98F-1FE5-90EB-6D46CC6FD294}"/>
              </a:ext>
            </a:extLst>
          </p:cNvPr>
          <p:cNvGrpSpPr/>
          <p:nvPr/>
        </p:nvGrpSpPr>
        <p:grpSpPr>
          <a:xfrm>
            <a:off x="2281149" y="1584188"/>
            <a:ext cx="8599097" cy="1181732"/>
            <a:chOff x="2813857" y="1363603"/>
            <a:chExt cx="6108948" cy="88629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082397A-2724-F58E-AD2D-B0789837F942}"/>
                </a:ext>
              </a:extLst>
            </p:cNvPr>
            <p:cNvGrpSpPr/>
            <p:nvPr/>
          </p:nvGrpSpPr>
          <p:grpSpPr>
            <a:xfrm>
              <a:off x="2813857" y="1363603"/>
              <a:ext cx="6108948" cy="873605"/>
              <a:chOff x="3092116" y="1660358"/>
              <a:chExt cx="4174916" cy="679092"/>
            </a:xfrm>
          </p:grpSpPr>
          <p:sp>
            <p:nvSpPr>
              <p:cNvPr id="34" name="矩形: 圆角 25">
                <a:extLst>
                  <a:ext uri="{FF2B5EF4-FFF2-40B4-BE49-F238E27FC236}">
                    <a16:creationId xmlns:a16="http://schemas.microsoft.com/office/drawing/2014/main" id="{695683EB-4EF8-6ADE-EEBD-798F3AFBF3F6}"/>
                  </a:ext>
                </a:extLst>
              </p:cNvPr>
              <p:cNvSpPr/>
              <p:nvPr/>
            </p:nvSpPr>
            <p:spPr>
              <a:xfrm>
                <a:off x="3488962" y="1960813"/>
                <a:ext cx="3778070" cy="37863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35" name="图片 27">
                <a:extLst>
                  <a:ext uri="{FF2B5EF4-FFF2-40B4-BE49-F238E27FC236}">
                    <a16:creationId xmlns:a16="http://schemas.microsoft.com/office/drawing/2014/main" id="{5798A2B5-23F7-D85D-E047-813E5EBBB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4EF12F-EAFA-7007-85DA-4448D50C1840}"/>
                </a:ext>
              </a:extLst>
            </p:cNvPr>
            <p:cNvSpPr txBox="1"/>
            <p:nvPr/>
          </p:nvSpPr>
          <p:spPr>
            <a:xfrm>
              <a:off x="3822080" y="1749812"/>
              <a:ext cx="4754907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Cấu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trúc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báo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cáo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DB3AF3-F48D-9D5D-5BB0-88445B68BBB5}"/>
              </a:ext>
            </a:extLst>
          </p:cNvPr>
          <p:cNvGrpSpPr/>
          <p:nvPr/>
        </p:nvGrpSpPr>
        <p:grpSpPr>
          <a:xfrm>
            <a:off x="2232284" y="2734205"/>
            <a:ext cx="8891937" cy="1315180"/>
            <a:chOff x="2813857" y="1363602"/>
            <a:chExt cx="6195885" cy="98638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3A53B94-0A35-DDF3-874E-FD0694790DB7}"/>
                </a:ext>
              </a:extLst>
            </p:cNvPr>
            <p:cNvGrpSpPr/>
            <p:nvPr/>
          </p:nvGrpSpPr>
          <p:grpSpPr>
            <a:xfrm>
              <a:off x="2813857" y="1363602"/>
              <a:ext cx="5991836" cy="959322"/>
              <a:chOff x="3092116" y="1660358"/>
              <a:chExt cx="4094880" cy="745724"/>
            </a:xfrm>
          </p:grpSpPr>
          <p:sp>
            <p:nvSpPr>
              <p:cNvPr id="39" name="矩形: 圆角 25">
                <a:extLst>
                  <a:ext uri="{FF2B5EF4-FFF2-40B4-BE49-F238E27FC236}">
                    <a16:creationId xmlns:a16="http://schemas.microsoft.com/office/drawing/2014/main" id="{EEEDDF25-B7BA-1170-404D-78F5E3FC30B5}"/>
                  </a:ext>
                </a:extLst>
              </p:cNvPr>
              <p:cNvSpPr/>
              <p:nvPr/>
            </p:nvSpPr>
            <p:spPr>
              <a:xfrm>
                <a:off x="3488962" y="1960814"/>
                <a:ext cx="3698034" cy="44526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40" name="图片 27">
                <a:extLst>
                  <a:ext uri="{FF2B5EF4-FFF2-40B4-BE49-F238E27FC236}">
                    <a16:creationId xmlns:a16="http://schemas.microsoft.com/office/drawing/2014/main" id="{69DF8858-5800-C4C9-3723-1FE62F143F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BD86114-ADA1-684D-CF7C-47C93651580D}"/>
                </a:ext>
              </a:extLst>
            </p:cNvPr>
            <p:cNvSpPr txBox="1"/>
            <p:nvPr/>
          </p:nvSpPr>
          <p:spPr>
            <a:xfrm>
              <a:off x="3893296" y="1849897"/>
              <a:ext cx="511644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Nội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dung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báo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cáo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858CC8C-019A-77FA-F277-E338563A019A}"/>
              </a:ext>
            </a:extLst>
          </p:cNvPr>
          <p:cNvGrpSpPr/>
          <p:nvPr/>
        </p:nvGrpSpPr>
        <p:grpSpPr>
          <a:xfrm>
            <a:off x="2054108" y="4013302"/>
            <a:ext cx="8826136" cy="1120596"/>
            <a:chOff x="2813857" y="1363602"/>
            <a:chExt cx="5957408" cy="84044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9FF6B76-CC39-0B52-973C-27683736CBDE}"/>
                </a:ext>
              </a:extLst>
            </p:cNvPr>
            <p:cNvGrpSpPr/>
            <p:nvPr/>
          </p:nvGrpSpPr>
          <p:grpSpPr>
            <a:xfrm>
              <a:off x="2813857" y="1363602"/>
              <a:ext cx="5957408" cy="817421"/>
              <a:chOff x="3092116" y="1660358"/>
              <a:chExt cx="4071352" cy="635418"/>
            </a:xfrm>
          </p:grpSpPr>
          <p:sp>
            <p:nvSpPr>
              <p:cNvPr id="44" name="矩形: 圆角 25">
                <a:extLst>
                  <a:ext uri="{FF2B5EF4-FFF2-40B4-BE49-F238E27FC236}">
                    <a16:creationId xmlns:a16="http://schemas.microsoft.com/office/drawing/2014/main" id="{C3E70030-CD46-D841-3DA5-E748E8612CDA}"/>
                  </a:ext>
                </a:extLst>
              </p:cNvPr>
              <p:cNvSpPr/>
              <p:nvPr/>
            </p:nvSpPr>
            <p:spPr>
              <a:xfrm>
                <a:off x="3488962" y="1960813"/>
                <a:ext cx="3674506" cy="334963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45" name="图片 27">
                <a:extLst>
                  <a:ext uri="{FF2B5EF4-FFF2-40B4-BE49-F238E27FC236}">
                    <a16:creationId xmlns:a16="http://schemas.microsoft.com/office/drawing/2014/main" id="{D98E5BC4-9ECE-E4B7-A79A-3F915A03E4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34EF9B-4F2F-B794-21B7-C4C81AF7A3A4}"/>
                </a:ext>
              </a:extLst>
            </p:cNvPr>
            <p:cNvSpPr txBox="1"/>
            <p:nvPr/>
          </p:nvSpPr>
          <p:spPr>
            <a:xfrm>
              <a:off x="3928317" y="1703959"/>
              <a:ext cx="466633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dùng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từ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câu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20AE6D6-BD77-1C82-ED9C-FB0388228CB1}"/>
              </a:ext>
            </a:extLst>
          </p:cNvPr>
          <p:cNvGrpSpPr/>
          <p:nvPr/>
        </p:nvGrpSpPr>
        <p:grpSpPr>
          <a:xfrm>
            <a:off x="2054108" y="5047933"/>
            <a:ext cx="8826136" cy="1327863"/>
            <a:chOff x="2813857" y="1363603"/>
            <a:chExt cx="6619602" cy="99589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50EC03-AD39-A37D-658C-20E628717164}"/>
                </a:ext>
              </a:extLst>
            </p:cNvPr>
            <p:cNvGrpSpPr/>
            <p:nvPr/>
          </p:nvGrpSpPr>
          <p:grpSpPr>
            <a:xfrm>
              <a:off x="2813857" y="1363603"/>
              <a:ext cx="6619602" cy="995897"/>
              <a:chOff x="3092116" y="1660358"/>
              <a:chExt cx="4523902" cy="774155"/>
            </a:xfrm>
          </p:grpSpPr>
          <p:sp>
            <p:nvSpPr>
              <p:cNvPr id="49" name="矩形: 圆角 25">
                <a:extLst>
                  <a:ext uri="{FF2B5EF4-FFF2-40B4-BE49-F238E27FC236}">
                    <a16:creationId xmlns:a16="http://schemas.microsoft.com/office/drawing/2014/main" id="{20C68648-5976-6774-6441-9DDD5BAF98CE}"/>
                  </a:ext>
                </a:extLst>
              </p:cNvPr>
              <p:cNvSpPr/>
              <p:nvPr/>
            </p:nvSpPr>
            <p:spPr>
              <a:xfrm>
                <a:off x="3488961" y="1960813"/>
                <a:ext cx="4127057" cy="473700"/>
              </a:xfrm>
              <a:prstGeom prst="roundRect">
                <a:avLst/>
              </a:prstGeom>
              <a:solidFill>
                <a:srgbClr val="CCECFF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50" name="图片 27">
                <a:extLst>
                  <a:ext uri="{FF2B5EF4-FFF2-40B4-BE49-F238E27FC236}">
                    <a16:creationId xmlns:a16="http://schemas.microsoft.com/office/drawing/2014/main" id="{8645016E-6C2D-2076-DEED-0E789B8F28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D22D510-9B0C-00EA-27C8-11A8DF7E5233}"/>
                </a:ext>
              </a:extLst>
            </p:cNvPr>
            <p:cNvSpPr txBox="1"/>
            <p:nvPr/>
          </p:nvSpPr>
          <p:spPr>
            <a:xfrm>
              <a:off x="4073626" y="1849897"/>
              <a:ext cx="4833447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Chính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tả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773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C9E84A-3598-3566-909C-3BC730EB9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02" y="3073145"/>
            <a:ext cx="3430223" cy="3048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D27196-39A5-6402-9F59-9E5CBCFD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581025"/>
            <a:ext cx="9096375" cy="5416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B6C4F8-6784-76D8-F729-5278635F7E1E}"/>
              </a:ext>
            </a:extLst>
          </p:cNvPr>
          <p:cNvSpPr txBox="1"/>
          <p:nvPr/>
        </p:nvSpPr>
        <p:spPr>
          <a:xfrm>
            <a:off x="5395614" y="2381869"/>
            <a:ext cx="53581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5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6DFEF5C5-C86A-4EF4-B809-AE5267B33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ECBC3FFE-9245-4E2C-A1E1-E177C9601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6ABDC7BF-42B3-4764-9A4C-A50A68EE7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FB940104-9EAE-47EB-BAD4-56B8205D2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A5425CC6-C9C1-40BB-920E-5AB6314DC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CEFF9E3F-DA7D-41D2-B3F7-578571A450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7592AAD2-6DBF-42AF-A37E-129DB30B3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4" y="1076326"/>
            <a:ext cx="6429375" cy="450989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4417FD3-F85E-4C74-A49F-E2B2041BE922}"/>
              </a:ext>
            </a:extLst>
          </p:cNvPr>
          <p:cNvSpPr txBox="1"/>
          <p:nvPr/>
        </p:nvSpPr>
        <p:spPr>
          <a:xfrm>
            <a:off x="3403029" y="2515230"/>
            <a:ext cx="4721796" cy="204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Đọc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lại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viết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em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và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chỉnh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sửa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theo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nhận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xét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thầy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cô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317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2EEBD3D-374F-454D-91ED-834087630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54" y="2166105"/>
            <a:ext cx="5232401" cy="31530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A013584D-ADB5-4CB9-9775-CA99C114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14" y="1776176"/>
            <a:ext cx="1177119" cy="1136876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2127D366-7A48-4DC8-8521-A340C160730B}"/>
              </a:ext>
            </a:extLst>
          </p:cNvPr>
          <p:cNvSpPr txBox="1"/>
          <p:nvPr/>
        </p:nvSpPr>
        <p:spPr>
          <a:xfrm rot="21441727">
            <a:off x="5677061" y="3620462"/>
            <a:ext cx="175737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Xem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47E92F7A-3A64-4655-9831-C5E6577FB295}"/>
              </a:ext>
            </a:extLst>
          </p:cNvPr>
          <p:cNvSpPr txBox="1"/>
          <p:nvPr/>
        </p:nvSpPr>
        <p:spPr>
          <a:xfrm rot="21441727">
            <a:off x="8267258" y="3273633"/>
            <a:ext cx="1757379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Chuẩn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bị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sau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F47CF3A1-0792-4BBC-B202-E6BAD94348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-98474" y="5192733"/>
            <a:ext cx="12192000" cy="187628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6B52DFB8-C48F-4803-9C63-51F0DCC51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93" y="2036138"/>
            <a:ext cx="3040962" cy="3114534"/>
          </a:xfrm>
          <a:prstGeom prst="rect">
            <a:avLst/>
          </a:prstGeom>
        </p:spPr>
      </p:pic>
      <p:sp>
        <p:nvSpPr>
          <p:cNvPr id="11" name="文本框 11">
            <a:extLst>
              <a:ext uri="{FF2B5EF4-FFF2-40B4-BE49-F238E27FC236}">
                <a16:creationId xmlns:a16="http://schemas.microsoft.com/office/drawing/2014/main" id="{980F948F-B746-4663-BBED-A06992AC8BAD}"/>
              </a:ext>
            </a:extLst>
          </p:cNvPr>
          <p:cNvSpPr txBox="1"/>
          <p:nvPr/>
        </p:nvSpPr>
        <p:spPr>
          <a:xfrm>
            <a:off x="5335873" y="1291245"/>
            <a:ext cx="2542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DẶN 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9898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4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15 -0.00833 L -2.08333E-7 1.11111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46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513 -0.00254 L -2.08333E-7 -1.85185E-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660</Words>
  <Application>Microsoft Office PowerPoint</Application>
  <PresentationFormat>Widescreen</PresentationFormat>
  <Paragraphs>58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#9Slide07 SVNSmirk</vt:lpstr>
      <vt:lpstr>Arial</vt:lpstr>
      <vt:lpstr>Calibri</vt:lpstr>
      <vt:lpstr>Fredoka One</vt:lpstr>
      <vt:lpstr>iCiel Pony</vt:lpstr>
      <vt:lpstr>SVN-Poky's</vt:lpstr>
      <vt:lpstr>Tahoma</vt:lpstr>
      <vt:lpstr>UVF Slim Tony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18</cp:revision>
  <dcterms:created xsi:type="dcterms:W3CDTF">2023-07-14T03:19:07Z</dcterms:created>
  <dcterms:modified xsi:type="dcterms:W3CDTF">2024-12-13T08:04:29Z</dcterms:modified>
</cp:coreProperties>
</file>