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  <p:sldMasterId id="2147483712" r:id="rId3"/>
  </p:sldMasterIdLst>
  <p:notesMasterIdLst>
    <p:notesMasterId r:id="rId23"/>
  </p:notesMasterIdLst>
  <p:sldIdLst>
    <p:sldId id="3214" r:id="rId4"/>
    <p:sldId id="260" r:id="rId5"/>
    <p:sldId id="286" r:id="rId6"/>
    <p:sldId id="320" r:id="rId7"/>
    <p:sldId id="3226" r:id="rId8"/>
    <p:sldId id="3215" r:id="rId9"/>
    <p:sldId id="3213" r:id="rId10"/>
    <p:sldId id="3194" r:id="rId11"/>
    <p:sldId id="3212" r:id="rId12"/>
    <p:sldId id="3216" r:id="rId13"/>
    <p:sldId id="321" r:id="rId14"/>
    <p:sldId id="311" r:id="rId15"/>
    <p:sldId id="3217" r:id="rId16"/>
    <p:sldId id="3218" r:id="rId17"/>
    <p:sldId id="3219" r:id="rId18"/>
    <p:sldId id="3220" r:id="rId19"/>
    <p:sldId id="3221" r:id="rId20"/>
    <p:sldId id="3222" r:id="rId21"/>
    <p:sldId id="322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6600"/>
    <a:srgbClr val="FF99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04A31-00DF-40C7-BD26-2F02F8DD4DB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F41CB-F5EC-4613-A69F-E1C3D146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4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Hiền</a:t>
            </a:r>
            <a:r>
              <a:rPr lang="en-US" dirty="0"/>
              <a:t> </a:t>
            </a:r>
            <a:r>
              <a:rPr lang="en-US" dirty="0" err="1"/>
              <a:t>Trần</a:t>
            </a:r>
            <a:r>
              <a:rPr lang="en-US" dirty="0"/>
              <a:t> -</a:t>
            </a:r>
            <a:r>
              <a:rPr lang="en-US" dirty="0" err="1"/>
              <a:t>zalo</a:t>
            </a:r>
            <a:r>
              <a:rPr lang="en-US" dirty="0"/>
              <a:t> 0353095025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F41CB-F5EC-4613-A69F-E1C3D14620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04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Hiền</a:t>
            </a:r>
            <a:r>
              <a:rPr lang="en-US" dirty="0"/>
              <a:t> </a:t>
            </a:r>
            <a:r>
              <a:rPr lang="en-US" dirty="0" err="1"/>
              <a:t>Trần</a:t>
            </a:r>
            <a:r>
              <a:rPr lang="en-US" dirty="0"/>
              <a:t> -</a:t>
            </a:r>
            <a:r>
              <a:rPr lang="en-US" dirty="0" err="1"/>
              <a:t>zalo</a:t>
            </a:r>
            <a:r>
              <a:rPr lang="en-US" dirty="0"/>
              <a:t> 0353095025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F41CB-F5EC-4613-A69F-E1C3D14620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4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Hiền</a:t>
            </a:r>
            <a:r>
              <a:rPr lang="en-US" dirty="0"/>
              <a:t> </a:t>
            </a:r>
            <a:r>
              <a:rPr lang="en-US" dirty="0" err="1"/>
              <a:t>Trần</a:t>
            </a:r>
            <a:r>
              <a:rPr lang="en-US" dirty="0"/>
              <a:t> -</a:t>
            </a:r>
            <a:r>
              <a:rPr lang="en-US" dirty="0" err="1"/>
              <a:t>zalo</a:t>
            </a:r>
            <a:r>
              <a:rPr lang="en-US" dirty="0"/>
              <a:t> 0353095025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F41CB-F5EC-4613-A69F-E1C3D14620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31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F41CB-F5EC-4613-A69F-E1C3D14620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73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F41CB-F5EC-4613-A69F-E1C3D14620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05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F41CB-F5EC-4613-A69F-E1C3D14620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741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F41CB-F5EC-4613-A69F-E1C3D14620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016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310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603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53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80803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7" b="13333"/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5311908"/>
            <a:ext cx="6409166" cy="15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4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5B2B0-692A-46A2-956F-D87A1A3CFB5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E584FB-8213-408C-973A-0BFE315A5B2C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281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915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16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9"/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42FA9A7-6778-439B-82AA-661D63419A13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998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42FA9A7-6778-439B-82AA-661D63419A13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822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5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2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42FA9A7-6778-439B-82AA-661D63419A13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237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758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42FA9A7-6778-439B-82AA-661D63419A13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059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4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42FA9A7-6778-439B-82AA-661D63419A13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271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42FA9A7-6778-439B-82AA-661D63419A13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8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42FA9A7-6778-439B-82AA-661D63419A13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995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AA76A222-9043-40BF-ABE0-059EF62CF17A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0DAFE62-5678-4C2A-A55A-A3EC96D42F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2024/12/13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教学背景</a:t>
            </a:r>
          </a:p>
        </p:txBody>
      </p:sp>
    </p:spTree>
    <p:extLst>
      <p:ext uri="{BB962C8B-B14F-4D97-AF65-F5344CB8AC3E}">
        <p14:creationId xmlns:p14="http://schemas.microsoft.com/office/powerpoint/2010/main" val="2798933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E7BDB3FA-AAF2-4583-94C1-E53267F7967D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2024/12/13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346C4CC-9F7E-4F40-9B48-6DC8B9F147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921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D20CA3A2-C3EA-455D-8036-034944F124D7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2024/12/13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19F7EC4-3177-4E80-AE0F-90362C237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528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2024/12/13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969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EC71DB3B-DBB3-44D6-BEDD-74C305BD9702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2024/12/13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3751777-E3D7-4994-9D3F-90FE47C75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548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EC71DB3B-DBB3-44D6-BEDD-74C305BD9702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2024/12/13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板书设计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3751777-E3D7-4994-9D3F-90FE47C75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9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125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42FA9A7-6778-439B-82AA-661D63419A13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0828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199"/>
            </a:lvl1pPr>
            <a:lvl2pPr marL="457051" indent="0">
              <a:buNone/>
              <a:defRPr sz="2799"/>
            </a:lvl2pPr>
            <a:lvl3pPr marL="914103" indent="0">
              <a:buNone/>
              <a:defRPr sz="2399"/>
            </a:lvl3pPr>
            <a:lvl4pPr marL="1371154" indent="0">
              <a:buNone/>
              <a:defRPr sz="1999"/>
            </a:lvl4pPr>
            <a:lvl5pPr marL="1828206" indent="0">
              <a:buNone/>
              <a:defRPr sz="1999"/>
            </a:lvl5pPr>
            <a:lvl6pPr marL="2285257" indent="0">
              <a:buNone/>
              <a:defRPr sz="1999"/>
            </a:lvl6pPr>
            <a:lvl7pPr marL="2742308" indent="0">
              <a:buNone/>
              <a:defRPr sz="1999"/>
            </a:lvl7pPr>
            <a:lvl8pPr marL="3199360" indent="0">
              <a:buNone/>
              <a:defRPr sz="1999"/>
            </a:lvl8pPr>
            <a:lvl9pPr marL="3656411" indent="0">
              <a:buNone/>
              <a:defRPr sz="1999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42FA9A7-6778-439B-82AA-661D63419A13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316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42FA9A7-6778-439B-82AA-661D63419A13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8993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42FA9A7-6778-439B-82AA-661D63419A13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9069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03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3321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1872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6EB0D8-D049-4A31-8F2D-814DBCEBC8C0}" type="datetimeFigureOut">
              <a:rPr lang="zh-CN" altLang="en-US" smtClean="0"/>
              <a:pPr/>
              <a:t>2024/12/13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77D73C6-6C2F-48CB-8888-B8D11C5DB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7858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3" y="246065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121" y="-26503"/>
            <a:ext cx="3365024" cy="13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139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E069C-371B-FA67-3A13-049DBE3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562F91-50B8-B3F0-177A-C2A5BAB5D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B0450-BC2E-EFBC-D9AF-C49C1AD89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338A8-6303-22DB-D207-6B6034B0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9D890-625F-6628-2458-667833C8F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5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6410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E88E6-E7C9-EB7E-A52A-081487229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F21E1-E974-3AF3-5555-ED91CE6E1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08B44-A380-2F4D-53E0-596F98EA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181D3-CB13-7BC7-CEC1-0CF3C2953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B007F-FB27-8AFD-2749-56E322FEB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0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76020-F942-9D51-5DDB-5AE758F1B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61827-1E4F-5A98-3316-52BF13B67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F8BCF-7E55-3875-DFCB-832A022A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A55F2-95BC-EF7B-A82F-108C49044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E79F0-9941-3AE0-81FF-DFAAD53B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4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BCBB0-9A16-F2C4-F4F3-3E04E1B00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D2203-ACFB-708C-7373-874D222C0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ED620-D0EE-25EA-B157-7B9C93BD4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C514D-29DC-D7BF-C0C0-E7155785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00214-FE81-EE80-39F4-AD0A261C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6DFCE-4C1A-2149-49C7-CA8436C54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90A1A-0432-9880-232A-AEBD929DD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BC9A0-4AA6-93D5-8E1D-FDCEC8904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EF4CB-BD0E-0D1B-4680-E453DF3E3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5405A1-1920-D78B-D7D1-71E7A6835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1AF4DD-3B4C-7483-C012-6D86BE9FB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DB491A-6042-8D4B-A105-8570A3772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73BE3-648F-F6C5-B1A3-482E8614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A610A9-E349-D863-E8BF-D0EC61AD5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9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54FCE-9AFB-CAD6-F732-D67F0FA70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E04188-90C7-72E5-AB95-68F792BF8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28F934-A868-D465-EBBE-E289272B0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AF4BF7-A12D-640F-4448-D3AFB2882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2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BD6FA0-176E-204C-7718-C308FCB21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715F16-EA32-BF37-A5BD-CBF4CD4D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4D6E9-48BA-9CB4-C4FC-97A1DDD8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7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39588-354B-0DEA-65E8-CA8A44202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AC32A-513F-FB6F-BF22-8201A32FF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AA64CA-788E-925B-40EB-2F66079BD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A23B0-749F-1FB2-55D4-64431A8B6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0D460-98D0-8F29-D021-C943C279A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F3147-01E7-E0E7-5472-74565710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3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307D8-9EF3-5AD5-AD07-BF49FDDD2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B1E038-2FCA-D785-363B-6CBFF2414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711BC3-C59C-8E83-696C-C9EF5B3FB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7B6B6-547B-1C8B-77E1-EFF10B77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AA0E6-14FA-9A01-54CB-3BBD39B6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96A43-486A-CF81-FA0A-05BBC1168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2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42B34-A576-2EE6-92FE-17812127B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3B15C-DC3C-66A3-9879-9A3B325FE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4DDC0-26DD-BA59-0597-0B2FEEDC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6403B-B931-DD15-C960-A4E8BE05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8C880-EB52-40E5-41C6-E8985703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4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6D468B-43C8-AA2D-51CD-4611A81DD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2EF7FA-D308-7168-CA0C-3DE8E1C6E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5268D-804A-FE16-2CC7-E8DD635A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6BB38-C90A-44B5-3827-612AD90D7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FE178-DA7F-E93B-0507-8A4B23ED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220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39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044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454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020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69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20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</p:sldLayoutIdLst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6" indent="-228526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017550-A445-1591-E0A9-20E61B8B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15E69-A6D5-B65C-8549-9B2A83F95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469A2-0559-9C54-0137-80A58C364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B64C3-5CEF-49A8-B7BF-3FBFBF1EE64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49EA8-DC73-FB30-EDDE-4995F5698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AEA14-848B-8631-0DFA-34CDDC130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5964" y="2386052"/>
            <a:ext cx="1605964" cy="186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2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3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5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9.emf"/><Relationship Id="rId5" Type="http://schemas.openxmlformats.org/officeDocument/2006/relationships/image" Target="../media/image33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7.gif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FEEDF3-939C-F278-37FF-BC5CF52CE3B2}"/>
              </a:ext>
            </a:extLst>
          </p:cNvPr>
          <p:cNvSpPr/>
          <p:nvPr/>
        </p:nvSpPr>
        <p:spPr>
          <a:xfrm>
            <a:off x="186901" y="111758"/>
            <a:ext cx="11897709" cy="6614605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4611639-6F3C-E92F-5773-37A9CA6EC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9933" y="2625157"/>
            <a:ext cx="3657777" cy="3909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089FE9-3958-F24F-D969-E552C8A98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9737" y="1214300"/>
            <a:ext cx="7352413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1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FEEDF3-939C-F278-37FF-BC5CF52CE3B2}"/>
              </a:ext>
            </a:extLst>
          </p:cNvPr>
          <p:cNvSpPr/>
          <p:nvPr/>
        </p:nvSpPr>
        <p:spPr>
          <a:xfrm>
            <a:off x="186901" y="111758"/>
            <a:ext cx="11897709" cy="6614605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3B1729-B45C-B1CC-4F6F-0090C4AE4B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85800"/>
            <a:ext cx="5985980" cy="57557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5044A96-8D87-8CB0-0BF7-2B3C351566C3}"/>
              </a:ext>
            </a:extLst>
          </p:cNvPr>
          <p:cNvGrpSpPr/>
          <p:nvPr/>
        </p:nvGrpSpPr>
        <p:grpSpPr>
          <a:xfrm>
            <a:off x="5548755" y="1730841"/>
            <a:ext cx="152400" cy="3697066"/>
            <a:chOff x="5562600" y="2246534"/>
            <a:chExt cx="152400" cy="369706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11DF6C9-41C6-71C3-FADE-E4A74417F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2246534"/>
              <a:ext cx="152400" cy="2177147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70EF4E8-669A-A859-42E8-545B8FA209C7}"/>
                </a:ext>
              </a:extLst>
            </p:cNvPr>
            <p:cNvSpPr/>
            <p:nvPr/>
          </p:nvSpPr>
          <p:spPr>
            <a:xfrm>
              <a:off x="5562600" y="4419600"/>
              <a:ext cx="152400" cy="152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A1E3C7B-8C39-8B8D-4B13-52568101B727}"/>
              </a:ext>
            </a:extLst>
          </p:cNvPr>
          <p:cNvSpPr/>
          <p:nvPr/>
        </p:nvSpPr>
        <p:spPr>
          <a:xfrm rot="19795885">
            <a:off x="5761105" y="3037263"/>
            <a:ext cx="1311650" cy="91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85E4A1B-1BE1-EC39-951A-2C95E0BBE8EF}"/>
              </a:ext>
            </a:extLst>
          </p:cNvPr>
          <p:cNvSpPr/>
          <p:nvPr/>
        </p:nvSpPr>
        <p:spPr>
          <a:xfrm rot="15816684">
            <a:off x="6174050" y="2947428"/>
            <a:ext cx="69406" cy="1059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63469F0-FAAE-AF8F-DFD3-A4E8905EFEA9}"/>
              </a:ext>
            </a:extLst>
          </p:cNvPr>
          <p:cNvSpPr/>
          <p:nvPr/>
        </p:nvSpPr>
        <p:spPr>
          <a:xfrm rot="16126610">
            <a:off x="6200624" y="3012324"/>
            <a:ext cx="69406" cy="1059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9EA573D-1DC8-3B73-58D0-E9704F2EA3AE}"/>
              </a:ext>
            </a:extLst>
          </p:cNvPr>
          <p:cNvSpPr/>
          <p:nvPr/>
        </p:nvSpPr>
        <p:spPr>
          <a:xfrm rot="16306038">
            <a:off x="6218085" y="3050179"/>
            <a:ext cx="69406" cy="1059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61">
            <a:extLst>
              <a:ext uri="{FF2B5EF4-FFF2-40B4-BE49-F238E27FC236}">
                <a16:creationId xmlns:a16="http://schemas.microsoft.com/office/drawing/2014/main" id="{22767632-99CF-B990-C5E5-0482563B7DCD}"/>
              </a:ext>
            </a:extLst>
          </p:cNvPr>
          <p:cNvSpPr/>
          <p:nvPr/>
        </p:nvSpPr>
        <p:spPr>
          <a:xfrm>
            <a:off x="7206918" y="152400"/>
            <a:ext cx="1632282" cy="56446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70F5141-9E71-B13F-71F2-C5386E490C8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052" y="818859"/>
            <a:ext cx="2383484" cy="7813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5B1669-148E-269F-1D5A-DFDD78D575C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797" y="1602038"/>
            <a:ext cx="2383484" cy="781341"/>
          </a:xfrm>
          <a:prstGeom prst="rect">
            <a:avLst/>
          </a:prstGeom>
        </p:spPr>
      </p:pic>
      <p:sp>
        <p:nvSpPr>
          <p:cNvPr id="18" name="Rounded Rectangle 61">
            <a:extLst>
              <a:ext uri="{FF2B5EF4-FFF2-40B4-BE49-F238E27FC236}">
                <a16:creationId xmlns:a16="http://schemas.microsoft.com/office/drawing/2014/main" id="{4E251204-33C3-79B8-FE26-9536E0675B86}"/>
              </a:ext>
            </a:extLst>
          </p:cNvPr>
          <p:cNvSpPr/>
          <p:nvPr/>
        </p:nvSpPr>
        <p:spPr>
          <a:xfrm>
            <a:off x="8133217" y="971354"/>
            <a:ext cx="1632282" cy="56446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16B4C8F-0E56-3799-44BF-8B405BE5030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5"/>
          <a:stretch/>
        </p:blipFill>
        <p:spPr>
          <a:xfrm>
            <a:off x="7898464" y="3591687"/>
            <a:ext cx="2383484" cy="893937"/>
          </a:xfrm>
          <a:prstGeom prst="rect">
            <a:avLst/>
          </a:prstGeom>
        </p:spPr>
      </p:pic>
      <p:sp>
        <p:nvSpPr>
          <p:cNvPr id="21" name="Rounded Rectangle 61">
            <a:extLst>
              <a:ext uri="{FF2B5EF4-FFF2-40B4-BE49-F238E27FC236}">
                <a16:creationId xmlns:a16="http://schemas.microsoft.com/office/drawing/2014/main" id="{9A3FAA68-B1E3-4B2D-A94F-FBBEDED71DC9}"/>
              </a:ext>
            </a:extLst>
          </p:cNvPr>
          <p:cNvSpPr/>
          <p:nvPr/>
        </p:nvSpPr>
        <p:spPr>
          <a:xfrm>
            <a:off x="8542086" y="2836345"/>
            <a:ext cx="1632282" cy="56446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93235A4-5AE1-1FCB-D35C-14B2E9ED992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797" y="4695999"/>
            <a:ext cx="2731499" cy="646049"/>
          </a:xfrm>
          <a:prstGeom prst="rect">
            <a:avLst/>
          </a:prstGeom>
        </p:spPr>
      </p:pic>
      <p:sp>
        <p:nvSpPr>
          <p:cNvPr id="23" name="Rounded Rectangle 61">
            <a:extLst>
              <a:ext uri="{FF2B5EF4-FFF2-40B4-BE49-F238E27FC236}">
                <a16:creationId xmlns:a16="http://schemas.microsoft.com/office/drawing/2014/main" id="{4BF643F5-2546-343A-AC8D-3793A80AEAC4}"/>
              </a:ext>
            </a:extLst>
          </p:cNvPr>
          <p:cNvSpPr/>
          <p:nvPr/>
        </p:nvSpPr>
        <p:spPr>
          <a:xfrm>
            <a:off x="8458717" y="4628085"/>
            <a:ext cx="1632282" cy="56446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85A26C7-CA71-FB1A-D543-8D349E2F53E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669" y="5782762"/>
            <a:ext cx="2731499" cy="646049"/>
          </a:xfrm>
          <a:prstGeom prst="rect">
            <a:avLst/>
          </a:prstGeom>
        </p:spPr>
      </p:pic>
      <p:sp>
        <p:nvSpPr>
          <p:cNvPr id="25" name="Rounded Rectangle 61">
            <a:extLst>
              <a:ext uri="{FF2B5EF4-FFF2-40B4-BE49-F238E27FC236}">
                <a16:creationId xmlns:a16="http://schemas.microsoft.com/office/drawing/2014/main" id="{D92E66BF-8E5A-7F9B-0156-FA1A1409365C}"/>
              </a:ext>
            </a:extLst>
          </p:cNvPr>
          <p:cNvSpPr/>
          <p:nvPr/>
        </p:nvSpPr>
        <p:spPr>
          <a:xfrm>
            <a:off x="7642576" y="5714848"/>
            <a:ext cx="1632282" cy="56446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2719C5D-D25F-2677-CB10-953D36034EFC}"/>
              </a:ext>
            </a:extLst>
          </p:cNvPr>
          <p:cNvCxnSpPr/>
          <p:nvPr/>
        </p:nvCxnSpPr>
        <p:spPr>
          <a:xfrm>
            <a:off x="5624955" y="5997082"/>
            <a:ext cx="0" cy="4317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61">
            <a:extLst>
              <a:ext uri="{FF2B5EF4-FFF2-40B4-BE49-F238E27FC236}">
                <a16:creationId xmlns:a16="http://schemas.microsoft.com/office/drawing/2014/main" id="{CBE6B08E-1AD1-2D19-C7F7-A65FC53C79F9}"/>
              </a:ext>
            </a:extLst>
          </p:cNvPr>
          <p:cNvSpPr/>
          <p:nvPr/>
        </p:nvSpPr>
        <p:spPr>
          <a:xfrm>
            <a:off x="4808814" y="6248400"/>
            <a:ext cx="1632282" cy="56446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627E61B-630E-ABAA-9729-D1F01E7F62C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25284" y="5638282"/>
            <a:ext cx="2731499" cy="646049"/>
          </a:xfrm>
          <a:prstGeom prst="rect">
            <a:avLst/>
          </a:prstGeom>
        </p:spPr>
      </p:pic>
      <p:sp>
        <p:nvSpPr>
          <p:cNvPr id="30" name="Rounded Rectangle 61">
            <a:extLst>
              <a:ext uri="{FF2B5EF4-FFF2-40B4-BE49-F238E27FC236}">
                <a16:creationId xmlns:a16="http://schemas.microsoft.com/office/drawing/2014/main" id="{8899A09C-E999-5D37-11FA-21973EA4D993}"/>
              </a:ext>
            </a:extLst>
          </p:cNvPr>
          <p:cNvSpPr/>
          <p:nvPr/>
        </p:nvSpPr>
        <p:spPr>
          <a:xfrm>
            <a:off x="1927059" y="5607732"/>
            <a:ext cx="1632282" cy="56446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258717C-3AFF-DD3F-4B36-8374E196A4F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457" y="4781858"/>
            <a:ext cx="2731499" cy="646049"/>
          </a:xfrm>
          <a:prstGeom prst="rect">
            <a:avLst/>
          </a:prstGeom>
        </p:spPr>
      </p:pic>
      <p:sp>
        <p:nvSpPr>
          <p:cNvPr id="32" name="Rounded Rectangle 61">
            <a:extLst>
              <a:ext uri="{FF2B5EF4-FFF2-40B4-BE49-F238E27FC236}">
                <a16:creationId xmlns:a16="http://schemas.microsoft.com/office/drawing/2014/main" id="{71608404-A929-A3A8-DFFB-771A1B1AD76D}"/>
              </a:ext>
            </a:extLst>
          </p:cNvPr>
          <p:cNvSpPr/>
          <p:nvPr/>
        </p:nvSpPr>
        <p:spPr>
          <a:xfrm>
            <a:off x="853103" y="4722081"/>
            <a:ext cx="1632282" cy="56446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809F438-87C2-1F87-89C5-6CD3BC83729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5"/>
          <a:stretch/>
        </p:blipFill>
        <p:spPr>
          <a:xfrm>
            <a:off x="847541" y="3619861"/>
            <a:ext cx="2383484" cy="893937"/>
          </a:xfrm>
          <a:prstGeom prst="rect">
            <a:avLst/>
          </a:prstGeom>
        </p:spPr>
      </p:pic>
      <p:sp>
        <p:nvSpPr>
          <p:cNvPr id="35" name="Rounded Rectangle 61">
            <a:extLst>
              <a:ext uri="{FF2B5EF4-FFF2-40B4-BE49-F238E27FC236}">
                <a16:creationId xmlns:a16="http://schemas.microsoft.com/office/drawing/2014/main" id="{9B2AC9F6-143B-D45E-FF03-7E3E93CFBF87}"/>
              </a:ext>
            </a:extLst>
          </p:cNvPr>
          <p:cNvSpPr/>
          <p:nvPr/>
        </p:nvSpPr>
        <p:spPr>
          <a:xfrm>
            <a:off x="1015260" y="2921363"/>
            <a:ext cx="1632282" cy="56446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F7AE941-45D8-2E77-4765-D02E6E59A7F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0432" y="1659439"/>
            <a:ext cx="2383484" cy="781341"/>
          </a:xfrm>
          <a:prstGeom prst="rect">
            <a:avLst/>
          </a:prstGeom>
        </p:spPr>
      </p:pic>
      <p:sp>
        <p:nvSpPr>
          <p:cNvPr id="40" name="Rounded Rectangle 61">
            <a:extLst>
              <a:ext uri="{FF2B5EF4-FFF2-40B4-BE49-F238E27FC236}">
                <a16:creationId xmlns:a16="http://schemas.microsoft.com/office/drawing/2014/main" id="{7E445EC5-6EED-C147-57C4-71041F90ADC9}"/>
              </a:ext>
            </a:extLst>
          </p:cNvPr>
          <p:cNvSpPr/>
          <p:nvPr/>
        </p:nvSpPr>
        <p:spPr>
          <a:xfrm>
            <a:off x="1704589" y="971354"/>
            <a:ext cx="1632282" cy="56446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74F2632-B079-49C8-BDC6-B14255DDEEE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2153" y="822301"/>
            <a:ext cx="2383484" cy="781341"/>
          </a:xfrm>
          <a:prstGeom prst="rect">
            <a:avLst/>
          </a:prstGeom>
        </p:spPr>
      </p:pic>
      <p:sp>
        <p:nvSpPr>
          <p:cNvPr id="44" name="Rounded Rectangle 61">
            <a:extLst>
              <a:ext uri="{FF2B5EF4-FFF2-40B4-BE49-F238E27FC236}">
                <a16:creationId xmlns:a16="http://schemas.microsoft.com/office/drawing/2014/main" id="{B72C1052-B600-1CD2-76C6-FE46B91F031E}"/>
              </a:ext>
            </a:extLst>
          </p:cNvPr>
          <p:cNvSpPr/>
          <p:nvPr/>
        </p:nvSpPr>
        <p:spPr>
          <a:xfrm>
            <a:off x="2546310" y="134216"/>
            <a:ext cx="1632282" cy="56446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5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94168606-93CB-8B02-0EF0-0F6D3BE0956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0195" y="1831180"/>
            <a:ext cx="609600" cy="609600"/>
          </a:xfrm>
          <a:prstGeom prst="rect">
            <a:avLst/>
          </a:prstGeom>
        </p:spPr>
      </p:pic>
      <p:pic>
        <p:nvPicPr>
          <p:cNvPr id="46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80E7A817-B572-0B0D-60C2-2CB0E943D16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65826" y="434634"/>
            <a:ext cx="609600" cy="609600"/>
          </a:xfrm>
          <a:prstGeom prst="rect">
            <a:avLst/>
          </a:prstGeom>
        </p:spPr>
      </p:pic>
      <p:pic>
        <p:nvPicPr>
          <p:cNvPr id="47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17631510-4AF8-C3C4-6E9A-41E6BDF754B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30595" y="-797039"/>
            <a:ext cx="609600" cy="609600"/>
          </a:xfrm>
          <a:prstGeom prst="rect">
            <a:avLst/>
          </a:prstGeom>
        </p:spPr>
      </p:pic>
      <p:pic>
        <p:nvPicPr>
          <p:cNvPr id="48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14ECA0D6-9C8D-B83C-9405-57CFD0F2A40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09461" y="-1193020"/>
            <a:ext cx="609600" cy="609600"/>
          </a:xfrm>
          <a:prstGeom prst="rect">
            <a:avLst/>
          </a:prstGeom>
        </p:spPr>
      </p:pic>
      <p:pic>
        <p:nvPicPr>
          <p:cNvPr id="49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21FF3FEB-EE8D-5CB4-22E3-BE6475C81F9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50519" y="-1021454"/>
            <a:ext cx="609600" cy="609600"/>
          </a:xfrm>
          <a:prstGeom prst="rect">
            <a:avLst/>
          </a:prstGeom>
        </p:spPr>
      </p:pic>
      <p:pic>
        <p:nvPicPr>
          <p:cNvPr id="50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B22F686D-CD94-2F6F-3BC1-EB6D122BE8A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80637" y="-1515288"/>
            <a:ext cx="609600" cy="609600"/>
          </a:xfrm>
          <a:prstGeom prst="rect">
            <a:avLst/>
          </a:prstGeom>
        </p:spPr>
      </p:pic>
      <p:pic>
        <p:nvPicPr>
          <p:cNvPr id="51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DDB2EEDE-B556-7FAF-8CF5-B0686831DDD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73163" y="-1706064"/>
            <a:ext cx="609600" cy="609600"/>
          </a:xfrm>
          <a:prstGeom prst="rect">
            <a:avLst/>
          </a:prstGeom>
        </p:spPr>
      </p:pic>
      <p:pic>
        <p:nvPicPr>
          <p:cNvPr id="52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1EC061CB-A7B6-9E54-50C7-BAC87D6AE4E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277739" y="-1101839"/>
            <a:ext cx="609600" cy="609600"/>
          </a:xfrm>
          <a:prstGeom prst="rect">
            <a:avLst/>
          </a:prstGeom>
        </p:spPr>
      </p:pic>
      <p:pic>
        <p:nvPicPr>
          <p:cNvPr id="53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2DF70C06-4802-B024-19EB-A2DAE535598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42213" y="-1622342"/>
            <a:ext cx="609600" cy="609600"/>
          </a:xfrm>
          <a:prstGeom prst="rect">
            <a:avLst/>
          </a:prstGeom>
        </p:spPr>
      </p:pic>
      <p:pic>
        <p:nvPicPr>
          <p:cNvPr id="54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515C9E4E-973C-09FC-772F-0D8CA81B560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40702" y="-1643736"/>
            <a:ext cx="609600" cy="609600"/>
          </a:xfrm>
          <a:prstGeom prst="rect">
            <a:avLst/>
          </a:prstGeom>
        </p:spPr>
      </p:pic>
      <p:pic>
        <p:nvPicPr>
          <p:cNvPr id="55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70060A64-FCB3-9287-5252-5CA50BA9446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150475" y="-1682795"/>
            <a:ext cx="609600" cy="609600"/>
          </a:xfrm>
          <a:prstGeom prst="rect">
            <a:avLst/>
          </a:prstGeom>
        </p:spPr>
      </p:pic>
      <p:pic>
        <p:nvPicPr>
          <p:cNvPr id="56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11E3014A-53C3-C4CD-F2E9-D3DE0E2C7C4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45805" y="-1361938"/>
            <a:ext cx="609600" cy="609600"/>
          </a:xfrm>
          <a:prstGeom prst="rect">
            <a:avLst/>
          </a:prstGeom>
        </p:spPr>
      </p:pic>
      <p:sp>
        <p:nvSpPr>
          <p:cNvPr id="15" name="Rounded Rectangle 61">
            <a:extLst>
              <a:ext uri="{FF2B5EF4-FFF2-40B4-BE49-F238E27FC236}">
                <a16:creationId xmlns:a16="http://schemas.microsoft.com/office/drawing/2014/main" id="{5E147A64-9077-CB18-3133-A62B07AEF201}"/>
              </a:ext>
            </a:extLst>
          </p:cNvPr>
          <p:cNvSpPr/>
          <p:nvPr/>
        </p:nvSpPr>
        <p:spPr>
          <a:xfrm>
            <a:off x="4714157" y="0"/>
            <a:ext cx="1632282" cy="56446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733B068-99CF-F82C-2BB9-5F43E7AA3E29}"/>
              </a:ext>
            </a:extLst>
          </p:cNvPr>
          <p:cNvCxnSpPr>
            <a:cxnSpLocks/>
          </p:cNvCxnSpPr>
          <p:nvPr/>
        </p:nvCxnSpPr>
        <p:spPr>
          <a:xfrm>
            <a:off x="5619963" y="513707"/>
            <a:ext cx="0" cy="7705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7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9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994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994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994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99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994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99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994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7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994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994"/>
                            </p:stCondLst>
                            <p:childTnLst>
                              <p:par>
                                <p:cTn id="7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99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994"/>
                            </p:stCondLst>
                            <p:childTnLst>
                              <p:par>
                                <p:cTn id="9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994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994"/>
                            </p:stCondLst>
                            <p:childTnLst>
                              <p:par>
                                <p:cTn id="10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994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994"/>
                            </p:stCondLst>
                            <p:childTnLst>
                              <p:par>
                                <p:cTn id="1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0"/>
                            </p:stCondLst>
                            <p:childTnLst>
                              <p:par>
                                <p:cTn id="1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994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994"/>
                            </p:stCondLst>
                            <p:childTnLst>
                              <p:par>
                                <p:cTn id="1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5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0"/>
                            </p:stCondLst>
                            <p:childTnLst>
                              <p:par>
                                <p:cTn id="1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3" dur="994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994"/>
                            </p:stCondLst>
                            <p:childTnLst>
                              <p:par>
                                <p:cTn id="15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6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"/>
                            </p:stCondLst>
                            <p:childTnLst>
                              <p:par>
                                <p:cTn id="1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994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994"/>
                            </p:stCondLst>
                            <p:childTnLst>
                              <p:par>
                                <p:cTn id="17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8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0"/>
                            </p:stCondLst>
                            <p:childTnLst>
                              <p:par>
                                <p:cTn id="18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5" dur="994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1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1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1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1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1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1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2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2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13" grpId="0" animBg="1"/>
      <p:bldP spid="18" grpId="0" animBg="1"/>
      <p:bldP spid="21" grpId="0" animBg="1"/>
      <p:bldP spid="23" grpId="0" animBg="1"/>
      <p:bldP spid="25" grpId="0" animBg="1"/>
      <p:bldP spid="28" grpId="0" animBg="1"/>
      <p:bldP spid="30" grpId="0" animBg="1"/>
      <p:bldP spid="32" grpId="0" animBg="1"/>
      <p:bldP spid="35" grpId="0" animBg="1"/>
      <p:bldP spid="40" grpId="0" animBg="1"/>
      <p:bldP spid="4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D1F5FD-0C13-E48F-1E70-BB5D480838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8015" y="2507552"/>
            <a:ext cx="7955970" cy="2353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B8F41B-292F-13E1-C39A-6FE6C225FA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127" y="-414669"/>
            <a:ext cx="3522740" cy="352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4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12" y="223284"/>
            <a:ext cx="11914510" cy="65573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03E282-2059-E763-7116-DA39A6A71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35" y="591104"/>
            <a:ext cx="1013372" cy="9080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7621C7-A0A2-5406-A0EC-4ECAAAB31CB7}"/>
              </a:ext>
            </a:extLst>
          </p:cNvPr>
          <p:cNvSpPr txBox="1"/>
          <p:nvPr/>
        </p:nvSpPr>
        <p:spPr>
          <a:xfrm>
            <a:off x="2094613" y="648587"/>
            <a:ext cx="9346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87FB60-9401-D034-9AFA-7BE99B70F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994" y="1605184"/>
            <a:ext cx="9572625" cy="420052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0C9546D-8F6B-D7F5-1DBD-32AFCCFE3609}"/>
              </a:ext>
            </a:extLst>
          </p:cNvPr>
          <p:cNvSpPr/>
          <p:nvPr/>
        </p:nvSpPr>
        <p:spPr>
          <a:xfrm>
            <a:off x="2594345" y="1722476"/>
            <a:ext cx="297712" cy="414668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D3C2DEC-A8C1-95DE-58CE-896E77CEF808}"/>
              </a:ext>
            </a:extLst>
          </p:cNvPr>
          <p:cNvCxnSpPr>
            <a:cxnSpLocks/>
          </p:cNvCxnSpPr>
          <p:nvPr/>
        </p:nvCxnSpPr>
        <p:spPr>
          <a:xfrm>
            <a:off x="3625702" y="3040912"/>
            <a:ext cx="2477386" cy="11802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8E725946-537B-BE4F-E2AA-DDB4A5581CE6}"/>
              </a:ext>
            </a:extLst>
          </p:cNvPr>
          <p:cNvSpPr/>
          <p:nvPr/>
        </p:nvSpPr>
        <p:spPr>
          <a:xfrm>
            <a:off x="5486401" y="2094615"/>
            <a:ext cx="297712" cy="414668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7167471-87CC-D2CB-FCEF-34FA04AB866B}"/>
              </a:ext>
            </a:extLst>
          </p:cNvPr>
          <p:cNvCxnSpPr>
            <a:cxnSpLocks/>
          </p:cNvCxnSpPr>
          <p:nvPr/>
        </p:nvCxnSpPr>
        <p:spPr>
          <a:xfrm>
            <a:off x="6985591" y="3115340"/>
            <a:ext cx="2615609" cy="109515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CEE79DD2-8B13-7BE7-9095-9AD6266B792D}"/>
              </a:ext>
            </a:extLst>
          </p:cNvPr>
          <p:cNvSpPr/>
          <p:nvPr/>
        </p:nvSpPr>
        <p:spPr>
          <a:xfrm>
            <a:off x="10111564" y="2424224"/>
            <a:ext cx="297712" cy="414668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C9ABE32-8D07-D28C-669A-88ED7516AC76}"/>
              </a:ext>
            </a:extLst>
          </p:cNvPr>
          <p:cNvCxnSpPr>
            <a:cxnSpLocks/>
          </p:cNvCxnSpPr>
          <p:nvPr/>
        </p:nvCxnSpPr>
        <p:spPr>
          <a:xfrm flipH="1">
            <a:off x="3540642" y="3232298"/>
            <a:ext cx="5295015" cy="109515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98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7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12" y="223284"/>
            <a:ext cx="11914510" cy="65573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5D90D8-4662-250D-671D-959599C6A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842" y="670960"/>
            <a:ext cx="1465139" cy="8388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7B5146-1067-FA4E-D9DF-0B11C7821B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376" y="1661227"/>
            <a:ext cx="4219908" cy="22185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4910B4-43E0-7054-7EB7-BB40988A62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2700" y="1506500"/>
            <a:ext cx="4038600" cy="22288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8B96C9-3F35-CC72-A917-EB5794CD82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0437" y="3969598"/>
            <a:ext cx="5191125" cy="225742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AB457F3-A093-E11A-FE02-0C62B7406D32}"/>
              </a:ext>
            </a:extLst>
          </p:cNvPr>
          <p:cNvSpPr/>
          <p:nvPr/>
        </p:nvSpPr>
        <p:spPr>
          <a:xfrm>
            <a:off x="2498651" y="1765005"/>
            <a:ext cx="861237" cy="88250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2FC8D26-667F-D9A6-631E-7100039FFE28}"/>
              </a:ext>
            </a:extLst>
          </p:cNvPr>
          <p:cNvSpPr/>
          <p:nvPr/>
        </p:nvSpPr>
        <p:spPr>
          <a:xfrm>
            <a:off x="2732568" y="2860159"/>
            <a:ext cx="861237" cy="88250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DACD1A1-392C-7C96-7CDE-054DFD0F6270}"/>
              </a:ext>
            </a:extLst>
          </p:cNvPr>
          <p:cNvSpPr/>
          <p:nvPr/>
        </p:nvSpPr>
        <p:spPr>
          <a:xfrm>
            <a:off x="8261498" y="1690578"/>
            <a:ext cx="914400" cy="88250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180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67279A0-CB4F-477F-F151-B36F1678DDBC}"/>
              </a:ext>
            </a:extLst>
          </p:cNvPr>
          <p:cNvSpPr/>
          <p:nvPr/>
        </p:nvSpPr>
        <p:spPr>
          <a:xfrm>
            <a:off x="8261498" y="2764466"/>
            <a:ext cx="914400" cy="88250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5E9CA68-28AE-FF63-7447-07DDF6D82972}"/>
              </a:ext>
            </a:extLst>
          </p:cNvPr>
          <p:cNvSpPr/>
          <p:nvPr/>
        </p:nvSpPr>
        <p:spPr>
          <a:xfrm>
            <a:off x="6751675" y="4136066"/>
            <a:ext cx="914400" cy="88250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75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9AED811-7912-C6E5-FD0E-7AD8D044055F}"/>
              </a:ext>
            </a:extLst>
          </p:cNvPr>
          <p:cNvSpPr/>
          <p:nvPr/>
        </p:nvSpPr>
        <p:spPr>
          <a:xfrm>
            <a:off x="6570921" y="5252485"/>
            <a:ext cx="914400" cy="88250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245</a:t>
            </a:r>
          </a:p>
        </p:txBody>
      </p:sp>
      <p:pic>
        <p:nvPicPr>
          <p:cNvPr id="29" name="Picture 7">
            <a:extLst>
              <a:ext uri="{FF2B5EF4-FFF2-40B4-BE49-F238E27FC236}">
                <a16:creationId xmlns:a16="http://schemas.microsoft.com/office/drawing/2014/main" id="{4EE32B93-3DF8-AA86-5B25-D1700CF43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89" y="1553788"/>
            <a:ext cx="1330380" cy="118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>
            <a:extLst>
              <a:ext uri="{FF2B5EF4-FFF2-40B4-BE49-F238E27FC236}">
                <a16:creationId xmlns:a16="http://schemas.microsoft.com/office/drawing/2014/main" id="{1911B3BA-293E-4890-DDDE-4FB78B793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175" y="2384937"/>
            <a:ext cx="1401680" cy="175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>
            <a:extLst>
              <a:ext uri="{FF2B5EF4-FFF2-40B4-BE49-F238E27FC236}">
                <a16:creationId xmlns:a16="http://schemas.microsoft.com/office/drawing/2014/main" id="{0D3C916C-5910-9B7B-3926-D27255BD1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066" y="1054397"/>
            <a:ext cx="1368055" cy="157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7">
            <a:extLst>
              <a:ext uri="{FF2B5EF4-FFF2-40B4-BE49-F238E27FC236}">
                <a16:creationId xmlns:a16="http://schemas.microsoft.com/office/drawing/2014/main" id="{B82A4691-E53D-A81C-6408-E7C71C743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067" y="2617042"/>
            <a:ext cx="1392481" cy="124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>
            <a:extLst>
              <a:ext uri="{FF2B5EF4-FFF2-40B4-BE49-F238E27FC236}">
                <a16:creationId xmlns:a16="http://schemas.microsoft.com/office/drawing/2014/main" id="{E10817F0-C4A7-00FA-CF0C-86238EA98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444" y="3490722"/>
            <a:ext cx="1401680" cy="175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>
            <a:extLst>
              <a:ext uri="{FF2B5EF4-FFF2-40B4-BE49-F238E27FC236}">
                <a16:creationId xmlns:a16="http://schemas.microsoft.com/office/drawing/2014/main" id="{88E3A56D-82D9-82A8-D0DD-CDC5C57CF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591" y="4669466"/>
            <a:ext cx="1442483" cy="157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03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12" y="223284"/>
            <a:ext cx="11914510" cy="65573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872AA1-ADBB-93F5-38C0-6555F2F7A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184" y="791682"/>
            <a:ext cx="685800" cy="723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6122BB-3F03-AF44-32C8-6142176072EE}"/>
              </a:ext>
            </a:extLst>
          </p:cNvPr>
          <p:cNvSpPr txBox="1"/>
          <p:nvPr/>
        </p:nvSpPr>
        <p:spPr>
          <a:xfrm>
            <a:off x="1881963" y="659219"/>
            <a:ext cx="94842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đích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1EB06C-C943-2C75-B165-AFD761CA9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6602" y="2105247"/>
            <a:ext cx="5582120" cy="247738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CD76C7-35D5-CD24-B777-4C6A5A4CEDD9}"/>
              </a:ext>
            </a:extLst>
          </p:cNvPr>
          <p:cNvCxnSpPr/>
          <p:nvPr/>
        </p:nvCxnSpPr>
        <p:spPr>
          <a:xfrm>
            <a:off x="9260958" y="1127051"/>
            <a:ext cx="1818168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97F60AE-F9C6-EE2A-8A21-D9F555E358FF}"/>
              </a:ext>
            </a:extLst>
          </p:cNvPr>
          <p:cNvCxnSpPr>
            <a:cxnSpLocks/>
          </p:cNvCxnSpPr>
          <p:nvPr/>
        </p:nvCxnSpPr>
        <p:spPr>
          <a:xfrm>
            <a:off x="2615610" y="1531088"/>
            <a:ext cx="3763925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C0C4D8-F47A-6264-D22E-D08F8601DF9C}"/>
              </a:ext>
            </a:extLst>
          </p:cNvPr>
          <p:cNvCxnSpPr>
            <a:cxnSpLocks/>
          </p:cNvCxnSpPr>
          <p:nvPr/>
        </p:nvCxnSpPr>
        <p:spPr>
          <a:xfrm>
            <a:off x="2041452" y="1998921"/>
            <a:ext cx="2934585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F50457C-2D44-5507-D0AB-960ADBFAFD5E}"/>
              </a:ext>
            </a:extLst>
          </p:cNvPr>
          <p:cNvSpPr txBox="1"/>
          <p:nvPr/>
        </p:nvSpPr>
        <p:spPr>
          <a:xfrm>
            <a:off x="499730" y="2498651"/>
            <a:ext cx="57203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60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105 (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105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50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FEEDF3-939C-F278-37FF-BC5CF52CE3B2}"/>
              </a:ext>
            </a:extLst>
          </p:cNvPr>
          <p:cNvSpPr/>
          <p:nvPr/>
        </p:nvSpPr>
        <p:spPr>
          <a:xfrm>
            <a:off x="186901" y="111758"/>
            <a:ext cx="11897709" cy="6614605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4611639-6F3C-E92F-5773-37A9CA6EC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9933" y="2625157"/>
            <a:ext cx="3657777" cy="3909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F276B2-317A-EE33-21D4-8B665CEB4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631" y="1512012"/>
            <a:ext cx="7108552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3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12" y="223284"/>
            <a:ext cx="11914510" cy="65573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216E8F-8CFF-F13F-8647-1A53EEE9C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381" y="631086"/>
            <a:ext cx="1082750" cy="1082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7F6F42-25D2-3131-6EC9-74D3C52ECAE7}"/>
              </a:ext>
            </a:extLst>
          </p:cNvPr>
          <p:cNvSpPr txBox="1"/>
          <p:nvPr/>
        </p:nvSpPr>
        <p:spPr>
          <a:xfrm>
            <a:off x="1733108" y="616688"/>
            <a:ext cx="9420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Kể tên các hoạt động trong thực tế có sử dụng đơn vị đo thời gian là giây.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A0D52D-F103-EC3A-87E4-B379F9FFB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861" y="1955948"/>
            <a:ext cx="3209925" cy="3924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9CF9F5-2CAA-D151-FB79-B0CEBBC2CC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251" y="2016503"/>
            <a:ext cx="3206934" cy="39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3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112" y="223284"/>
            <a:ext cx="11914510" cy="655738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E24B145-B962-8CAF-2F07-7373D254B4D7}"/>
              </a:ext>
            </a:extLst>
          </p:cNvPr>
          <p:cNvGrpSpPr/>
          <p:nvPr/>
        </p:nvGrpSpPr>
        <p:grpSpPr>
          <a:xfrm>
            <a:off x="8142960" y="2782069"/>
            <a:ext cx="3614082" cy="3799866"/>
            <a:chOff x="8001897" y="2517912"/>
            <a:chExt cx="3807499" cy="400322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EFD9DE9-90D0-90D7-454B-56ED661F8C9B}"/>
                </a:ext>
              </a:extLst>
            </p:cNvPr>
            <p:cNvSpPr/>
            <p:nvPr/>
          </p:nvSpPr>
          <p:spPr>
            <a:xfrm>
              <a:off x="8519278" y="2517912"/>
              <a:ext cx="2888541" cy="1657573"/>
            </a:xfrm>
            <a:custGeom>
              <a:avLst/>
              <a:gdLst>
                <a:gd name="connsiteX0" fmla="*/ 0 w 2888541"/>
                <a:gd name="connsiteY0" fmla="*/ 276268 h 1657573"/>
                <a:gd name="connsiteX1" fmla="*/ 276268 w 2888541"/>
                <a:gd name="connsiteY1" fmla="*/ 0 h 1657573"/>
                <a:gd name="connsiteX2" fmla="*/ 2612273 w 2888541"/>
                <a:gd name="connsiteY2" fmla="*/ 0 h 1657573"/>
                <a:gd name="connsiteX3" fmla="*/ 2888541 w 2888541"/>
                <a:gd name="connsiteY3" fmla="*/ 276268 h 1657573"/>
                <a:gd name="connsiteX4" fmla="*/ 2888541 w 2888541"/>
                <a:gd name="connsiteY4" fmla="*/ 1381305 h 1657573"/>
                <a:gd name="connsiteX5" fmla="*/ 2612273 w 2888541"/>
                <a:gd name="connsiteY5" fmla="*/ 1657573 h 1657573"/>
                <a:gd name="connsiteX6" fmla="*/ 276268 w 2888541"/>
                <a:gd name="connsiteY6" fmla="*/ 1657573 h 1657573"/>
                <a:gd name="connsiteX7" fmla="*/ 0 w 2888541"/>
                <a:gd name="connsiteY7" fmla="*/ 1381305 h 1657573"/>
                <a:gd name="connsiteX8" fmla="*/ 0 w 2888541"/>
                <a:gd name="connsiteY8" fmla="*/ 276268 h 165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8541" h="1657573" fill="none" extrusionOk="0">
                  <a:moveTo>
                    <a:pt x="0" y="276268"/>
                  </a:moveTo>
                  <a:cubicBezTo>
                    <a:pt x="76" y="125740"/>
                    <a:pt x="125096" y="2362"/>
                    <a:pt x="276268" y="0"/>
                  </a:cubicBezTo>
                  <a:cubicBezTo>
                    <a:pt x="1132259" y="72427"/>
                    <a:pt x="2171805" y="61419"/>
                    <a:pt x="2612273" y="0"/>
                  </a:cubicBezTo>
                  <a:cubicBezTo>
                    <a:pt x="2764246" y="-4172"/>
                    <a:pt x="2883308" y="122106"/>
                    <a:pt x="2888541" y="276268"/>
                  </a:cubicBezTo>
                  <a:cubicBezTo>
                    <a:pt x="2938520" y="824394"/>
                    <a:pt x="2904272" y="1256471"/>
                    <a:pt x="2888541" y="1381305"/>
                  </a:cubicBezTo>
                  <a:cubicBezTo>
                    <a:pt x="2891899" y="1516843"/>
                    <a:pt x="2756089" y="1647750"/>
                    <a:pt x="2612273" y="1657573"/>
                  </a:cubicBezTo>
                  <a:cubicBezTo>
                    <a:pt x="2167923" y="1687400"/>
                    <a:pt x="1020063" y="1578267"/>
                    <a:pt x="276268" y="1657573"/>
                  </a:cubicBezTo>
                  <a:cubicBezTo>
                    <a:pt x="126808" y="1657220"/>
                    <a:pt x="-14583" y="1536768"/>
                    <a:pt x="0" y="1381305"/>
                  </a:cubicBezTo>
                  <a:cubicBezTo>
                    <a:pt x="-75329" y="1251181"/>
                    <a:pt x="54893" y="791664"/>
                    <a:pt x="0" y="276268"/>
                  </a:cubicBezTo>
                  <a:close/>
                </a:path>
                <a:path w="2888541" h="1657573" stroke="0" extrusionOk="0">
                  <a:moveTo>
                    <a:pt x="0" y="276268"/>
                  </a:moveTo>
                  <a:cubicBezTo>
                    <a:pt x="7413" y="125710"/>
                    <a:pt x="135193" y="23968"/>
                    <a:pt x="276268" y="0"/>
                  </a:cubicBezTo>
                  <a:cubicBezTo>
                    <a:pt x="734270" y="123000"/>
                    <a:pt x="2257503" y="-96860"/>
                    <a:pt x="2612273" y="0"/>
                  </a:cubicBezTo>
                  <a:cubicBezTo>
                    <a:pt x="2756733" y="-6188"/>
                    <a:pt x="2890240" y="120265"/>
                    <a:pt x="2888541" y="276268"/>
                  </a:cubicBezTo>
                  <a:cubicBezTo>
                    <a:pt x="2891152" y="394968"/>
                    <a:pt x="2834371" y="1083966"/>
                    <a:pt x="2888541" y="1381305"/>
                  </a:cubicBezTo>
                  <a:cubicBezTo>
                    <a:pt x="2860541" y="1544028"/>
                    <a:pt x="2740421" y="1653575"/>
                    <a:pt x="2612273" y="1657573"/>
                  </a:cubicBezTo>
                  <a:cubicBezTo>
                    <a:pt x="1851650" y="1496866"/>
                    <a:pt x="1273574" y="1697240"/>
                    <a:pt x="276268" y="1657573"/>
                  </a:cubicBezTo>
                  <a:cubicBezTo>
                    <a:pt x="115556" y="1655930"/>
                    <a:pt x="-26145" y="1522040"/>
                    <a:pt x="0" y="1381305"/>
                  </a:cubicBezTo>
                  <a:cubicBezTo>
                    <a:pt x="86692" y="843498"/>
                    <a:pt x="-66853" y="591439"/>
                    <a:pt x="0" y="276268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74320" rtlCol="0" anchor="ctr"/>
            <a:lstStyle/>
            <a:p>
              <a:pPr algn="ctr"/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  <a:cs typeface="Calibri" panose="020F0502020204030204" pitchFamily="34" charset="0"/>
                </a:rPr>
                <a:t>THẢO LUẬN NHÓM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C2245E4-3B68-34BD-7D52-766FC3825A5F}"/>
                </a:ext>
              </a:extLst>
            </p:cNvPr>
            <p:cNvGrpSpPr/>
            <p:nvPr/>
          </p:nvGrpSpPr>
          <p:grpSpPr>
            <a:xfrm>
              <a:off x="8001897" y="3789019"/>
              <a:ext cx="3807499" cy="2732119"/>
              <a:chOff x="1197026" y="4232126"/>
              <a:chExt cx="3751815" cy="263071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3CB2287-EF68-0530-BD2B-CCE06FCAF5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01180" y="4246637"/>
                <a:ext cx="2047661" cy="261620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7656F57-F7FD-8243-7967-E1AB9ED9B8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97026" y="4232126"/>
                <a:ext cx="1811038" cy="2616200"/>
              </a:xfrm>
              <a:prstGeom prst="rect">
                <a:avLst/>
              </a:prstGeom>
            </p:spPr>
          </p:pic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7F17DD4-5509-30BC-FEEE-EC903AF530D3}"/>
              </a:ext>
            </a:extLst>
          </p:cNvPr>
          <p:cNvSpPr txBox="1"/>
          <p:nvPr/>
        </p:nvSpPr>
        <p:spPr>
          <a:xfrm>
            <a:off x="1116420" y="2111338"/>
            <a:ext cx="7176976" cy="2032754"/>
          </a:xfrm>
          <a:custGeom>
            <a:avLst/>
            <a:gdLst>
              <a:gd name="connsiteX0" fmla="*/ 0 w 7176976"/>
              <a:gd name="connsiteY0" fmla="*/ 187705 h 2032754"/>
              <a:gd name="connsiteX1" fmla="*/ 187705 w 7176976"/>
              <a:gd name="connsiteY1" fmla="*/ 0 h 2032754"/>
              <a:gd name="connsiteX2" fmla="*/ 6989271 w 7176976"/>
              <a:gd name="connsiteY2" fmla="*/ 0 h 2032754"/>
              <a:gd name="connsiteX3" fmla="*/ 7176976 w 7176976"/>
              <a:gd name="connsiteY3" fmla="*/ 187705 h 2032754"/>
              <a:gd name="connsiteX4" fmla="*/ 7176976 w 7176976"/>
              <a:gd name="connsiteY4" fmla="*/ 1845049 h 2032754"/>
              <a:gd name="connsiteX5" fmla="*/ 6989271 w 7176976"/>
              <a:gd name="connsiteY5" fmla="*/ 2032754 h 2032754"/>
              <a:gd name="connsiteX6" fmla="*/ 187705 w 7176976"/>
              <a:gd name="connsiteY6" fmla="*/ 2032754 h 2032754"/>
              <a:gd name="connsiteX7" fmla="*/ 0 w 7176976"/>
              <a:gd name="connsiteY7" fmla="*/ 1845049 h 2032754"/>
              <a:gd name="connsiteX8" fmla="*/ 0 w 7176976"/>
              <a:gd name="connsiteY8" fmla="*/ 187705 h 203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76976" h="2032754" fill="none" extrusionOk="0">
                <a:moveTo>
                  <a:pt x="0" y="187705"/>
                </a:moveTo>
                <a:cubicBezTo>
                  <a:pt x="327" y="92899"/>
                  <a:pt x="90406" y="10688"/>
                  <a:pt x="187705" y="0"/>
                </a:cubicBezTo>
                <a:cubicBezTo>
                  <a:pt x="2143161" y="72427"/>
                  <a:pt x="3624394" y="61419"/>
                  <a:pt x="6989271" y="0"/>
                </a:cubicBezTo>
                <a:cubicBezTo>
                  <a:pt x="7091056" y="-12954"/>
                  <a:pt x="7160963" y="79194"/>
                  <a:pt x="7176976" y="187705"/>
                </a:cubicBezTo>
                <a:cubicBezTo>
                  <a:pt x="7162910" y="959727"/>
                  <a:pt x="7206606" y="1562180"/>
                  <a:pt x="7176976" y="1845049"/>
                </a:cubicBezTo>
                <a:cubicBezTo>
                  <a:pt x="7179429" y="1936267"/>
                  <a:pt x="7083888" y="2022609"/>
                  <a:pt x="6989271" y="2032754"/>
                </a:cubicBezTo>
                <a:cubicBezTo>
                  <a:pt x="5632867" y="2062581"/>
                  <a:pt x="2023625" y="1953448"/>
                  <a:pt x="187705" y="2032754"/>
                </a:cubicBezTo>
                <a:cubicBezTo>
                  <a:pt x="95514" y="2031457"/>
                  <a:pt x="-2973" y="1949304"/>
                  <a:pt x="0" y="1845049"/>
                </a:cubicBezTo>
                <a:cubicBezTo>
                  <a:pt x="-97550" y="1665317"/>
                  <a:pt x="-83494" y="438867"/>
                  <a:pt x="0" y="187705"/>
                </a:cubicBezTo>
                <a:close/>
              </a:path>
              <a:path w="7176976" h="2032754" stroke="0" extrusionOk="0">
                <a:moveTo>
                  <a:pt x="0" y="187705"/>
                </a:moveTo>
                <a:cubicBezTo>
                  <a:pt x="8514" y="86359"/>
                  <a:pt x="88276" y="8830"/>
                  <a:pt x="187705" y="0"/>
                </a:cubicBezTo>
                <a:cubicBezTo>
                  <a:pt x="1231420" y="123000"/>
                  <a:pt x="5861375" y="-96860"/>
                  <a:pt x="6989271" y="0"/>
                </a:cubicBezTo>
                <a:cubicBezTo>
                  <a:pt x="7081967" y="-8362"/>
                  <a:pt x="7180064" y="77813"/>
                  <a:pt x="7176976" y="187705"/>
                </a:cubicBezTo>
                <a:cubicBezTo>
                  <a:pt x="7167955" y="1013335"/>
                  <a:pt x="7279519" y="1398696"/>
                  <a:pt x="7176976" y="1845049"/>
                </a:cubicBezTo>
                <a:cubicBezTo>
                  <a:pt x="7160819" y="1954569"/>
                  <a:pt x="7088237" y="2031985"/>
                  <a:pt x="6989271" y="2032754"/>
                </a:cubicBezTo>
                <a:cubicBezTo>
                  <a:pt x="6004235" y="1872047"/>
                  <a:pt x="2287654" y="2072421"/>
                  <a:pt x="187705" y="2032754"/>
                </a:cubicBezTo>
                <a:cubicBezTo>
                  <a:pt x="79452" y="2031828"/>
                  <a:pt x="-4226" y="1946801"/>
                  <a:pt x="0" y="1845049"/>
                </a:cubicBezTo>
                <a:cubicBezTo>
                  <a:pt x="82687" y="1025132"/>
                  <a:pt x="18026" y="725420"/>
                  <a:pt x="0" y="187705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23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</a:t>
            </a:r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 nhanh các hoạt động trong thực tế có sử dụng đơn vị đo là giây.</a:t>
            </a:r>
            <a:endParaRPr lang="en-US" sz="4000" i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7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68C8692-BF5C-BB61-7B7C-6EE4153AC72A}"/>
              </a:ext>
            </a:extLst>
          </p:cNvPr>
          <p:cNvSpPr/>
          <p:nvPr/>
        </p:nvSpPr>
        <p:spPr>
          <a:xfrm>
            <a:off x="3561906" y="255181"/>
            <a:ext cx="4922875" cy="1031358"/>
          </a:xfrm>
          <a:custGeom>
            <a:avLst/>
            <a:gdLst>
              <a:gd name="connsiteX0" fmla="*/ 0 w 4922875"/>
              <a:gd name="connsiteY0" fmla="*/ 171896 h 1031358"/>
              <a:gd name="connsiteX1" fmla="*/ 171896 w 4922875"/>
              <a:gd name="connsiteY1" fmla="*/ 0 h 1031358"/>
              <a:gd name="connsiteX2" fmla="*/ 4750979 w 4922875"/>
              <a:gd name="connsiteY2" fmla="*/ 0 h 1031358"/>
              <a:gd name="connsiteX3" fmla="*/ 4922875 w 4922875"/>
              <a:gd name="connsiteY3" fmla="*/ 171896 h 1031358"/>
              <a:gd name="connsiteX4" fmla="*/ 4922875 w 4922875"/>
              <a:gd name="connsiteY4" fmla="*/ 859462 h 1031358"/>
              <a:gd name="connsiteX5" fmla="*/ 4750979 w 4922875"/>
              <a:gd name="connsiteY5" fmla="*/ 1031358 h 1031358"/>
              <a:gd name="connsiteX6" fmla="*/ 171896 w 4922875"/>
              <a:gd name="connsiteY6" fmla="*/ 1031358 h 1031358"/>
              <a:gd name="connsiteX7" fmla="*/ 0 w 4922875"/>
              <a:gd name="connsiteY7" fmla="*/ 859462 h 1031358"/>
              <a:gd name="connsiteX8" fmla="*/ 0 w 4922875"/>
              <a:gd name="connsiteY8" fmla="*/ 171896 h 103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22875" h="1031358" fill="none" extrusionOk="0">
                <a:moveTo>
                  <a:pt x="0" y="171896"/>
                </a:moveTo>
                <a:cubicBezTo>
                  <a:pt x="667" y="95003"/>
                  <a:pt x="79941" y="5004"/>
                  <a:pt x="171896" y="0"/>
                </a:cubicBezTo>
                <a:cubicBezTo>
                  <a:pt x="2326484" y="72427"/>
                  <a:pt x="3424189" y="61419"/>
                  <a:pt x="4750979" y="0"/>
                </a:cubicBezTo>
                <a:cubicBezTo>
                  <a:pt x="4844867" y="-7216"/>
                  <a:pt x="4905308" y="71647"/>
                  <a:pt x="4922875" y="171896"/>
                </a:cubicBezTo>
                <a:cubicBezTo>
                  <a:pt x="4892454" y="415321"/>
                  <a:pt x="4947945" y="703551"/>
                  <a:pt x="4922875" y="859462"/>
                </a:cubicBezTo>
                <a:cubicBezTo>
                  <a:pt x="4925330" y="941939"/>
                  <a:pt x="4835826" y="1020048"/>
                  <a:pt x="4750979" y="1031358"/>
                </a:cubicBezTo>
                <a:cubicBezTo>
                  <a:pt x="3242443" y="1061185"/>
                  <a:pt x="1831799" y="952052"/>
                  <a:pt x="171896" y="1031358"/>
                </a:cubicBezTo>
                <a:cubicBezTo>
                  <a:pt x="90487" y="1029829"/>
                  <a:pt x="-11888" y="956749"/>
                  <a:pt x="0" y="859462"/>
                </a:cubicBezTo>
                <a:cubicBezTo>
                  <a:pt x="32485" y="566231"/>
                  <a:pt x="23287" y="377518"/>
                  <a:pt x="0" y="171896"/>
                </a:cubicBezTo>
                <a:close/>
              </a:path>
              <a:path w="4922875" h="1031358" stroke="0" extrusionOk="0">
                <a:moveTo>
                  <a:pt x="0" y="171896"/>
                </a:moveTo>
                <a:cubicBezTo>
                  <a:pt x="6804" y="78815"/>
                  <a:pt x="78660" y="3541"/>
                  <a:pt x="171896" y="0"/>
                </a:cubicBezTo>
                <a:cubicBezTo>
                  <a:pt x="1560470" y="123000"/>
                  <a:pt x="3231224" y="-96860"/>
                  <a:pt x="4750979" y="0"/>
                </a:cubicBezTo>
                <a:cubicBezTo>
                  <a:pt x="4840834" y="-3873"/>
                  <a:pt x="4929322" y="63962"/>
                  <a:pt x="4922875" y="171896"/>
                </a:cubicBezTo>
                <a:cubicBezTo>
                  <a:pt x="4969949" y="423495"/>
                  <a:pt x="4959403" y="679571"/>
                  <a:pt x="4922875" y="859462"/>
                </a:cubicBezTo>
                <a:cubicBezTo>
                  <a:pt x="4906071" y="960486"/>
                  <a:pt x="4839612" y="1030326"/>
                  <a:pt x="4750979" y="1031358"/>
                </a:cubicBezTo>
                <a:cubicBezTo>
                  <a:pt x="2601535" y="870651"/>
                  <a:pt x="915384" y="1071025"/>
                  <a:pt x="171896" y="1031358"/>
                </a:cubicBezTo>
                <a:cubicBezTo>
                  <a:pt x="61593" y="1028254"/>
                  <a:pt x="-4942" y="952159"/>
                  <a:pt x="0" y="859462"/>
                </a:cubicBezTo>
                <a:cubicBezTo>
                  <a:pt x="15459" y="598363"/>
                  <a:pt x="49467" y="360005"/>
                  <a:pt x="0" y="171896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Cuộc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chạy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ngắn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721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50+ Kids Swimming Race Illustrations, Royalty-Free Vector Graphics &amp; Clip  Art - iStock">
            <a:extLst>
              <a:ext uri="{FF2B5EF4-FFF2-40B4-BE49-F238E27FC236}">
                <a16:creationId xmlns:a16="http://schemas.microsoft.com/office/drawing/2014/main" id="{B1292D38-1847-495D-905F-64E18F9C2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B9DAE43-DABC-442D-3B2D-46E3B7527975}"/>
              </a:ext>
            </a:extLst>
          </p:cNvPr>
          <p:cNvSpPr/>
          <p:nvPr/>
        </p:nvSpPr>
        <p:spPr>
          <a:xfrm>
            <a:off x="4614529" y="340241"/>
            <a:ext cx="4922875" cy="1031358"/>
          </a:xfrm>
          <a:custGeom>
            <a:avLst/>
            <a:gdLst>
              <a:gd name="connsiteX0" fmla="*/ 0 w 4922875"/>
              <a:gd name="connsiteY0" fmla="*/ 171896 h 1031358"/>
              <a:gd name="connsiteX1" fmla="*/ 171896 w 4922875"/>
              <a:gd name="connsiteY1" fmla="*/ 0 h 1031358"/>
              <a:gd name="connsiteX2" fmla="*/ 4750979 w 4922875"/>
              <a:gd name="connsiteY2" fmla="*/ 0 h 1031358"/>
              <a:gd name="connsiteX3" fmla="*/ 4922875 w 4922875"/>
              <a:gd name="connsiteY3" fmla="*/ 171896 h 1031358"/>
              <a:gd name="connsiteX4" fmla="*/ 4922875 w 4922875"/>
              <a:gd name="connsiteY4" fmla="*/ 859462 h 1031358"/>
              <a:gd name="connsiteX5" fmla="*/ 4750979 w 4922875"/>
              <a:gd name="connsiteY5" fmla="*/ 1031358 h 1031358"/>
              <a:gd name="connsiteX6" fmla="*/ 171896 w 4922875"/>
              <a:gd name="connsiteY6" fmla="*/ 1031358 h 1031358"/>
              <a:gd name="connsiteX7" fmla="*/ 0 w 4922875"/>
              <a:gd name="connsiteY7" fmla="*/ 859462 h 1031358"/>
              <a:gd name="connsiteX8" fmla="*/ 0 w 4922875"/>
              <a:gd name="connsiteY8" fmla="*/ 171896 h 103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22875" h="1031358" fill="none" extrusionOk="0">
                <a:moveTo>
                  <a:pt x="0" y="171896"/>
                </a:moveTo>
                <a:cubicBezTo>
                  <a:pt x="667" y="95003"/>
                  <a:pt x="79941" y="5004"/>
                  <a:pt x="171896" y="0"/>
                </a:cubicBezTo>
                <a:cubicBezTo>
                  <a:pt x="2326484" y="72427"/>
                  <a:pt x="3424189" y="61419"/>
                  <a:pt x="4750979" y="0"/>
                </a:cubicBezTo>
                <a:cubicBezTo>
                  <a:pt x="4844867" y="-7216"/>
                  <a:pt x="4905308" y="71647"/>
                  <a:pt x="4922875" y="171896"/>
                </a:cubicBezTo>
                <a:cubicBezTo>
                  <a:pt x="4892454" y="415321"/>
                  <a:pt x="4947945" y="703551"/>
                  <a:pt x="4922875" y="859462"/>
                </a:cubicBezTo>
                <a:cubicBezTo>
                  <a:pt x="4925330" y="941939"/>
                  <a:pt x="4835826" y="1020048"/>
                  <a:pt x="4750979" y="1031358"/>
                </a:cubicBezTo>
                <a:cubicBezTo>
                  <a:pt x="3242443" y="1061185"/>
                  <a:pt x="1831799" y="952052"/>
                  <a:pt x="171896" y="1031358"/>
                </a:cubicBezTo>
                <a:cubicBezTo>
                  <a:pt x="90487" y="1029829"/>
                  <a:pt x="-11888" y="956749"/>
                  <a:pt x="0" y="859462"/>
                </a:cubicBezTo>
                <a:cubicBezTo>
                  <a:pt x="32485" y="566231"/>
                  <a:pt x="23287" y="377518"/>
                  <a:pt x="0" y="171896"/>
                </a:cubicBezTo>
                <a:close/>
              </a:path>
              <a:path w="4922875" h="1031358" stroke="0" extrusionOk="0">
                <a:moveTo>
                  <a:pt x="0" y="171896"/>
                </a:moveTo>
                <a:cubicBezTo>
                  <a:pt x="6804" y="78815"/>
                  <a:pt x="78660" y="3541"/>
                  <a:pt x="171896" y="0"/>
                </a:cubicBezTo>
                <a:cubicBezTo>
                  <a:pt x="1560470" y="123000"/>
                  <a:pt x="3231224" y="-96860"/>
                  <a:pt x="4750979" y="0"/>
                </a:cubicBezTo>
                <a:cubicBezTo>
                  <a:pt x="4840834" y="-3873"/>
                  <a:pt x="4929322" y="63962"/>
                  <a:pt x="4922875" y="171896"/>
                </a:cubicBezTo>
                <a:cubicBezTo>
                  <a:pt x="4969949" y="423495"/>
                  <a:pt x="4959403" y="679571"/>
                  <a:pt x="4922875" y="859462"/>
                </a:cubicBezTo>
                <a:cubicBezTo>
                  <a:pt x="4906071" y="960486"/>
                  <a:pt x="4839612" y="1030326"/>
                  <a:pt x="4750979" y="1031358"/>
                </a:cubicBezTo>
                <a:cubicBezTo>
                  <a:pt x="2601535" y="870651"/>
                  <a:pt x="915384" y="1071025"/>
                  <a:pt x="171896" y="1031358"/>
                </a:cubicBezTo>
                <a:cubicBezTo>
                  <a:pt x="61593" y="1028254"/>
                  <a:pt x="-4942" y="952159"/>
                  <a:pt x="0" y="859462"/>
                </a:cubicBezTo>
                <a:cubicBezTo>
                  <a:pt x="15459" y="598363"/>
                  <a:pt x="49467" y="360005"/>
                  <a:pt x="0" y="171896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Cuộc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bơi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ngắn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988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738B32-F02F-61E9-FCD6-293D634C0FD1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4" name="组合 6">
            <a:extLst>
              <a:ext uri="{FF2B5EF4-FFF2-40B4-BE49-F238E27FC236}">
                <a16:creationId xmlns:a16="http://schemas.microsoft.com/office/drawing/2014/main" id="{3739334D-094A-BB21-45CC-245AF25BDE1C}"/>
              </a:ext>
            </a:extLst>
          </p:cNvPr>
          <p:cNvGrpSpPr/>
          <p:nvPr/>
        </p:nvGrpSpPr>
        <p:grpSpPr>
          <a:xfrm>
            <a:off x="1266795" y="324793"/>
            <a:ext cx="3922078" cy="3922078"/>
            <a:chOff x="3051715" y="1629522"/>
            <a:chExt cx="7107908" cy="7107908"/>
          </a:xfrm>
        </p:grpSpPr>
        <p:sp>
          <p:nvSpPr>
            <p:cNvPr id="55" name="弧形 7">
              <a:extLst>
                <a:ext uri="{FF2B5EF4-FFF2-40B4-BE49-F238E27FC236}">
                  <a16:creationId xmlns:a16="http://schemas.microsoft.com/office/drawing/2014/main" id="{E14FB849-40F2-3C9D-575F-15D7FA71235B}"/>
                </a:ext>
              </a:extLst>
            </p:cNvPr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6" name="弧形 8">
              <a:extLst>
                <a:ext uri="{FF2B5EF4-FFF2-40B4-BE49-F238E27FC236}">
                  <a16:creationId xmlns:a16="http://schemas.microsoft.com/office/drawing/2014/main" id="{BB984431-4121-C09C-39B0-E1B0054D3E6F}"/>
                </a:ext>
              </a:extLst>
            </p:cNvPr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7" name="弧形 9">
              <a:extLst>
                <a:ext uri="{FF2B5EF4-FFF2-40B4-BE49-F238E27FC236}">
                  <a16:creationId xmlns:a16="http://schemas.microsoft.com/office/drawing/2014/main" id="{00FB5416-FDFC-2F51-E617-2CB3D49CDF7C}"/>
                </a:ext>
              </a:extLst>
            </p:cNvPr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8" name="弧形 10">
              <a:extLst>
                <a:ext uri="{FF2B5EF4-FFF2-40B4-BE49-F238E27FC236}">
                  <a16:creationId xmlns:a16="http://schemas.microsoft.com/office/drawing/2014/main" id="{27E614D7-5CA5-359D-5D12-3D58A9E6A478}"/>
                </a:ext>
              </a:extLst>
            </p:cNvPr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9" name="弧形 11">
              <a:extLst>
                <a:ext uri="{FF2B5EF4-FFF2-40B4-BE49-F238E27FC236}">
                  <a16:creationId xmlns:a16="http://schemas.microsoft.com/office/drawing/2014/main" id="{31231460-7E9F-7740-B814-7449FDC74105}"/>
                </a:ext>
              </a:extLst>
            </p:cNvPr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60" name="任意多边形 82">
            <a:extLst>
              <a:ext uri="{FF2B5EF4-FFF2-40B4-BE49-F238E27FC236}">
                <a16:creationId xmlns:a16="http://schemas.microsoft.com/office/drawing/2014/main" id="{E8CE96C4-9A5A-2644-2824-42ECCA909F14}"/>
              </a:ext>
            </a:extLst>
          </p:cNvPr>
          <p:cNvSpPr/>
          <p:nvPr/>
        </p:nvSpPr>
        <p:spPr>
          <a:xfrm rot="5400000">
            <a:off x="1592671" y="40832"/>
            <a:ext cx="1388203" cy="3931244"/>
          </a:xfrm>
          <a:custGeom>
            <a:avLst/>
            <a:gdLst>
              <a:gd name="connsiteX0" fmla="*/ 0 w 1975995"/>
              <a:gd name="connsiteY0" fmla="*/ 1141593 h 4720095"/>
              <a:gd name="connsiteX1" fmla="*/ 0 w 1975995"/>
              <a:gd name="connsiteY1" fmla="*/ 987997 h 4720095"/>
              <a:gd name="connsiteX2" fmla="*/ 987997 w 1975995"/>
              <a:gd name="connsiteY2" fmla="*/ 0 h 4720095"/>
              <a:gd name="connsiteX3" fmla="*/ 1975994 w 1975995"/>
              <a:gd name="connsiteY3" fmla="*/ 987997 h 4720095"/>
              <a:gd name="connsiteX4" fmla="*/ 1975994 w 1975995"/>
              <a:gd name="connsiteY4" fmla="*/ 1095950 h 4720095"/>
              <a:gd name="connsiteX5" fmla="*/ 1975995 w 1975995"/>
              <a:gd name="connsiteY5" fmla="*/ 1095950 h 4720095"/>
              <a:gd name="connsiteX6" fmla="*/ 1975995 w 1975995"/>
              <a:gd name="connsiteY6" fmla="*/ 4720095 h 4720095"/>
              <a:gd name="connsiteX7" fmla="*/ 2815 w 1975995"/>
              <a:gd name="connsiteY7" fmla="*/ 4720095 h 4720095"/>
              <a:gd name="connsiteX8" fmla="*/ 2815 w 1975995"/>
              <a:gd name="connsiteY8" fmla="*/ 1197340 h 472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995" h="4720095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0F6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61" name="组合 3">
            <a:extLst>
              <a:ext uri="{FF2B5EF4-FFF2-40B4-BE49-F238E27FC236}">
                <a16:creationId xmlns:a16="http://schemas.microsoft.com/office/drawing/2014/main" id="{781A0052-F7D0-42C4-6782-8210F1EE2C39}"/>
              </a:ext>
            </a:extLst>
          </p:cNvPr>
          <p:cNvGrpSpPr/>
          <p:nvPr/>
        </p:nvGrpSpPr>
        <p:grpSpPr>
          <a:xfrm flipH="1">
            <a:off x="3239650" y="1661118"/>
            <a:ext cx="1965645" cy="1232847"/>
            <a:chOff x="594425" y="1153191"/>
            <a:chExt cx="2605975" cy="1634460"/>
          </a:xfrm>
        </p:grpSpPr>
        <p:sp>
          <p:nvSpPr>
            <p:cNvPr id="62" name="任意多边形 9">
              <a:extLst>
                <a:ext uri="{FF2B5EF4-FFF2-40B4-BE49-F238E27FC236}">
                  <a16:creationId xmlns:a16="http://schemas.microsoft.com/office/drawing/2014/main" id="{FCCF2A17-9A19-7510-6A23-E6EF82F7BCA9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63" name="任意多边形 10">
              <a:extLst>
                <a:ext uri="{FF2B5EF4-FFF2-40B4-BE49-F238E27FC236}">
                  <a16:creationId xmlns:a16="http://schemas.microsoft.com/office/drawing/2014/main" id="{620D7397-9475-4009-2B68-1DEC2575D764}"/>
                </a:ext>
              </a:extLst>
            </p:cNvPr>
            <p:cNvSpPr/>
            <p:nvPr/>
          </p:nvSpPr>
          <p:spPr>
            <a:xfrm>
              <a:off x="594425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64" name="组合 12">
            <a:extLst>
              <a:ext uri="{FF2B5EF4-FFF2-40B4-BE49-F238E27FC236}">
                <a16:creationId xmlns:a16="http://schemas.microsoft.com/office/drawing/2014/main" id="{69338F75-5916-87DC-9B26-C3B0AFB4C33D}"/>
              </a:ext>
            </a:extLst>
          </p:cNvPr>
          <p:cNvGrpSpPr/>
          <p:nvPr/>
        </p:nvGrpSpPr>
        <p:grpSpPr>
          <a:xfrm>
            <a:off x="3395552" y="1567731"/>
            <a:ext cx="619808" cy="623440"/>
            <a:chOff x="1267237" y="4149067"/>
            <a:chExt cx="1172591" cy="1179462"/>
          </a:xfrm>
        </p:grpSpPr>
        <p:sp>
          <p:nvSpPr>
            <p:cNvPr id="65" name="五角星 2">
              <a:extLst>
                <a:ext uri="{FF2B5EF4-FFF2-40B4-BE49-F238E27FC236}">
                  <a16:creationId xmlns:a16="http://schemas.microsoft.com/office/drawing/2014/main" id="{18105884-A346-9B0D-C6D7-EEFB0A873AE9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66" name="文本框 14">
              <a:extLst>
                <a:ext uri="{FF2B5EF4-FFF2-40B4-BE49-F238E27FC236}">
                  <a16:creationId xmlns:a16="http://schemas.microsoft.com/office/drawing/2014/main" id="{B5F56686-6A08-CAAD-285C-00BC0D61AF7D}"/>
                </a:ext>
              </a:extLst>
            </p:cNvPr>
            <p:cNvSpPr txBox="1"/>
            <p:nvPr/>
          </p:nvSpPr>
          <p:spPr>
            <a:xfrm>
              <a:off x="1496257" y="4521472"/>
              <a:ext cx="226907" cy="7182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 w="25400">
                  <a:solidFill>
                    <a:srgbClr val="20B6B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67" name="Text Placeholder 7">
            <a:extLst>
              <a:ext uri="{FF2B5EF4-FFF2-40B4-BE49-F238E27FC236}">
                <a16:creationId xmlns:a16="http://schemas.microsoft.com/office/drawing/2014/main" id="{C4AB01DC-D725-6E59-B5B5-5DABEBF5CF82}"/>
              </a:ext>
            </a:extLst>
          </p:cNvPr>
          <p:cNvSpPr txBox="1">
            <a:spLocks/>
          </p:cNvSpPr>
          <p:nvPr/>
        </p:nvSpPr>
        <p:spPr>
          <a:xfrm>
            <a:off x="1849742" y="3114943"/>
            <a:ext cx="4561691" cy="1268854"/>
          </a:xfrm>
          <a:prstGeom prst="rect">
            <a:avLst/>
          </a:prstGeom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</a:t>
            </a:r>
            <a:r>
              <a:rPr lang="en-US" sz="3600" b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6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45149360-016B-B3B3-D2B3-91A091E79DB5}"/>
              </a:ext>
            </a:extLst>
          </p:cNvPr>
          <p:cNvSpPr txBox="1">
            <a:spLocks/>
          </p:cNvSpPr>
          <p:nvPr/>
        </p:nvSpPr>
        <p:spPr>
          <a:xfrm>
            <a:off x="1796990" y="4699409"/>
            <a:ext cx="5714153" cy="1284933"/>
          </a:xfrm>
          <a:prstGeom prst="rect">
            <a:avLst/>
          </a:prstGeom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Regular" panose="020F0502020204030203" pitchFamily="34" charset="0"/>
                <a:cs typeface="Lato Regular" panose="020F0502020204030203" pitchFamily="34" charset="0"/>
              </a:rPr>
              <a:t>HS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Regular" panose="020F0502020204030203" pitchFamily="34" charset="0"/>
                <a:cs typeface="Lato Regular" panose="020F0502020204030203" pitchFamily="34" charset="0"/>
              </a:rPr>
              <a:t>xoay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Regular" panose="020F0502020204030203" pitchFamily="34" charset="0"/>
                <a:cs typeface="Lato Regular" panose="020F0502020204030203" pitchFamily="34" charset="0"/>
              </a:rPr>
              <a:t>kim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Regular" panose="020F0502020204030203" pitchFamily="34" charset="0"/>
                <a:cs typeface="Lato Regular" panose="020F0502020204030203" pitchFamily="34" charset="0"/>
              </a:rPr>
              <a:t>đồng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Regular" panose="020F0502020204030203" pitchFamily="34" charset="0"/>
                <a:cs typeface="Lato Regular" panose="020F0502020204030203" pitchFamily="34" charset="0"/>
              </a:rPr>
              <a:t>hồ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Regular" panose="020F0502020204030203" pitchFamily="34" charset="0"/>
                <a:cs typeface="Lato Regular" panose="020F0502020204030203" pitchFamily="34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Regular" panose="020F0502020204030203" pitchFamily="34" charset="0"/>
                <a:cs typeface="Lato Regular" panose="020F0502020204030203" pitchFamily="34" charset="0"/>
              </a:rPr>
              <a:t>yêu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Regular" panose="020F0502020204030203" pitchFamily="34" charset="0"/>
                <a:cs typeface="Lato Regular" panose="020F0502020204030203" pitchFamily="34" charset="0"/>
              </a:rPr>
              <a:t>cầu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Regular" panose="020F0502020204030203" pitchFamily="34" charset="0"/>
                <a:cs typeface="Lato Regular" panose="020F0502020204030203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3600" b="0" dirty="0">
                <a:solidFill>
                  <a:prstClr val="black"/>
                </a:solidFill>
                <a:latin typeface="Calibri" panose="020F0502020204030204"/>
                <a:ea typeface="Lato Regular" panose="020F0502020204030203" pitchFamily="34" charset="0"/>
                <a:cs typeface="Lato Regular" panose="020F0502020204030203" pitchFamily="34" charset="0"/>
              </a:rPr>
              <a:t>GV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grpSp>
        <p:nvGrpSpPr>
          <p:cNvPr id="69" name="组合 32">
            <a:extLst>
              <a:ext uri="{FF2B5EF4-FFF2-40B4-BE49-F238E27FC236}">
                <a16:creationId xmlns:a16="http://schemas.microsoft.com/office/drawing/2014/main" id="{FFF0BEC9-4EDB-D248-9DAA-67EAF7EA85E4}"/>
              </a:ext>
            </a:extLst>
          </p:cNvPr>
          <p:cNvGrpSpPr/>
          <p:nvPr/>
        </p:nvGrpSpPr>
        <p:grpSpPr>
          <a:xfrm>
            <a:off x="502059" y="3026837"/>
            <a:ext cx="1228122" cy="1183134"/>
            <a:chOff x="5309122" y="3164740"/>
            <a:chExt cx="1228122" cy="1183134"/>
          </a:xfrm>
        </p:grpSpPr>
        <p:grpSp>
          <p:nvGrpSpPr>
            <p:cNvPr id="70" name="组合 41">
              <a:extLst>
                <a:ext uri="{FF2B5EF4-FFF2-40B4-BE49-F238E27FC236}">
                  <a16:creationId xmlns:a16="http://schemas.microsoft.com/office/drawing/2014/main" id="{82D97256-AB06-1BC3-7B1C-F90D4DCC9EEC}"/>
                </a:ext>
              </a:extLst>
            </p:cNvPr>
            <p:cNvGrpSpPr/>
            <p:nvPr/>
          </p:nvGrpSpPr>
          <p:grpSpPr>
            <a:xfrm>
              <a:off x="5309122" y="3164740"/>
              <a:ext cx="1228122" cy="1183134"/>
              <a:chOff x="6194242" y="728765"/>
              <a:chExt cx="1666064" cy="1605033"/>
            </a:xfrm>
          </p:grpSpPr>
          <p:sp>
            <p:nvSpPr>
              <p:cNvPr id="72" name="椭圆 42">
                <a:extLst>
                  <a:ext uri="{FF2B5EF4-FFF2-40B4-BE49-F238E27FC236}">
                    <a16:creationId xmlns:a16="http://schemas.microsoft.com/office/drawing/2014/main" id="{FE123F10-6004-5BDD-A9EE-7BDAD3E63D40}"/>
                  </a:ext>
                </a:extLst>
              </p:cNvPr>
              <p:cNvSpPr/>
              <p:nvPr/>
            </p:nvSpPr>
            <p:spPr>
              <a:xfrm>
                <a:off x="6206985" y="728767"/>
                <a:ext cx="1593898" cy="1593898"/>
              </a:xfrm>
              <a:prstGeom prst="ellipse">
                <a:avLst/>
              </a:prstGeom>
              <a:solidFill>
                <a:srgbClr val="9FB70D"/>
              </a:solidFill>
              <a:ln>
                <a:noFill/>
              </a:ln>
              <a:effectLst>
                <a:outerShdw blurRad="254000" dist="635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grpSp>
            <p:nvGrpSpPr>
              <p:cNvPr id="73" name="组合 43">
                <a:extLst>
                  <a:ext uri="{FF2B5EF4-FFF2-40B4-BE49-F238E27FC236}">
                    <a16:creationId xmlns:a16="http://schemas.microsoft.com/office/drawing/2014/main" id="{E7FBE358-6908-8BCD-23B4-673B1977F58A}"/>
                  </a:ext>
                </a:extLst>
              </p:cNvPr>
              <p:cNvGrpSpPr/>
              <p:nvPr/>
            </p:nvGrpSpPr>
            <p:grpSpPr>
              <a:xfrm>
                <a:off x="6194242" y="728765"/>
                <a:ext cx="1666064" cy="1605033"/>
                <a:chOff x="6081947" y="4771376"/>
                <a:chExt cx="1666064" cy="1605033"/>
              </a:xfrm>
            </p:grpSpPr>
            <p:grpSp>
              <p:nvGrpSpPr>
                <p:cNvPr id="74" name="组合 44">
                  <a:extLst>
                    <a:ext uri="{FF2B5EF4-FFF2-40B4-BE49-F238E27FC236}">
                      <a16:creationId xmlns:a16="http://schemas.microsoft.com/office/drawing/2014/main" id="{AA972991-548B-3C86-5C0F-6872DFA6DE3F}"/>
                    </a:ext>
                  </a:extLst>
                </p:cNvPr>
                <p:cNvGrpSpPr/>
                <p:nvPr/>
              </p:nvGrpSpPr>
              <p:grpSpPr>
                <a:xfrm>
                  <a:off x="6081947" y="4771376"/>
                  <a:ext cx="1604351" cy="1605033"/>
                  <a:chOff x="9426725" y="1554934"/>
                  <a:chExt cx="1604351" cy="1605033"/>
                </a:xfrm>
              </p:grpSpPr>
              <p:sp>
                <p:nvSpPr>
                  <p:cNvPr id="76" name="椭圆 46">
                    <a:extLst>
                      <a:ext uri="{FF2B5EF4-FFF2-40B4-BE49-F238E27FC236}">
                        <a16:creationId xmlns:a16="http://schemas.microsoft.com/office/drawing/2014/main" id="{216ED5D1-AF07-98E1-00A2-212F5242035F}"/>
                      </a:ext>
                    </a:extLst>
                  </p:cNvPr>
                  <p:cNvSpPr/>
                  <p:nvPr/>
                </p:nvSpPr>
                <p:spPr>
                  <a:xfrm>
                    <a:off x="9437178" y="1566069"/>
                    <a:ext cx="1593898" cy="1593898"/>
                  </a:xfrm>
                  <a:prstGeom prst="ellipse">
                    <a:avLst/>
                  </a:prstGeom>
                  <a:solidFill>
                    <a:srgbClr val="22F1F6"/>
                  </a:solidFill>
                  <a:ln>
                    <a:noFill/>
                  </a:ln>
                  <a:effectLst>
                    <a:innerShdw blurRad="571500" dist="241300" dir="5400000">
                      <a:srgbClr val="20B6BE">
                        <a:alpha val="80000"/>
                      </a:srgb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等线" panose="02010600030101010101" pitchFamily="2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7" name="椭圆 47">
                    <a:extLst>
                      <a:ext uri="{FF2B5EF4-FFF2-40B4-BE49-F238E27FC236}">
                        <a16:creationId xmlns:a16="http://schemas.microsoft.com/office/drawing/2014/main" id="{4F529FAE-26E5-C7CC-D7BC-92D02927DF2B}"/>
                      </a:ext>
                    </a:extLst>
                  </p:cNvPr>
                  <p:cNvSpPr/>
                  <p:nvPr/>
                </p:nvSpPr>
                <p:spPr>
                  <a:xfrm>
                    <a:off x="9426725" y="1554934"/>
                    <a:ext cx="1593898" cy="159389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3"/>
                      </a:gs>
                      <a:gs pos="40000">
                        <a:srgbClr val="D6F133"/>
                      </a:gs>
                      <a:gs pos="100000">
                        <a:srgbClr val="92D050"/>
                      </a:gs>
                    </a:gsLst>
                    <a:path path="circle">
                      <a:fillToRect l="50000" t="-80000" r="50000" b="180000"/>
                    </a:path>
                    <a:tileRect/>
                  </a:gradFill>
                  <a:ln w="31750">
                    <a:solidFill>
                      <a:srgbClr val="D6F133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等线" panose="02010600030101010101" pitchFamily="2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8" name="弧形 48">
                    <a:extLst>
                      <a:ext uri="{FF2B5EF4-FFF2-40B4-BE49-F238E27FC236}">
                        <a16:creationId xmlns:a16="http://schemas.microsoft.com/office/drawing/2014/main" id="{8410B001-AFD0-1F94-531C-C6E9FA1A87A7}"/>
                      </a:ext>
                    </a:extLst>
                  </p:cNvPr>
                  <p:cNvSpPr/>
                  <p:nvPr/>
                </p:nvSpPr>
                <p:spPr>
                  <a:xfrm rot="17150761">
                    <a:off x="9589212" y="1706945"/>
                    <a:ext cx="1382557" cy="1382557"/>
                  </a:xfrm>
                  <a:prstGeom prst="arc">
                    <a:avLst>
                      <a:gd name="adj1" fmla="val 14257598"/>
                      <a:gd name="adj2" fmla="val 17991522"/>
                    </a:avLst>
                  </a:prstGeom>
                  <a:ln w="127000" cap="rnd">
                    <a:solidFill>
                      <a:schemeClr val="bg1">
                        <a:alpha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等线" panose="02010600030101010101" pitchFamily="2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9" name="弧形 49">
                    <a:extLst>
                      <a:ext uri="{FF2B5EF4-FFF2-40B4-BE49-F238E27FC236}">
                        <a16:creationId xmlns:a16="http://schemas.microsoft.com/office/drawing/2014/main" id="{AF2820EE-B988-C8F5-0631-4FC7B77387C2}"/>
                      </a:ext>
                    </a:extLst>
                  </p:cNvPr>
                  <p:cNvSpPr/>
                  <p:nvPr/>
                </p:nvSpPr>
                <p:spPr>
                  <a:xfrm rot="17283909">
                    <a:off x="9629644" y="1685173"/>
                    <a:ext cx="1382557" cy="1382557"/>
                  </a:xfrm>
                  <a:prstGeom prst="arc">
                    <a:avLst>
                      <a:gd name="adj1" fmla="val 18582933"/>
                      <a:gd name="adj2" fmla="val 19067742"/>
                    </a:avLst>
                  </a:prstGeom>
                  <a:ln w="127000" cap="rnd">
                    <a:solidFill>
                      <a:schemeClr val="bg1">
                        <a:alpha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等线" panose="02010600030101010101" pitchFamily="2" charset="-122"/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75" name="TextBox 322">
                  <a:extLst>
                    <a:ext uri="{FF2B5EF4-FFF2-40B4-BE49-F238E27FC236}">
                      <a16:creationId xmlns:a16="http://schemas.microsoft.com/office/drawing/2014/main" id="{EF37B6A9-31DD-EB38-F1B4-6734BA735800}"/>
                    </a:ext>
                  </a:extLst>
                </p:cNvPr>
                <p:cNvSpPr txBox="1"/>
                <p:nvPr/>
              </p:nvSpPr>
              <p:spPr>
                <a:xfrm>
                  <a:off x="6385137" y="4960093"/>
                  <a:ext cx="1362874" cy="626293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srgbClr val="9FB70D">
                      <a:alpha val="93000"/>
                    </a:srgbClr>
                  </a:outerShdw>
                </a:effectLst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>
                    <a:defRPr sz="4000" b="1">
                      <a:solidFill>
                        <a:srgbClr val="22F1F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1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71" name="文本框 57">
              <a:extLst>
                <a:ext uri="{FF2B5EF4-FFF2-40B4-BE49-F238E27FC236}">
                  <a16:creationId xmlns:a16="http://schemas.microsoft.com/office/drawing/2014/main" id="{C8EB3770-A3EF-E89C-5360-2A9F03BF169D}"/>
                </a:ext>
              </a:extLst>
            </p:cNvPr>
            <p:cNvSpPr txBox="1"/>
            <p:nvPr/>
          </p:nvSpPr>
          <p:spPr>
            <a:xfrm>
              <a:off x="5501489" y="3353321"/>
              <a:ext cx="87395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01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80" name="组合 33">
            <a:extLst>
              <a:ext uri="{FF2B5EF4-FFF2-40B4-BE49-F238E27FC236}">
                <a16:creationId xmlns:a16="http://schemas.microsoft.com/office/drawing/2014/main" id="{D676F59E-9573-1988-3887-1F2B3949ACC7}"/>
              </a:ext>
            </a:extLst>
          </p:cNvPr>
          <p:cNvGrpSpPr/>
          <p:nvPr/>
        </p:nvGrpSpPr>
        <p:grpSpPr>
          <a:xfrm>
            <a:off x="503080" y="4727477"/>
            <a:ext cx="1177219" cy="1194956"/>
            <a:chOff x="5327184" y="4853017"/>
            <a:chExt cx="1177219" cy="1194956"/>
          </a:xfrm>
        </p:grpSpPr>
        <p:grpSp>
          <p:nvGrpSpPr>
            <p:cNvPr id="81" name="组合 16">
              <a:extLst>
                <a:ext uri="{FF2B5EF4-FFF2-40B4-BE49-F238E27FC236}">
                  <a16:creationId xmlns:a16="http://schemas.microsoft.com/office/drawing/2014/main" id="{744F57F3-445A-809D-AB62-C26026B3B166}"/>
                </a:ext>
              </a:extLst>
            </p:cNvPr>
            <p:cNvGrpSpPr/>
            <p:nvPr/>
          </p:nvGrpSpPr>
          <p:grpSpPr>
            <a:xfrm>
              <a:off x="5327184" y="4853017"/>
              <a:ext cx="1177219" cy="1194956"/>
              <a:chOff x="9272337" y="-1404832"/>
              <a:chExt cx="1597009" cy="1621072"/>
            </a:xfrm>
          </p:grpSpPr>
          <p:sp>
            <p:nvSpPr>
              <p:cNvPr id="83" name="椭圆 17">
                <a:extLst>
                  <a:ext uri="{FF2B5EF4-FFF2-40B4-BE49-F238E27FC236}">
                    <a16:creationId xmlns:a16="http://schemas.microsoft.com/office/drawing/2014/main" id="{64AE4479-2836-CE3C-A2B9-8DC7353FBC0B}"/>
                  </a:ext>
                </a:extLst>
              </p:cNvPr>
              <p:cNvSpPr/>
              <p:nvPr/>
            </p:nvSpPr>
            <p:spPr>
              <a:xfrm>
                <a:off x="9272337" y="-1377658"/>
                <a:ext cx="1593898" cy="1593898"/>
              </a:xfrm>
              <a:prstGeom prst="ellipse">
                <a:avLst/>
              </a:prstGeom>
              <a:solidFill>
                <a:srgbClr val="20B6BE"/>
              </a:solidFill>
              <a:ln>
                <a:noFill/>
              </a:ln>
              <a:effectLst>
                <a:outerShdw blurRad="254000" dist="635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grpSp>
            <p:nvGrpSpPr>
              <p:cNvPr id="84" name="组合 18">
                <a:extLst>
                  <a:ext uri="{FF2B5EF4-FFF2-40B4-BE49-F238E27FC236}">
                    <a16:creationId xmlns:a16="http://schemas.microsoft.com/office/drawing/2014/main" id="{0125DEA8-3558-D960-EB91-7C730552B3B0}"/>
                  </a:ext>
                </a:extLst>
              </p:cNvPr>
              <p:cNvGrpSpPr/>
              <p:nvPr/>
            </p:nvGrpSpPr>
            <p:grpSpPr>
              <a:xfrm>
                <a:off x="9272337" y="-1404832"/>
                <a:ext cx="1597009" cy="1597009"/>
                <a:chOff x="9437178" y="1562958"/>
                <a:chExt cx="1597009" cy="1597009"/>
              </a:xfrm>
            </p:grpSpPr>
            <p:sp>
              <p:nvSpPr>
                <p:cNvPr id="86" name="椭圆 20">
                  <a:extLst>
                    <a:ext uri="{FF2B5EF4-FFF2-40B4-BE49-F238E27FC236}">
                      <a16:creationId xmlns:a16="http://schemas.microsoft.com/office/drawing/2014/main" id="{DF0B5A68-0FE8-D789-1ACE-58ED3C77EA39}"/>
                    </a:ext>
                  </a:extLst>
                </p:cNvPr>
                <p:cNvSpPr/>
                <p:nvPr/>
              </p:nvSpPr>
              <p:spPr>
                <a:xfrm>
                  <a:off x="9437178" y="1566069"/>
                  <a:ext cx="1593898" cy="1593898"/>
                </a:xfrm>
                <a:prstGeom prst="ellipse">
                  <a:avLst/>
                </a:prstGeom>
                <a:solidFill>
                  <a:srgbClr val="22F1F6"/>
                </a:solidFill>
                <a:ln>
                  <a:noFill/>
                </a:ln>
                <a:effectLst>
                  <a:innerShdw blurRad="571500" dist="241300" dir="5400000">
                    <a:srgbClr val="20B6BE">
                      <a:alpha val="8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椭圆 21">
                  <a:extLst>
                    <a:ext uri="{FF2B5EF4-FFF2-40B4-BE49-F238E27FC236}">
                      <a16:creationId xmlns:a16="http://schemas.microsoft.com/office/drawing/2014/main" id="{EA747044-4EC1-0BE0-952F-9FA4E32C5E4A}"/>
                    </a:ext>
                  </a:extLst>
                </p:cNvPr>
                <p:cNvSpPr/>
                <p:nvPr/>
              </p:nvSpPr>
              <p:spPr>
                <a:xfrm>
                  <a:off x="9440289" y="1562958"/>
                  <a:ext cx="1593898" cy="1593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22F1F6"/>
                    </a:gs>
                    <a:gs pos="40000">
                      <a:srgbClr val="22F1F6"/>
                    </a:gs>
                    <a:gs pos="100000">
                      <a:srgbClr val="20B6BE">
                        <a:alpha val="0"/>
                      </a:srgb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0">
                  <a:solidFill>
                    <a:srgbClr val="22F1F6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弧形 22">
                  <a:extLst>
                    <a:ext uri="{FF2B5EF4-FFF2-40B4-BE49-F238E27FC236}">
                      <a16:creationId xmlns:a16="http://schemas.microsoft.com/office/drawing/2014/main" id="{8205C783-4F7B-AA0A-844D-61B098E91CC4}"/>
                    </a:ext>
                  </a:extLst>
                </p:cNvPr>
                <p:cNvSpPr/>
                <p:nvPr/>
              </p:nvSpPr>
              <p:spPr>
                <a:xfrm rot="17150761">
                  <a:off x="9589212" y="1706945"/>
                  <a:ext cx="1382557" cy="1382557"/>
                </a:xfrm>
                <a:prstGeom prst="arc">
                  <a:avLst>
                    <a:gd name="adj1" fmla="val 14257598"/>
                    <a:gd name="adj2" fmla="val 1799152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弧形 23">
                  <a:extLst>
                    <a:ext uri="{FF2B5EF4-FFF2-40B4-BE49-F238E27FC236}">
                      <a16:creationId xmlns:a16="http://schemas.microsoft.com/office/drawing/2014/main" id="{7D3EFB58-7DE7-446B-290F-6A0A5A17C51A}"/>
                    </a:ext>
                  </a:extLst>
                </p:cNvPr>
                <p:cNvSpPr/>
                <p:nvPr/>
              </p:nvSpPr>
              <p:spPr>
                <a:xfrm rot="17283909">
                  <a:off x="9629644" y="1685173"/>
                  <a:ext cx="1382557" cy="1382557"/>
                </a:xfrm>
                <a:prstGeom prst="arc">
                  <a:avLst>
                    <a:gd name="adj1" fmla="val 18582933"/>
                    <a:gd name="adj2" fmla="val 1906774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5" name="TextBox 1">
                <a:extLst>
                  <a:ext uri="{FF2B5EF4-FFF2-40B4-BE49-F238E27FC236}">
                    <a16:creationId xmlns:a16="http://schemas.microsoft.com/office/drawing/2014/main" id="{8EB21754-ED9C-6B2D-9C3F-D4B12372DB35}"/>
                  </a:ext>
                </a:extLst>
              </p:cNvPr>
              <p:cNvSpPr txBox="1"/>
              <p:nvPr/>
            </p:nvSpPr>
            <p:spPr>
              <a:xfrm>
                <a:off x="9541021" y="-1197528"/>
                <a:ext cx="1286735" cy="626293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177800" dist="50800" dir="16620000" sx="93000" sy="93000" rotWithShape="0">
                      <a:srgbClr val="20B6BE"/>
                    </a:outerShdw>
                  </a:effectLst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82" name="文本框 58">
              <a:extLst>
                <a:ext uri="{FF2B5EF4-FFF2-40B4-BE49-F238E27FC236}">
                  <a16:creationId xmlns:a16="http://schemas.microsoft.com/office/drawing/2014/main" id="{B897CC9C-2BE3-A291-284E-2BECD9C52F95}"/>
                </a:ext>
              </a:extLst>
            </p:cNvPr>
            <p:cNvSpPr txBox="1"/>
            <p:nvPr/>
          </p:nvSpPr>
          <p:spPr>
            <a:xfrm>
              <a:off x="5511844" y="5055758"/>
              <a:ext cx="87395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等线" panose="02010600030101010101" pitchFamily="2" charset="-122"/>
                  <a:cs typeface="+mn-ea"/>
                  <a:sym typeface="+mn-lt"/>
                </a:rPr>
                <a:t>02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91F45091-8D76-8EF9-7590-45191F2B456A}"/>
              </a:ext>
            </a:extLst>
          </p:cNvPr>
          <p:cNvSpPr txBox="1"/>
          <p:nvPr/>
        </p:nvSpPr>
        <p:spPr>
          <a:xfrm>
            <a:off x="361814" y="1567731"/>
            <a:ext cx="3033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LUẬT CHƠI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B16397-BFA0-0D49-8B98-216903022C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010" y="2838893"/>
            <a:ext cx="3522740" cy="35227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EDF3A4-3935-27EA-BAE3-E60D548BD2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5508" y="561938"/>
            <a:ext cx="3993226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0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3" presetID="2" presetClass="entr" presetSubtype="8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2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4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5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7" grpId="0"/>
          <p:bldP spid="68" grpId="0"/>
          <p:bldP spid="9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7" grpId="0"/>
          <p:bldP spid="68" grpId="0"/>
          <p:bldP spid="90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31A448-82C3-6B47-03B5-F9EC67AF9E6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AB477E3-01C4-B2F5-5E81-033CC78536B0}"/>
              </a:ext>
            </a:extLst>
          </p:cNvPr>
          <p:cNvSpPr/>
          <p:nvPr/>
        </p:nvSpPr>
        <p:spPr>
          <a:xfrm>
            <a:off x="147145" y="121697"/>
            <a:ext cx="11897709" cy="6614605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6DCAA5-6233-C6D4-1AF4-C764B26BCF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7040" y="2827176"/>
            <a:ext cx="3657777" cy="39091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76CEB5-D538-7BCE-00AF-675C1C249B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58" y="2888883"/>
            <a:ext cx="3443020" cy="3399254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EE8EC26-6972-E9E0-AE53-585BB47045B3}"/>
              </a:ext>
            </a:extLst>
          </p:cNvPr>
          <p:cNvCxnSpPr>
            <a:cxnSpLocks/>
          </p:cNvCxnSpPr>
          <p:nvPr/>
        </p:nvCxnSpPr>
        <p:spPr>
          <a:xfrm flipH="1" flipV="1">
            <a:off x="6018028" y="3944679"/>
            <a:ext cx="173961" cy="63984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2063EEE-D505-0D89-6BBD-21855E8FB220}"/>
              </a:ext>
            </a:extLst>
          </p:cNvPr>
          <p:cNvCxnSpPr>
            <a:cxnSpLocks/>
          </p:cNvCxnSpPr>
          <p:nvPr/>
        </p:nvCxnSpPr>
        <p:spPr>
          <a:xfrm>
            <a:off x="6187547" y="4568114"/>
            <a:ext cx="4442" cy="10461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3A1458F4-D9B7-0813-A495-6419923924B9}"/>
              </a:ext>
            </a:extLst>
          </p:cNvPr>
          <p:cNvSpPr/>
          <p:nvPr/>
        </p:nvSpPr>
        <p:spPr>
          <a:xfrm>
            <a:off x="6134828" y="4507698"/>
            <a:ext cx="146819" cy="14561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0D2270C-BE73-1D2D-D967-9BB2D0311093}"/>
              </a:ext>
            </a:extLst>
          </p:cNvPr>
          <p:cNvSpPr/>
          <p:nvPr/>
        </p:nvSpPr>
        <p:spPr>
          <a:xfrm>
            <a:off x="8408319" y="4157093"/>
            <a:ext cx="3404289" cy="898156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times up">
            <a:extLst>
              <a:ext uri="{FF2B5EF4-FFF2-40B4-BE49-F238E27FC236}">
                <a16:creationId xmlns:a16="http://schemas.microsoft.com/office/drawing/2014/main" id="{59E092D4-E229-17DB-A0BA-43657C2C271E}"/>
              </a:ext>
            </a:extLst>
          </p:cNvPr>
          <p:cNvGrpSpPr/>
          <p:nvPr/>
        </p:nvGrpSpPr>
        <p:grpSpPr>
          <a:xfrm>
            <a:off x="421732" y="468982"/>
            <a:ext cx="2459691" cy="998311"/>
            <a:chOff x="4321176" y="185859"/>
            <a:chExt cx="2636838" cy="799962"/>
          </a:xfrm>
        </p:grpSpPr>
        <p:sp>
          <p:nvSpPr>
            <p:cNvPr id="12" name="Rounded Rectangle 123">
              <a:extLst>
                <a:ext uri="{FF2B5EF4-FFF2-40B4-BE49-F238E27FC236}">
                  <a16:creationId xmlns:a16="http://schemas.microsoft.com/office/drawing/2014/main" id="{BF374E7F-5A56-E25D-9A17-5FEF076FBFB2}"/>
                </a:ext>
              </a:extLst>
            </p:cNvPr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Rounded Rectangle 124">
              <a:extLst>
                <a:ext uri="{FF2B5EF4-FFF2-40B4-BE49-F238E27FC236}">
                  <a16:creationId xmlns:a16="http://schemas.microsoft.com/office/drawing/2014/main" id="{C4E78133-57F6-2580-828A-735E84AB202F}"/>
                </a:ext>
              </a:extLst>
            </p:cNvPr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Ví</a:t>
              </a:r>
              <a:r>
                <a:rPr kumimoji="0" lang="en-GB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dụ</a:t>
              </a:r>
              <a:endPara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559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id="{88DF940E-1755-4830-B8AF-C79046F3A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487" y="-344066"/>
            <a:ext cx="2398278" cy="2398278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13F4F6A0-AA98-44EE-95A4-4C69F464258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9516"/>
            <a:ext cx="1790369" cy="2226366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1D40495A-5BB1-FAA6-223E-D3C0A5A700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18950">
            <a:off x="4447144" y="445575"/>
            <a:ext cx="2920237" cy="25056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A3EE6A-C536-F5BD-8A1E-EAE017F371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4349" y="1178630"/>
            <a:ext cx="5925826" cy="15119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FF0290-8B5C-4712-9BE5-01EBA265FE78}"/>
              </a:ext>
            </a:extLst>
          </p:cNvPr>
          <p:cNvSpPr txBox="1"/>
          <p:nvPr/>
        </p:nvSpPr>
        <p:spPr>
          <a:xfrm>
            <a:off x="2716627" y="116414"/>
            <a:ext cx="6497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Thứ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Tư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ngày</a:t>
            </a:r>
            <a:r>
              <a:rPr lang="en-US" sz="3200" b="1" dirty="0">
                <a:solidFill>
                  <a:srgbClr val="FF0000"/>
                </a:solidFill>
              </a:rPr>
              <a:t> 16 </a:t>
            </a:r>
            <a:r>
              <a:rPr lang="en-US" sz="3200" b="1" dirty="0" err="1">
                <a:solidFill>
                  <a:srgbClr val="FF0000"/>
                </a:solidFill>
              </a:rPr>
              <a:t>tháng</a:t>
            </a:r>
            <a:r>
              <a:rPr lang="en-US" sz="3200" b="1" dirty="0">
                <a:solidFill>
                  <a:srgbClr val="FF0000"/>
                </a:solidFill>
              </a:rPr>
              <a:t> 10 </a:t>
            </a:r>
            <a:r>
              <a:rPr lang="en-US" sz="3200" b="1" dirty="0" err="1">
                <a:solidFill>
                  <a:srgbClr val="FF0000"/>
                </a:solidFill>
              </a:rPr>
              <a:t>năm</a:t>
            </a:r>
            <a:r>
              <a:rPr lang="en-US" sz="3200" b="1" dirty="0">
                <a:solidFill>
                  <a:srgbClr val="FF0000"/>
                </a:solidFill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89152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FEEDF3-939C-F278-37FF-BC5CF52CE3B2}"/>
              </a:ext>
            </a:extLst>
          </p:cNvPr>
          <p:cNvSpPr/>
          <p:nvPr/>
        </p:nvSpPr>
        <p:spPr>
          <a:xfrm>
            <a:off x="186901" y="111758"/>
            <a:ext cx="11897709" cy="6614605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1E0E5FC-4158-2A7C-E384-945A1DFF0344}"/>
              </a:ext>
            </a:extLst>
          </p:cNvPr>
          <p:cNvSpPr txBox="1">
            <a:spLocks/>
          </p:cNvSpPr>
          <p:nvPr/>
        </p:nvSpPr>
        <p:spPr>
          <a:xfrm>
            <a:off x="891850" y="1796527"/>
            <a:ext cx="10296456" cy="1710522"/>
          </a:xfrm>
          <a:prstGeom prst="rect">
            <a:avLst/>
          </a:prstGeom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vi-VN" altLang="zh-C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Làm quen với đơn vị đo thời gian: giây</a:t>
            </a:r>
          </a:p>
          <a:p>
            <a:pPr marL="571500" indent="-5715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vi-VN" altLang="zh-C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Biết mối quan hệ giữa giây và phút.</a:t>
            </a:r>
          </a:p>
          <a:p>
            <a:pPr marL="571500" indent="-5715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vi-VN" altLang="zh-C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Vận dụng </a:t>
            </a:r>
            <a:r>
              <a:rPr lang="vi-VN" altLang="zh-CN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được vào </a:t>
            </a:r>
            <a:r>
              <a:rPr lang="vi-VN" altLang="zh-C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thực tế cuộc sống.</a:t>
            </a:r>
            <a:endParaRPr lang="en-US" altLang="zh-CN" sz="4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135172-A2E3-77F7-A9AF-4D4D6F480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787" y="562560"/>
            <a:ext cx="6389162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FEEDF3-939C-F278-37FF-BC5CF52CE3B2}"/>
              </a:ext>
            </a:extLst>
          </p:cNvPr>
          <p:cNvSpPr/>
          <p:nvPr/>
        </p:nvSpPr>
        <p:spPr>
          <a:xfrm>
            <a:off x="186901" y="111758"/>
            <a:ext cx="11897709" cy="6614605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4611639-6F3C-E92F-5773-37A9CA6EC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9933" y="2625157"/>
            <a:ext cx="3657777" cy="3909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253388-FDB8-7C32-B670-B7852268F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896" y="1628970"/>
            <a:ext cx="7090263" cy="1835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D919DC-DC5F-8A9A-F9E0-863E6311123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244" y="2576026"/>
            <a:ext cx="1579445" cy="19640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CB79E4-1E6A-68D0-06D6-7140FCDB08F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828" y="377511"/>
            <a:ext cx="1699963" cy="211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FEEDF3-939C-F278-37FF-BC5CF52CE3B2}"/>
              </a:ext>
            </a:extLst>
          </p:cNvPr>
          <p:cNvSpPr/>
          <p:nvPr/>
        </p:nvSpPr>
        <p:spPr>
          <a:xfrm>
            <a:off x="186901" y="111758"/>
            <a:ext cx="11897709" cy="6614605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CDEDC06-6F39-0EBF-2457-9857CD9AB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123" y="490552"/>
            <a:ext cx="10089754" cy="4048095"/>
          </a:xfrm>
          <a:prstGeom prst="rect">
            <a:avLst/>
          </a:prstGeom>
        </p:spPr>
      </p:pic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E562B1B1-86EA-D219-BC45-8E6DA8903D48}"/>
              </a:ext>
            </a:extLst>
          </p:cNvPr>
          <p:cNvSpPr/>
          <p:nvPr/>
        </p:nvSpPr>
        <p:spPr>
          <a:xfrm>
            <a:off x="4423144" y="744278"/>
            <a:ext cx="2721935" cy="1307805"/>
          </a:xfrm>
          <a:prstGeom prst="wedgeEllipseCallout">
            <a:avLst>
              <a:gd name="adj1" fmla="val 28667"/>
              <a:gd name="adj2" fmla="val 5410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10DE38B4-44F1-2179-1357-8A4E0D66CF6D}"/>
              </a:ext>
            </a:extLst>
          </p:cNvPr>
          <p:cNvSpPr/>
          <p:nvPr/>
        </p:nvSpPr>
        <p:spPr>
          <a:xfrm>
            <a:off x="9069572" y="850604"/>
            <a:ext cx="2721935" cy="1307805"/>
          </a:xfrm>
          <a:prstGeom prst="wedgeEllipseCallout">
            <a:avLst>
              <a:gd name="adj1" fmla="val -38520"/>
              <a:gd name="adj2" fmla="val 484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60, 59, 58,…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7CE31ED-38F1-5E43-DD45-59FEF25B96C8}"/>
              </a:ext>
            </a:extLst>
          </p:cNvPr>
          <p:cNvSpPr/>
          <p:nvPr/>
        </p:nvSpPr>
        <p:spPr>
          <a:xfrm>
            <a:off x="4942105" y="4752754"/>
            <a:ext cx="3149272" cy="999460"/>
          </a:xfrm>
          <a:prstGeom prst="roundRect">
            <a:avLst>
              <a:gd name="adj" fmla="val 24327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vẽ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35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FEEDF3-939C-F278-37FF-BC5CF52CE3B2}"/>
              </a:ext>
            </a:extLst>
          </p:cNvPr>
          <p:cNvSpPr/>
          <p:nvPr/>
        </p:nvSpPr>
        <p:spPr>
          <a:xfrm>
            <a:off x="186901" y="111758"/>
            <a:ext cx="11897709" cy="6614605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310988-4B71-1043-5C03-F39BAD7B98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736" y="1865152"/>
            <a:ext cx="3443020" cy="3399254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A7ACC5-34F0-BF51-133A-931891B9A27F}"/>
              </a:ext>
            </a:extLst>
          </p:cNvPr>
          <p:cNvCxnSpPr>
            <a:cxnSpLocks/>
          </p:cNvCxnSpPr>
          <p:nvPr/>
        </p:nvCxnSpPr>
        <p:spPr>
          <a:xfrm flipV="1">
            <a:off x="5230667" y="2941983"/>
            <a:ext cx="745525" cy="61880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31073E4-7ED8-84C6-8B46-3580E9028A52}"/>
              </a:ext>
            </a:extLst>
          </p:cNvPr>
          <p:cNvCxnSpPr>
            <a:cxnSpLocks/>
          </p:cNvCxnSpPr>
          <p:nvPr/>
        </p:nvCxnSpPr>
        <p:spPr>
          <a:xfrm>
            <a:off x="5226225" y="3544383"/>
            <a:ext cx="849357" cy="0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D0E55E-E59C-FE86-AB9C-261E81FB78FF}"/>
              </a:ext>
            </a:extLst>
          </p:cNvPr>
          <p:cNvCxnSpPr>
            <a:cxnSpLocks/>
          </p:cNvCxnSpPr>
          <p:nvPr/>
        </p:nvCxnSpPr>
        <p:spPr>
          <a:xfrm flipV="1">
            <a:off x="5229250" y="2435087"/>
            <a:ext cx="399071" cy="112347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8BC74B0-16FA-F56D-77E1-1825E731AEC2}"/>
              </a:ext>
            </a:extLst>
          </p:cNvPr>
          <p:cNvSpPr/>
          <p:nvPr/>
        </p:nvSpPr>
        <p:spPr>
          <a:xfrm>
            <a:off x="5173506" y="3483967"/>
            <a:ext cx="146819" cy="14561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5088EE0-68B4-B062-EF19-CBA64DE52251}"/>
              </a:ext>
            </a:extLst>
          </p:cNvPr>
          <p:cNvCxnSpPr>
            <a:cxnSpLocks/>
          </p:cNvCxnSpPr>
          <p:nvPr/>
        </p:nvCxnSpPr>
        <p:spPr>
          <a:xfrm flipH="1">
            <a:off x="6007395" y="3136605"/>
            <a:ext cx="1435395" cy="340242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8B0CCD0-365A-5391-03B0-27E54F2FA742}"/>
              </a:ext>
            </a:extLst>
          </p:cNvPr>
          <p:cNvSpPr txBox="1"/>
          <p:nvPr/>
        </p:nvSpPr>
        <p:spPr>
          <a:xfrm>
            <a:off x="7559749" y="2785730"/>
            <a:ext cx="1977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Kim </a:t>
            </a:r>
            <a:r>
              <a:rPr lang="en-US" sz="4000" b="1" dirty="0" err="1">
                <a:solidFill>
                  <a:srgbClr val="002060"/>
                </a:solidFill>
              </a:rPr>
              <a:t>giờ</a:t>
            </a:r>
            <a:endParaRPr lang="en-US" sz="4000" b="1" dirty="0">
              <a:solidFill>
                <a:srgbClr val="002060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4EA7D62-255A-9B1A-9F01-BE0DAB0BAA93}"/>
              </a:ext>
            </a:extLst>
          </p:cNvPr>
          <p:cNvCxnSpPr>
            <a:cxnSpLocks/>
          </p:cNvCxnSpPr>
          <p:nvPr/>
        </p:nvCxnSpPr>
        <p:spPr>
          <a:xfrm flipH="1">
            <a:off x="5996762" y="2158409"/>
            <a:ext cx="967563" cy="808075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A4FE0C7-2464-9D74-E303-A0F5DB919EDD}"/>
              </a:ext>
            </a:extLst>
          </p:cNvPr>
          <p:cNvSpPr txBox="1"/>
          <p:nvPr/>
        </p:nvSpPr>
        <p:spPr>
          <a:xfrm>
            <a:off x="6996223" y="1775636"/>
            <a:ext cx="2498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Kim </a:t>
            </a:r>
            <a:r>
              <a:rPr lang="en-US" sz="4000" b="1" dirty="0" err="1">
                <a:solidFill>
                  <a:srgbClr val="002060"/>
                </a:solidFill>
              </a:rPr>
              <a:t>phút</a:t>
            </a:r>
            <a:endParaRPr lang="en-US" sz="4000" b="1" dirty="0">
              <a:solidFill>
                <a:srgbClr val="002060"/>
              </a:solidFill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9C4C9C5-BD4F-B591-F571-9FEA409CF065}"/>
              </a:ext>
            </a:extLst>
          </p:cNvPr>
          <p:cNvCxnSpPr>
            <a:cxnSpLocks/>
          </p:cNvCxnSpPr>
          <p:nvPr/>
        </p:nvCxnSpPr>
        <p:spPr>
          <a:xfrm flipH="1">
            <a:off x="5635256" y="1541721"/>
            <a:ext cx="723014" cy="87187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2543369-EDBC-B206-6122-7405ED28774C}"/>
              </a:ext>
            </a:extLst>
          </p:cNvPr>
          <p:cNvSpPr txBox="1"/>
          <p:nvPr/>
        </p:nvSpPr>
        <p:spPr>
          <a:xfrm>
            <a:off x="6326373" y="988826"/>
            <a:ext cx="2498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Kim </a:t>
            </a:r>
            <a:r>
              <a:rPr lang="en-US" sz="4000" b="1" dirty="0" err="1">
                <a:solidFill>
                  <a:srgbClr val="002060"/>
                </a:solidFill>
              </a:rPr>
              <a:t>giây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83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FEEDF3-939C-F278-37FF-BC5CF52CE3B2}"/>
              </a:ext>
            </a:extLst>
          </p:cNvPr>
          <p:cNvSpPr/>
          <p:nvPr/>
        </p:nvSpPr>
        <p:spPr>
          <a:xfrm>
            <a:off x="186901" y="111758"/>
            <a:ext cx="11897709" cy="6614605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8BC74B0-16FA-F56D-77E1-1825E731AEC2}"/>
              </a:ext>
            </a:extLst>
          </p:cNvPr>
          <p:cNvSpPr/>
          <p:nvPr/>
        </p:nvSpPr>
        <p:spPr>
          <a:xfrm>
            <a:off x="2557898" y="2729056"/>
            <a:ext cx="146819" cy="14561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EFB36E-EECC-2B71-24C9-0ACE7B130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805"/>
            <a:ext cx="5985980" cy="57557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0F7EC7E-C6A9-7B69-AF66-446366971FB3}"/>
              </a:ext>
            </a:extLst>
          </p:cNvPr>
          <p:cNvGrpSpPr/>
          <p:nvPr/>
        </p:nvGrpSpPr>
        <p:grpSpPr>
          <a:xfrm>
            <a:off x="2805555" y="880236"/>
            <a:ext cx="152400" cy="3697066"/>
            <a:chOff x="5562600" y="2246534"/>
            <a:chExt cx="152400" cy="369706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4837E57-24BF-B98C-4FEB-5FECFC2C5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2246534"/>
              <a:ext cx="152400" cy="2177147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DFA5CE5-B5F6-4CBA-02F2-7219671D4694}"/>
                </a:ext>
              </a:extLst>
            </p:cNvPr>
            <p:cNvSpPr/>
            <p:nvPr/>
          </p:nvSpPr>
          <p:spPr>
            <a:xfrm>
              <a:off x="5562600" y="4419600"/>
              <a:ext cx="152400" cy="152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A7C6AA7-35D8-9042-A40E-F39F622EBE5D}"/>
              </a:ext>
            </a:extLst>
          </p:cNvPr>
          <p:cNvSpPr/>
          <p:nvPr/>
        </p:nvSpPr>
        <p:spPr>
          <a:xfrm rot="19795885">
            <a:off x="3017905" y="2186658"/>
            <a:ext cx="1311650" cy="91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CCEA740B-0F43-F9D0-6A24-F5CE79B4B1C2}"/>
              </a:ext>
            </a:extLst>
          </p:cNvPr>
          <p:cNvSpPr/>
          <p:nvPr/>
        </p:nvSpPr>
        <p:spPr>
          <a:xfrm>
            <a:off x="5686385" y="946060"/>
            <a:ext cx="5892471" cy="2360665"/>
          </a:xfrm>
          <a:prstGeom prst="roundRect">
            <a:avLst>
              <a:gd name="adj" fmla="val 24327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kim giây chạy được một vòng trên mặt đồng hồ qua 60 vạch thì kim phút chạy được 1 phút.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Speech Bubble: Rectangle with Corners Rounded 49">
            <a:extLst>
              <a:ext uri="{FF2B5EF4-FFF2-40B4-BE49-F238E27FC236}">
                <a16:creationId xmlns:a16="http://schemas.microsoft.com/office/drawing/2014/main" id="{B2CFDB99-7609-26C5-CE7F-A958E8DDF9C7}"/>
              </a:ext>
            </a:extLst>
          </p:cNvPr>
          <p:cNvSpPr/>
          <p:nvPr/>
        </p:nvSpPr>
        <p:spPr>
          <a:xfrm flipH="1">
            <a:off x="3179135" y="5220586"/>
            <a:ext cx="8835656" cy="141413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Giây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vị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thời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/>
              </a:rPr>
              <a:t>Ta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/>
              </a:rPr>
              <a:t>: 1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/>
              </a:rPr>
              <a:t>phút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/>
              </a:rPr>
              <a:t> = 60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/>
              </a:rPr>
              <a:t>giây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6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/>
        <a:ea typeface="庞门正道标题体"/>
        <a:cs typeface=""/>
      </a:majorFont>
      <a:minorFont>
        <a:latin typeface="庞门正道标题体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模块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311</Words>
  <Application>Microsoft Office PowerPoint</Application>
  <PresentationFormat>Widescreen</PresentationFormat>
  <Paragraphs>60</Paragraphs>
  <Slides>19</Slides>
  <Notes>7</Notes>
  <HiddenSlides>0</HiddenSlides>
  <MMClips>12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UTM Cookies</vt:lpstr>
      <vt:lpstr>Wingdings</vt:lpstr>
      <vt:lpstr>庞门正道标题体</vt:lpstr>
      <vt:lpstr>千图网海量PPT模板www.58pic.com​​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51</cp:revision>
  <dcterms:created xsi:type="dcterms:W3CDTF">2023-07-24T08:45:32Z</dcterms:created>
  <dcterms:modified xsi:type="dcterms:W3CDTF">2024-12-13T08:12:51Z</dcterms:modified>
</cp:coreProperties>
</file>