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3" r:id="rId3"/>
  </p:sldMasterIdLst>
  <p:notesMasterIdLst>
    <p:notesMasterId r:id="rId18"/>
  </p:notesMasterIdLst>
  <p:sldIdLst>
    <p:sldId id="293" r:id="rId4"/>
    <p:sldId id="348" r:id="rId5"/>
    <p:sldId id="349" r:id="rId6"/>
    <p:sldId id="346" r:id="rId7"/>
    <p:sldId id="321" r:id="rId8"/>
    <p:sldId id="350" r:id="rId9"/>
    <p:sldId id="351" r:id="rId10"/>
    <p:sldId id="339" r:id="rId11"/>
    <p:sldId id="347" r:id="rId12"/>
    <p:sldId id="352" r:id="rId13"/>
    <p:sldId id="353" r:id="rId14"/>
    <p:sldId id="354" r:id="rId15"/>
    <p:sldId id="317" r:id="rId16"/>
    <p:sldId id="294" r:id="rId17"/>
  </p:sldIdLst>
  <p:sldSz cx="9144000" cy="5143500" type="screen16x9"/>
  <p:notesSz cx="6858000" cy="9144000"/>
  <p:defaultTextStyle>
    <a:defPPr>
      <a:defRPr lang="zh-CN"/>
    </a:defPPr>
    <a:lvl1pPr marL="0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757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514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26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022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377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6529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9286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043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85" userDrawn="1">
          <p15:clr>
            <a:srgbClr val="A4A3A4"/>
          </p15:clr>
        </p15:guide>
        <p15:guide id="4" pos="5375" userDrawn="1">
          <p15:clr>
            <a:srgbClr val="A4A3A4"/>
          </p15:clr>
        </p15:guide>
        <p15:guide id="5" orient="horz" pos="259" userDrawn="1">
          <p15:clr>
            <a:srgbClr val="A4A3A4"/>
          </p15:clr>
        </p15:guide>
        <p15:guide id="6" orient="horz" pos="2981" userDrawn="1">
          <p15:clr>
            <a:srgbClr val="A4A3A4"/>
          </p15:clr>
        </p15:guide>
        <p15:guide id="7" orient="horz" pos="316">
          <p15:clr>
            <a:srgbClr val="A4A3A4"/>
          </p15:clr>
        </p15:guide>
        <p15:guide id="8" orient="horz" pos="4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D8FF"/>
    <a:srgbClr val="FF3399"/>
    <a:srgbClr val="79DCFF"/>
    <a:srgbClr val="B3EBFF"/>
    <a:srgbClr val="D1F3FF"/>
    <a:srgbClr val="CCFF66"/>
    <a:srgbClr val="FFCC99"/>
    <a:srgbClr val="FFFFFF"/>
    <a:srgbClr val="E1F7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25" autoAdjust="0"/>
    <p:restoredTop sz="94747" autoAdjust="0"/>
  </p:normalViewPr>
  <p:slideViewPr>
    <p:cSldViewPr snapToGrid="0" showGuides="1">
      <p:cViewPr varScale="1">
        <p:scale>
          <a:sx n="90" d="100"/>
          <a:sy n="90" d="100"/>
        </p:scale>
        <p:origin x="732" y="66"/>
      </p:cViewPr>
      <p:guideLst>
        <p:guide orient="horz" pos="1643"/>
        <p:guide pos="2880"/>
        <p:guide pos="385"/>
        <p:guide pos="5375"/>
        <p:guide orient="horz" pos="259"/>
        <p:guide orient="horz" pos="2981"/>
        <p:guide orient="horz" pos="316"/>
        <p:guide orient="horz" pos="4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DFAFB-71C1-48B7-8214-8E31A2E46542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4450B-48A1-4EA9-BC69-F5FA574CC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96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05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12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22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30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3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4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4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5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BA2DEFC0-21E7-0FF3-64CB-A36E5BE80E47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6386" name="Text Placeholder 2">
            <a:extLst>
              <a:ext uri="{FF2B5EF4-FFF2-40B4-BE49-F238E27FC236}">
                <a16:creationId xmlns:a16="http://schemas.microsoft.com/office/drawing/2014/main" id="{275C7022-93E1-7CDA-0148-28A9E888212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7" indent="0" algn="ctr">
              <a:buNone/>
              <a:defRPr sz="1500"/>
            </a:lvl2pPr>
            <a:lvl3pPr marL="685514" indent="0" algn="ctr">
              <a:buNone/>
              <a:defRPr sz="1400"/>
            </a:lvl3pPr>
            <a:lvl4pPr marL="1028265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75" indent="0" algn="ctr">
              <a:buNone/>
              <a:defRPr sz="1200"/>
            </a:lvl6pPr>
            <a:lvl7pPr marL="2056529" indent="0" algn="ctr">
              <a:buNone/>
              <a:defRPr sz="1200"/>
            </a:lvl7pPr>
            <a:lvl8pPr marL="2399286" indent="0" algn="ctr">
              <a:buNone/>
              <a:defRPr sz="1200"/>
            </a:lvl8pPr>
            <a:lvl9pPr marL="2742043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754665"/>
      </p:ext>
    </p:extLst>
  </p:cSld>
  <p:clrMapOvr>
    <a:masterClrMapping/>
  </p:clrMapOvr>
  <p:transition spd="med" advClick="0" advTm="0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570419"/>
      </p:ext>
    </p:extLst>
  </p:cSld>
  <p:clrMapOvr>
    <a:masterClrMapping/>
  </p:clrMapOvr>
  <p:transition spd="med" advClick="0" advTm="0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5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468879"/>
      </p:ext>
    </p:extLst>
  </p:cSld>
  <p:clrMapOvr>
    <a:masterClrMapping/>
  </p:clrMapOvr>
  <p:transition spd="med" advClick="0" advTm="0">
    <p:push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7" indent="0" algn="ctr">
              <a:buNone/>
              <a:defRPr sz="1500"/>
            </a:lvl2pPr>
            <a:lvl3pPr marL="685514" indent="0" algn="ctr">
              <a:buNone/>
              <a:defRPr sz="1400"/>
            </a:lvl3pPr>
            <a:lvl4pPr marL="1028265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75" indent="0" algn="ctr">
              <a:buNone/>
              <a:defRPr sz="1200"/>
            </a:lvl6pPr>
            <a:lvl7pPr marL="2056529" indent="0" algn="ctr">
              <a:buNone/>
              <a:defRPr sz="1200"/>
            </a:lvl7pPr>
            <a:lvl8pPr marL="2399286" indent="0" algn="ctr">
              <a:buNone/>
              <a:defRPr sz="1200"/>
            </a:lvl8pPr>
            <a:lvl9pPr marL="2742043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446263"/>
      </p:ext>
    </p:extLst>
  </p:cSld>
  <p:clrMapOvr>
    <a:masterClrMapping/>
  </p:clrMapOvr>
  <p:transition spd="med" advClick="0" advTm="0">
    <p:push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311224"/>
      </p:ext>
    </p:extLst>
  </p:cSld>
  <p:clrMapOvr>
    <a:masterClrMapping/>
  </p:clrMapOvr>
  <p:transition spd="med" advClick="0" advTm="0">
    <p:push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261046"/>
      </p:ext>
    </p:extLst>
  </p:cSld>
  <p:clrMapOvr>
    <a:masterClrMapping/>
  </p:clrMapOvr>
  <p:transition spd="med" advClick="0" advTm="0">
    <p:push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18625"/>
      </p:ext>
    </p:extLst>
  </p:cSld>
  <p:clrMapOvr>
    <a:masterClrMapping/>
  </p:clrMapOvr>
  <p:transition spd="med" advClick="0" advTm="0">
    <p:push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1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1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324361"/>
      </p:ext>
    </p:extLst>
  </p:cSld>
  <p:clrMapOvr>
    <a:masterClrMapping/>
  </p:clrMapOvr>
  <p:transition spd="med" advClick="0" advTm="0">
    <p:push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533021"/>
      </p:ext>
    </p:extLst>
  </p:cSld>
  <p:clrMapOvr>
    <a:masterClrMapping/>
  </p:clrMapOvr>
  <p:transition spd="med" advClick="0" advTm="0">
    <p:push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45070"/>
      </p:ext>
    </p:extLst>
  </p:cSld>
  <p:clrMapOvr>
    <a:masterClrMapping/>
  </p:clrMapOvr>
  <p:transition spd="med" advClick="0" advTm="0">
    <p:push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92138"/>
      </p:ext>
    </p:extLst>
  </p:cSld>
  <p:clrMapOvr>
    <a:masterClrMapping/>
  </p:clrMapOvr>
  <p:transition spd="med" advClick="0" advTm="0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82493"/>
      </p:ext>
    </p:extLst>
  </p:cSld>
  <p:clrMapOvr>
    <a:masterClrMapping/>
  </p:clrMapOvr>
  <p:transition spd="med" advClick="0" advTm="0">
    <p:push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57" indent="0">
              <a:buNone/>
              <a:defRPr sz="2100"/>
            </a:lvl2pPr>
            <a:lvl3pPr marL="685514" indent="0">
              <a:buNone/>
              <a:defRPr sz="1800"/>
            </a:lvl3pPr>
            <a:lvl4pPr marL="1028265" indent="0">
              <a:buNone/>
              <a:defRPr sz="1500"/>
            </a:lvl4pPr>
            <a:lvl5pPr marL="1371022" indent="0">
              <a:buNone/>
              <a:defRPr sz="1500"/>
            </a:lvl5pPr>
            <a:lvl6pPr marL="1713775" indent="0">
              <a:buNone/>
              <a:defRPr sz="1500"/>
            </a:lvl6pPr>
            <a:lvl7pPr marL="2056529" indent="0">
              <a:buNone/>
              <a:defRPr sz="1500"/>
            </a:lvl7pPr>
            <a:lvl8pPr marL="2399286" indent="0">
              <a:buNone/>
              <a:defRPr sz="1500"/>
            </a:lvl8pPr>
            <a:lvl9pPr marL="274204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0428"/>
      </p:ext>
    </p:extLst>
  </p:cSld>
  <p:clrMapOvr>
    <a:masterClrMapping/>
  </p:clrMapOvr>
  <p:transition spd="med" advClick="0" advTm="0">
    <p:push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090044"/>
      </p:ext>
    </p:extLst>
  </p:cSld>
  <p:clrMapOvr>
    <a:masterClrMapping/>
  </p:clrMapOvr>
  <p:transition spd="med" advClick="0" advTm="0">
    <p:push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5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434154"/>
      </p:ext>
    </p:extLst>
  </p:cSld>
  <p:clrMapOvr>
    <a:masterClrMapping/>
  </p:clrMapOvr>
  <p:transition spd="med" advClick="0" advTm="0">
    <p:push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8696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319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766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508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50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072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88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170526"/>
      </p:ext>
    </p:extLst>
  </p:cSld>
  <p:clrMapOvr>
    <a:masterClrMapping/>
  </p:clrMapOvr>
  <p:transition spd="med" advClick="0" advTm="0">
    <p:push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554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51" indent="0">
              <a:buNone/>
              <a:defRPr sz="2400"/>
            </a:lvl3pPr>
            <a:lvl4pPr marL="1371377" indent="0">
              <a:buNone/>
              <a:defRPr sz="2000"/>
            </a:lvl4pPr>
            <a:lvl5pPr marL="1828504" indent="0">
              <a:buNone/>
              <a:defRPr sz="2000"/>
            </a:lvl5pPr>
            <a:lvl6pPr marL="2285630" indent="0">
              <a:buNone/>
              <a:defRPr sz="2000"/>
            </a:lvl6pPr>
            <a:lvl7pPr marL="2742755" indent="0">
              <a:buNone/>
              <a:defRPr sz="2000"/>
            </a:lvl7pPr>
            <a:lvl8pPr marL="3199880" indent="0">
              <a:buNone/>
              <a:defRPr sz="2000"/>
            </a:lvl8pPr>
            <a:lvl9pPr marL="365700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39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9493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818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661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462351"/>
      </p:ext>
    </p:extLst>
  </p:cSld>
  <p:clrMapOvr>
    <a:masterClrMapping/>
  </p:clrMapOvr>
  <p:transition spd="med" advClick="0" advTm="0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1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1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2024/12/13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431860"/>
      </p:ext>
    </p:extLst>
  </p:cSld>
  <p:clrMapOvr>
    <a:masterClrMapping/>
  </p:clrMapOvr>
  <p:transition spd="med" advClick="0" advTm="0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2024/12/13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431904"/>
      </p:ext>
    </p:extLst>
  </p:cSld>
  <p:clrMapOvr>
    <a:masterClrMapping/>
  </p:clrMapOvr>
  <p:transition spd="med" advClick="0" advTm="0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2024/12/13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517798"/>
      </p:ext>
    </p:extLst>
  </p:cSld>
  <p:clrMapOvr>
    <a:masterClrMapping/>
  </p:clrMapOvr>
  <p:transition spd="med" advClick="0" advTm="0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90346"/>
      </p:ext>
    </p:extLst>
  </p:cSld>
  <p:clrMapOvr>
    <a:masterClrMapping/>
  </p:clrMapOvr>
  <p:transition spd="med" advClick="0" advTm="0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57" indent="0">
              <a:buNone/>
              <a:defRPr sz="2100"/>
            </a:lvl2pPr>
            <a:lvl3pPr marL="685514" indent="0">
              <a:buNone/>
              <a:defRPr sz="1800"/>
            </a:lvl3pPr>
            <a:lvl4pPr marL="1028265" indent="0">
              <a:buNone/>
              <a:defRPr sz="1500"/>
            </a:lvl4pPr>
            <a:lvl5pPr marL="1371022" indent="0">
              <a:buNone/>
              <a:defRPr sz="1500"/>
            </a:lvl5pPr>
            <a:lvl6pPr marL="1713775" indent="0">
              <a:buNone/>
              <a:defRPr sz="1500"/>
            </a:lvl6pPr>
            <a:lvl7pPr marL="2056529" indent="0">
              <a:buNone/>
              <a:defRPr sz="1500"/>
            </a:lvl7pPr>
            <a:lvl8pPr marL="2399286" indent="0">
              <a:buNone/>
              <a:defRPr sz="1500"/>
            </a:lvl8pPr>
            <a:lvl9pPr marL="274204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072730"/>
      </p:ext>
    </p:extLst>
  </p:cSld>
  <p:clrMapOvr>
    <a:masterClrMapping/>
  </p:clrMapOvr>
  <p:transition spd="med" advClick="0" advTm="0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/>
              <a:pPr/>
              <a:t>2024/12/13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8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0">
    <p:push dir="r"/>
  </p:transition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2" indent="-171372" algn="l" defTabSz="6855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3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8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43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0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5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9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4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7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7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9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6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43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31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 advTm="0">
    <p:push dir="r"/>
  </p:transition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2" indent="-171372" algn="l" defTabSz="6855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3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8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43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0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5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9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4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7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7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9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6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43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91425" tIns="45714" rIns="91425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394472"/>
          </a:xfrm>
          <a:prstGeom prst="rect">
            <a:avLst/>
          </a:prstGeom>
        </p:spPr>
        <p:txBody>
          <a:bodyPr vert="horz" lIns="91425" tIns="45714" rIns="91425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5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7" r:id="rId12"/>
  </p:sldLayoutIdLst>
  <p:txStyles>
    <p:titleStyle>
      <a:lvl1pPr algn="ctr" defTabSz="9142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5" indent="-34284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0" indent="-285704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0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6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91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17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4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9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1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7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4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0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audio1.wav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jp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/>
          <p:cNvSpPr txBox="1"/>
          <p:nvPr/>
        </p:nvSpPr>
        <p:spPr>
          <a:xfrm>
            <a:off x="3383408" y="2277578"/>
            <a:ext cx="2552295" cy="738662"/>
          </a:xfrm>
          <a:prstGeom prst="rect">
            <a:avLst/>
          </a:prstGeom>
          <a:noFill/>
        </p:spPr>
        <p:txBody>
          <a:bodyPr wrap="none" lIns="91401" tIns="45702" rIns="91401" bIns="4570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rgbClr val="00B0F0"/>
                </a:solidFill>
                <a:latin typeface="Segoe Print" pitchFamily="2" charset="0"/>
                <a:ea typeface="微软雅黑" panose="020B0503020204020204" pitchFamily="34" charset="-122"/>
              </a:rPr>
              <a:t>KHỞI ĐỘNG </a:t>
            </a:r>
            <a:endParaRPr lang="zh-CN" altLang="en-US" sz="2800" b="1" dirty="0">
              <a:solidFill>
                <a:srgbClr val="00B0F0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09304824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326C45-6617-80DF-4243-4CC5B317A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3" y="315685"/>
            <a:ext cx="9109627" cy="464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81524"/>
      </p:ext>
    </p:extLst>
  </p:cSld>
  <p:clrMapOvr>
    <a:masterClrMapping/>
  </p:clrMapOvr>
  <p:transition spd="med" advClick="0" advTm="0">
    <p:push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8ABEA1-370F-FD81-68B7-C3E5202BD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96" y="254077"/>
            <a:ext cx="9148896" cy="514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89412"/>
      </p:ext>
    </p:extLst>
  </p:cSld>
  <p:clrMapOvr>
    <a:masterClrMapping/>
  </p:clrMapOvr>
  <p:transition spd="med" advClick="0" advTm="0"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BB2D6C-0513-3FA7-0977-C106B632D4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8" y="457959"/>
            <a:ext cx="8414569" cy="399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45300"/>
      </p:ext>
    </p:extLst>
  </p:cSld>
  <p:clrMapOvr>
    <a:masterClrMapping/>
  </p:clrMapOvr>
  <p:transition spd="med" advClick="0" advTm="0"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/>
          <p:cNvSpPr txBox="1"/>
          <p:nvPr/>
        </p:nvSpPr>
        <p:spPr>
          <a:xfrm>
            <a:off x="3535727" y="2277579"/>
            <a:ext cx="2247664" cy="738633"/>
          </a:xfrm>
          <a:prstGeom prst="rect">
            <a:avLst/>
          </a:prstGeom>
          <a:noFill/>
        </p:spPr>
        <p:txBody>
          <a:bodyPr wrap="none" lIns="91401" tIns="45702" rIns="91401" bIns="4570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rgbClr val="00B0F0"/>
                </a:solidFill>
                <a:latin typeface="Segoe Print" pitchFamily="2" charset="0"/>
                <a:ea typeface="微软雅黑" panose="020B0503020204020204" pitchFamily="34" charset="-122"/>
              </a:rPr>
              <a:t>VẬN DỤNG</a:t>
            </a:r>
            <a:endParaRPr lang="zh-CN" altLang="en-US" sz="2800" b="1" dirty="0">
              <a:solidFill>
                <a:srgbClr val="00B0F0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6158406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BE9ACB-527E-FA73-F79E-EA4E78B4F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6" y="1928146"/>
            <a:ext cx="8238131" cy="128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78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C42359-0EED-2D84-5159-EB085E25F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52723"/>
      </p:ext>
    </p:extLst>
  </p:cSld>
  <p:clrMapOvr>
    <a:masterClrMapping/>
  </p:clrMapOvr>
  <p:transition spd="med" advClick="0" advTm="0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8F812C-AE3A-DE0D-3758-998FC9191AE0}"/>
              </a:ext>
            </a:extLst>
          </p:cNvPr>
          <p:cNvSpPr txBox="1"/>
          <p:nvPr/>
        </p:nvSpPr>
        <p:spPr>
          <a:xfrm>
            <a:off x="2066422" y="459432"/>
            <a:ext cx="7175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iaThe">
            <a:hlinkClick r:id="" action="ppaction://media"/>
            <a:extLst>
              <a:ext uri="{FF2B5EF4-FFF2-40B4-BE49-F238E27FC236}">
                <a16:creationId xmlns:a16="http://schemas.microsoft.com/office/drawing/2014/main" id="{8CFCD943-B768-9E67-4377-4948A68C28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86" y="985837"/>
            <a:ext cx="8599714" cy="4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2541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>
            <a:extLst>
              <a:ext uri="{FF2B5EF4-FFF2-40B4-BE49-F238E27FC236}">
                <a16:creationId xmlns:a16="http://schemas.microsoft.com/office/drawing/2014/main" id="{B9ABD1D6-B392-64F7-2D71-51F75A8C0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t="5452" r="53867" b="6845"/>
          <a:stretch>
            <a:fillRect/>
          </a:stretch>
        </p:blipFill>
        <p:spPr>
          <a:xfrm>
            <a:off x="1519774" y="2058670"/>
            <a:ext cx="5721679" cy="4230721"/>
          </a:xfrm>
          <a:prstGeom prst="rect">
            <a:avLst/>
          </a:prstGeom>
        </p:spPr>
      </p:pic>
      <p:sp>
        <p:nvSpPr>
          <p:cNvPr id="2" name="文本框 3">
            <a:extLst>
              <a:ext uri="{FF2B5EF4-FFF2-40B4-BE49-F238E27FC236}">
                <a16:creationId xmlns:a16="http://schemas.microsoft.com/office/drawing/2014/main" id="{179703B6-F67A-451D-877E-B0AE2D3AA0A4}"/>
              </a:ext>
            </a:extLst>
          </p:cNvPr>
          <p:cNvSpPr txBox="1"/>
          <p:nvPr/>
        </p:nvSpPr>
        <p:spPr>
          <a:xfrm>
            <a:off x="2808935" y="3228863"/>
            <a:ext cx="2654257" cy="684767"/>
          </a:xfrm>
          <a:prstGeom prst="rect">
            <a:avLst/>
          </a:prstGeom>
          <a:noFill/>
        </p:spPr>
        <p:txBody>
          <a:bodyPr wrap="square" lIns="91401" tIns="45702" rIns="91401" bIns="4570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rgbClr val="00B0F0"/>
                </a:solidFill>
                <a:latin typeface="Segoe Print" pitchFamily="2" charset="0"/>
                <a:ea typeface="微软雅黑" panose="020B0503020204020204" pitchFamily="34" charset="-122"/>
              </a:rPr>
              <a:t>KHÁM PHÁ</a:t>
            </a:r>
            <a:endParaRPr lang="zh-CN" altLang="en-US" sz="2800" b="1" dirty="0">
              <a:solidFill>
                <a:srgbClr val="00B0F0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5AB5C8-7A99-4C0C-8D25-9FD4E3C55F0E}"/>
              </a:ext>
            </a:extLst>
          </p:cNvPr>
          <p:cNvSpPr txBox="1"/>
          <p:nvPr/>
        </p:nvSpPr>
        <p:spPr>
          <a:xfrm>
            <a:off x="1249334" y="435391"/>
            <a:ext cx="7474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Năm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 31 </a:t>
            </a:r>
            <a:r>
              <a:rPr lang="en-US" sz="3200" b="1" dirty="0" err="1">
                <a:solidFill>
                  <a:srgbClr val="FF0000"/>
                </a:solidFill>
              </a:rPr>
              <a:t>tháng</a:t>
            </a:r>
            <a:r>
              <a:rPr lang="en-US" sz="3200" b="1" dirty="0">
                <a:solidFill>
                  <a:srgbClr val="FF0000"/>
                </a:solidFill>
              </a:rPr>
              <a:t> 10 </a:t>
            </a:r>
            <a:r>
              <a:rPr lang="en-US" sz="3200" b="1" dirty="0" err="1">
                <a:solidFill>
                  <a:srgbClr val="FF0000"/>
                </a:solidFill>
              </a:rPr>
              <a:t>năm</a:t>
            </a:r>
            <a:r>
              <a:rPr lang="en-US" sz="3200" b="1" dirty="0">
                <a:solidFill>
                  <a:srgbClr val="FF0000"/>
                </a:solidFill>
              </a:rPr>
              <a:t>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2BF199-5E61-4C5F-ACCF-EEB80B0FC72A}"/>
              </a:ext>
            </a:extLst>
          </p:cNvPr>
          <p:cNvSpPr txBox="1"/>
          <p:nvPr/>
        </p:nvSpPr>
        <p:spPr>
          <a:xfrm>
            <a:off x="233915" y="1385529"/>
            <a:ext cx="8782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Bài</a:t>
            </a:r>
            <a:r>
              <a:rPr lang="en-US" sz="3600" b="1" dirty="0">
                <a:solidFill>
                  <a:srgbClr val="FF0000"/>
                </a:solidFill>
              </a:rPr>
              <a:t> 4. </a:t>
            </a:r>
            <a:r>
              <a:rPr lang="en-US" sz="3600" b="1" dirty="0" err="1">
                <a:solidFill>
                  <a:srgbClr val="FF0000"/>
                </a:solidFill>
              </a:rPr>
              <a:t>Chậu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giá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trồng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hoa</a:t>
            </a:r>
            <a:r>
              <a:rPr lang="en-US" sz="3600" b="1" dirty="0">
                <a:solidFill>
                  <a:srgbClr val="FF0000"/>
                </a:solidFill>
              </a:rPr>
              <a:t>, 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cảnh</a:t>
            </a:r>
            <a:r>
              <a:rPr lang="en-US" sz="3600" b="1" dirty="0">
                <a:solidFill>
                  <a:srgbClr val="FF0000"/>
                </a:solidFill>
              </a:rPr>
              <a:t> (</a:t>
            </a:r>
            <a:r>
              <a:rPr lang="en-US" sz="3600" b="1" dirty="0" err="1">
                <a:solidFill>
                  <a:srgbClr val="FF0000"/>
                </a:solidFill>
              </a:rPr>
              <a:t>Tiết</a:t>
            </a:r>
            <a:r>
              <a:rPr lang="en-US" sz="3600" b="1" dirty="0">
                <a:solidFill>
                  <a:srgbClr val="FF0000"/>
                </a:solidFill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875089847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未标题-2.png">
            <a:extLst>
              <a:ext uri="{FF2B5EF4-FFF2-40B4-BE49-F238E27FC236}">
                <a16:creationId xmlns:a16="http://schemas.microsoft.com/office/drawing/2014/main" id="{C2C78192-3A3A-FE70-83B4-13CC6446298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52540" y="-74290"/>
            <a:ext cx="9485524" cy="52177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A8F909-7245-E7A8-8FB7-6C8DBFA592E3}"/>
              </a:ext>
            </a:extLst>
          </p:cNvPr>
          <p:cNvSpPr txBox="1"/>
          <p:nvPr/>
        </p:nvSpPr>
        <p:spPr>
          <a:xfrm>
            <a:off x="1064936" y="1101689"/>
            <a:ext cx="7175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A370FF-9B67-C121-EFBC-5EA842216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936" y="1624909"/>
            <a:ext cx="3108569" cy="33151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44DFDB-7A08-2363-2428-8A0FB1EE23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6940" y="1573266"/>
            <a:ext cx="3383991" cy="31986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DC6817-96CA-DCF3-95E5-6A3EFF61CB2D}"/>
              </a:ext>
            </a:extLst>
          </p:cNvPr>
          <p:cNvSpPr txBox="1"/>
          <p:nvPr/>
        </p:nvSpPr>
        <p:spPr>
          <a:xfrm>
            <a:off x="1153069" y="2649355"/>
            <a:ext cx="7175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126098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未标题-2.png">
            <a:extLst>
              <a:ext uri="{FF2B5EF4-FFF2-40B4-BE49-F238E27FC236}">
                <a16:creationId xmlns:a16="http://schemas.microsoft.com/office/drawing/2014/main" id="{C2C78192-3A3A-FE70-83B4-13CC6446298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52540" y="-74290"/>
            <a:ext cx="9485524" cy="52177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A8F909-7245-E7A8-8FB7-6C8DBFA592E3}"/>
              </a:ext>
            </a:extLst>
          </p:cNvPr>
          <p:cNvSpPr txBox="1"/>
          <p:nvPr/>
        </p:nvSpPr>
        <p:spPr>
          <a:xfrm>
            <a:off x="1064936" y="1101689"/>
            <a:ext cx="7175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DC6817-96CA-DCF3-95E5-6A3EFF61CB2D}"/>
              </a:ext>
            </a:extLst>
          </p:cNvPr>
          <p:cNvSpPr txBox="1"/>
          <p:nvPr/>
        </p:nvSpPr>
        <p:spPr>
          <a:xfrm>
            <a:off x="1153071" y="1511544"/>
            <a:ext cx="71756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A44979-17FA-783F-6674-2035BE9EC1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972" y="2352285"/>
            <a:ext cx="7830643" cy="279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06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>
            <a:extLst>
              <a:ext uri="{FF2B5EF4-FFF2-40B4-BE49-F238E27FC236}">
                <a16:creationId xmlns:a16="http://schemas.microsoft.com/office/drawing/2014/main" id="{B9ABD1D6-B392-64F7-2D71-51F75A8C0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t="5452" r="53867" b="6845"/>
          <a:stretch>
            <a:fillRect/>
          </a:stretch>
        </p:blipFill>
        <p:spPr>
          <a:xfrm>
            <a:off x="1711160" y="665805"/>
            <a:ext cx="5721679" cy="4230721"/>
          </a:xfrm>
          <a:prstGeom prst="rect">
            <a:avLst/>
          </a:prstGeom>
        </p:spPr>
      </p:pic>
      <p:sp>
        <p:nvSpPr>
          <p:cNvPr id="2" name="文本框 3">
            <a:extLst>
              <a:ext uri="{FF2B5EF4-FFF2-40B4-BE49-F238E27FC236}">
                <a16:creationId xmlns:a16="http://schemas.microsoft.com/office/drawing/2014/main" id="{179703B6-F67A-451D-877E-B0AE2D3AA0A4}"/>
              </a:ext>
            </a:extLst>
          </p:cNvPr>
          <p:cNvSpPr txBox="1"/>
          <p:nvPr/>
        </p:nvSpPr>
        <p:spPr>
          <a:xfrm>
            <a:off x="3136013" y="1240653"/>
            <a:ext cx="2654257" cy="1331097"/>
          </a:xfrm>
          <a:prstGeom prst="rect">
            <a:avLst/>
          </a:prstGeom>
          <a:noFill/>
        </p:spPr>
        <p:txBody>
          <a:bodyPr wrap="square" lIns="91401" tIns="45702" rIns="91401" bIns="4570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rgbClr val="00B0F0"/>
                </a:solidFill>
                <a:latin typeface="Segoe Print" pitchFamily="2" charset="0"/>
                <a:ea typeface="微软雅黑" panose="020B0503020204020204" pitchFamily="34" charset="-122"/>
              </a:rPr>
              <a:t>AI NHANH </a:t>
            </a:r>
          </a:p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rgbClr val="00B0F0"/>
                </a:solidFill>
                <a:latin typeface="Segoe Print" pitchFamily="2" charset="0"/>
                <a:ea typeface="微软雅黑" panose="020B0503020204020204" pitchFamily="34" charset="-122"/>
              </a:rPr>
              <a:t>AI ĐÚNG</a:t>
            </a:r>
            <a:endParaRPr lang="zh-CN" altLang="en-US" sz="2800" b="1" dirty="0">
              <a:solidFill>
                <a:srgbClr val="00B0F0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85782659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33">
            <a:extLst>
              <a:ext uri="{FF2B5EF4-FFF2-40B4-BE49-F238E27FC236}">
                <a16:creationId xmlns:a16="http://schemas.microsoft.com/office/drawing/2014/main" id="{E8FD8911-95BE-D131-99B8-514BD7885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1085850"/>
            <a:ext cx="634365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14" descr="star_tip_md_w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A114655-C035-C202-026C-B3903DCD9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628650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9">
            <a:extLst>
              <a:ext uri="{FF2B5EF4-FFF2-40B4-BE49-F238E27FC236}">
                <a16:creationId xmlns:a16="http://schemas.microsoft.com/office/drawing/2014/main" id="{9B039EA9-292C-8D4E-2757-5C9B7584EC90}"/>
              </a:ext>
            </a:extLst>
          </p:cNvPr>
          <p:cNvGrpSpPr>
            <a:grpSpLocks/>
          </p:cNvGrpSpPr>
          <p:nvPr/>
        </p:nvGrpSpPr>
        <p:grpSpPr bwMode="auto">
          <a:xfrm>
            <a:off x="6554391" y="3857625"/>
            <a:ext cx="1027509" cy="971550"/>
            <a:chOff x="4574" y="3342"/>
            <a:chExt cx="960" cy="912"/>
          </a:xfrm>
        </p:grpSpPr>
        <p:sp>
          <p:nvSpPr>
            <p:cNvPr id="15366" name="AutoShape 20">
              <a:extLst>
                <a:ext uri="{FF2B5EF4-FFF2-40B4-BE49-F238E27FC236}">
                  <a16:creationId xmlns:a16="http://schemas.microsoft.com/office/drawing/2014/main" id="{A4C8295E-C7FA-00AE-BAF6-6C5D056E3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endParaRPr lang="vi-VN" altLang="en-US" sz="1050"/>
            </a:p>
          </p:txBody>
        </p:sp>
        <p:sp>
          <p:nvSpPr>
            <p:cNvPr id="15367" name="Text Box 21">
              <a:extLst>
                <a:ext uri="{FF2B5EF4-FFF2-40B4-BE49-F238E27FC236}">
                  <a16:creationId xmlns:a16="http://schemas.microsoft.com/office/drawing/2014/main" id="{16D29F87-8222-CAAD-7FC9-CCFD8265A6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2700" b="1">
                  <a:solidFill>
                    <a:schemeClr val="bg1"/>
                  </a:solidFill>
                  <a:latin typeface=".VnTime" panose="020B7200000000000000" pitchFamily="34" charset="0"/>
                </a:rPr>
                <a:t>9</a:t>
              </a:r>
            </a:p>
          </p:txBody>
        </p:sp>
      </p:grpSp>
      <p:grpSp>
        <p:nvGrpSpPr>
          <p:cNvPr id="3" name="Group 22">
            <a:extLst>
              <a:ext uri="{FF2B5EF4-FFF2-40B4-BE49-F238E27FC236}">
                <a16:creationId xmlns:a16="http://schemas.microsoft.com/office/drawing/2014/main" id="{9C9EBCBF-C908-C097-ABB9-8E7A71A675A2}"/>
              </a:ext>
            </a:extLst>
          </p:cNvPr>
          <p:cNvGrpSpPr>
            <a:grpSpLocks/>
          </p:cNvGrpSpPr>
          <p:nvPr/>
        </p:nvGrpSpPr>
        <p:grpSpPr bwMode="auto">
          <a:xfrm>
            <a:off x="6544866" y="3857625"/>
            <a:ext cx="1027509" cy="971550"/>
            <a:chOff x="4574" y="3342"/>
            <a:chExt cx="960" cy="912"/>
          </a:xfrm>
        </p:grpSpPr>
        <p:sp>
          <p:nvSpPr>
            <p:cNvPr id="15369" name="AutoShape 23">
              <a:extLst>
                <a:ext uri="{FF2B5EF4-FFF2-40B4-BE49-F238E27FC236}">
                  <a16:creationId xmlns:a16="http://schemas.microsoft.com/office/drawing/2014/main" id="{FEA3265A-1E5E-8B4C-8495-9FE372814A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endParaRPr lang="vi-VN" altLang="en-US" sz="1050"/>
            </a:p>
          </p:txBody>
        </p:sp>
        <p:sp>
          <p:nvSpPr>
            <p:cNvPr id="15370" name="Text Box 24">
              <a:extLst>
                <a:ext uri="{FF2B5EF4-FFF2-40B4-BE49-F238E27FC236}">
                  <a16:creationId xmlns:a16="http://schemas.microsoft.com/office/drawing/2014/main" id="{3C57425B-8F2C-50E9-7EA1-C9C946C904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2700" b="1">
                  <a:solidFill>
                    <a:schemeClr val="bg1"/>
                  </a:solidFill>
                  <a:latin typeface=".VnTime" panose="020B7200000000000000" pitchFamily="34" charset="0"/>
                </a:rPr>
                <a:t>8</a:t>
              </a:r>
            </a:p>
          </p:txBody>
        </p:sp>
      </p:grpSp>
      <p:grpSp>
        <p:nvGrpSpPr>
          <p:cNvPr id="4" name="Group 25">
            <a:extLst>
              <a:ext uri="{FF2B5EF4-FFF2-40B4-BE49-F238E27FC236}">
                <a16:creationId xmlns:a16="http://schemas.microsoft.com/office/drawing/2014/main" id="{411AD329-6D5A-0BC0-2C1C-13C1F67116D2}"/>
              </a:ext>
            </a:extLst>
          </p:cNvPr>
          <p:cNvGrpSpPr>
            <a:grpSpLocks/>
          </p:cNvGrpSpPr>
          <p:nvPr/>
        </p:nvGrpSpPr>
        <p:grpSpPr bwMode="auto">
          <a:xfrm>
            <a:off x="6554391" y="3857625"/>
            <a:ext cx="1027509" cy="971550"/>
            <a:chOff x="4574" y="3342"/>
            <a:chExt cx="960" cy="912"/>
          </a:xfrm>
        </p:grpSpPr>
        <p:sp>
          <p:nvSpPr>
            <p:cNvPr id="15372" name="AutoShape 26">
              <a:extLst>
                <a:ext uri="{FF2B5EF4-FFF2-40B4-BE49-F238E27FC236}">
                  <a16:creationId xmlns:a16="http://schemas.microsoft.com/office/drawing/2014/main" id="{73E7198C-B356-666B-854B-B3782702E3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endParaRPr lang="vi-VN" altLang="en-US" sz="1050"/>
            </a:p>
          </p:txBody>
        </p:sp>
        <p:sp>
          <p:nvSpPr>
            <p:cNvPr id="15373" name="Text Box 27">
              <a:extLst>
                <a:ext uri="{FF2B5EF4-FFF2-40B4-BE49-F238E27FC236}">
                  <a16:creationId xmlns:a16="http://schemas.microsoft.com/office/drawing/2014/main" id="{C5CD753F-54E8-B776-805E-4073E5A8BA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2700" b="1">
                  <a:solidFill>
                    <a:schemeClr val="bg1"/>
                  </a:solidFill>
                  <a:latin typeface=".VnTime" panose="020B7200000000000000" pitchFamily="34" charset="0"/>
                </a:rPr>
                <a:t>7</a:t>
              </a:r>
            </a:p>
          </p:txBody>
        </p:sp>
      </p:grpSp>
      <p:grpSp>
        <p:nvGrpSpPr>
          <p:cNvPr id="5" name="Group 28">
            <a:extLst>
              <a:ext uri="{FF2B5EF4-FFF2-40B4-BE49-F238E27FC236}">
                <a16:creationId xmlns:a16="http://schemas.microsoft.com/office/drawing/2014/main" id="{E53B2B09-3278-0769-875B-51DE9415A235}"/>
              </a:ext>
            </a:extLst>
          </p:cNvPr>
          <p:cNvGrpSpPr>
            <a:grpSpLocks/>
          </p:cNvGrpSpPr>
          <p:nvPr/>
        </p:nvGrpSpPr>
        <p:grpSpPr bwMode="auto">
          <a:xfrm>
            <a:off x="6554391" y="3857625"/>
            <a:ext cx="1027509" cy="971550"/>
            <a:chOff x="4574" y="3342"/>
            <a:chExt cx="960" cy="912"/>
          </a:xfrm>
        </p:grpSpPr>
        <p:sp>
          <p:nvSpPr>
            <p:cNvPr id="15375" name="AutoShape 29">
              <a:extLst>
                <a:ext uri="{FF2B5EF4-FFF2-40B4-BE49-F238E27FC236}">
                  <a16:creationId xmlns:a16="http://schemas.microsoft.com/office/drawing/2014/main" id="{D1CC103E-AE47-7A33-13B6-005B66B53C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endParaRPr lang="vi-VN" altLang="en-US" sz="1050"/>
            </a:p>
          </p:txBody>
        </p:sp>
        <p:sp>
          <p:nvSpPr>
            <p:cNvPr id="15376" name="Text Box 30">
              <a:extLst>
                <a:ext uri="{FF2B5EF4-FFF2-40B4-BE49-F238E27FC236}">
                  <a16:creationId xmlns:a16="http://schemas.microsoft.com/office/drawing/2014/main" id="{758B089F-2103-9EA3-33FA-6493313F4C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2700" b="1">
                  <a:solidFill>
                    <a:schemeClr val="bg1"/>
                  </a:solidFill>
                  <a:latin typeface=".VnTime" panose="020B7200000000000000" pitchFamily="34" charset="0"/>
                </a:rPr>
                <a:t>6</a:t>
              </a:r>
            </a:p>
          </p:txBody>
        </p:sp>
      </p:grpSp>
      <p:grpSp>
        <p:nvGrpSpPr>
          <p:cNvPr id="6" name="Group 31">
            <a:extLst>
              <a:ext uri="{FF2B5EF4-FFF2-40B4-BE49-F238E27FC236}">
                <a16:creationId xmlns:a16="http://schemas.microsoft.com/office/drawing/2014/main" id="{056AE8A8-FEE9-0671-2968-771ACA9D0C3B}"/>
              </a:ext>
            </a:extLst>
          </p:cNvPr>
          <p:cNvGrpSpPr>
            <a:grpSpLocks/>
          </p:cNvGrpSpPr>
          <p:nvPr/>
        </p:nvGrpSpPr>
        <p:grpSpPr bwMode="auto">
          <a:xfrm>
            <a:off x="6554391" y="3857625"/>
            <a:ext cx="1027509" cy="971550"/>
            <a:chOff x="3817" y="5015"/>
            <a:chExt cx="960" cy="912"/>
          </a:xfrm>
        </p:grpSpPr>
        <p:sp>
          <p:nvSpPr>
            <p:cNvPr id="15378" name="AutoShape 32">
              <a:extLst>
                <a:ext uri="{FF2B5EF4-FFF2-40B4-BE49-F238E27FC236}">
                  <a16:creationId xmlns:a16="http://schemas.microsoft.com/office/drawing/2014/main" id="{529AE0BA-D4F3-156D-7B9E-ED4CFBECF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7" y="501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endParaRPr lang="vi-VN" altLang="en-US" sz="1050"/>
            </a:p>
          </p:txBody>
        </p:sp>
        <p:sp>
          <p:nvSpPr>
            <p:cNvPr id="15379" name="Text Box 33">
              <a:extLst>
                <a:ext uri="{FF2B5EF4-FFF2-40B4-BE49-F238E27FC236}">
                  <a16:creationId xmlns:a16="http://schemas.microsoft.com/office/drawing/2014/main" id="{80B81555-7B0A-C099-73C1-EEA78FD150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7" y="5268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2700" b="1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7" name="Group 34">
            <a:extLst>
              <a:ext uri="{FF2B5EF4-FFF2-40B4-BE49-F238E27FC236}">
                <a16:creationId xmlns:a16="http://schemas.microsoft.com/office/drawing/2014/main" id="{F56A0613-379A-6C9F-A0FA-1141D92A5A99}"/>
              </a:ext>
            </a:extLst>
          </p:cNvPr>
          <p:cNvGrpSpPr>
            <a:grpSpLocks/>
          </p:cNvGrpSpPr>
          <p:nvPr/>
        </p:nvGrpSpPr>
        <p:grpSpPr bwMode="auto">
          <a:xfrm>
            <a:off x="6554391" y="3850481"/>
            <a:ext cx="1027509" cy="971550"/>
            <a:chOff x="4574" y="3342"/>
            <a:chExt cx="960" cy="912"/>
          </a:xfrm>
        </p:grpSpPr>
        <p:sp>
          <p:nvSpPr>
            <p:cNvPr id="15381" name="AutoShape 35">
              <a:extLst>
                <a:ext uri="{FF2B5EF4-FFF2-40B4-BE49-F238E27FC236}">
                  <a16:creationId xmlns:a16="http://schemas.microsoft.com/office/drawing/2014/main" id="{44DF9BCF-02E7-1E46-4B5B-C6BE7E9F76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endParaRPr lang="vi-VN" altLang="en-US" sz="1050"/>
            </a:p>
          </p:txBody>
        </p:sp>
        <p:sp>
          <p:nvSpPr>
            <p:cNvPr id="15382" name="Text Box 36">
              <a:extLst>
                <a:ext uri="{FF2B5EF4-FFF2-40B4-BE49-F238E27FC236}">
                  <a16:creationId xmlns:a16="http://schemas.microsoft.com/office/drawing/2014/main" id="{1485161E-6515-342E-5DDA-9CFAAB45FB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4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2700" b="1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8" name="Group 37">
            <a:extLst>
              <a:ext uri="{FF2B5EF4-FFF2-40B4-BE49-F238E27FC236}">
                <a16:creationId xmlns:a16="http://schemas.microsoft.com/office/drawing/2014/main" id="{224399E5-3FCA-ABA2-89DD-855C3EE89AB5}"/>
              </a:ext>
            </a:extLst>
          </p:cNvPr>
          <p:cNvGrpSpPr>
            <a:grpSpLocks/>
          </p:cNvGrpSpPr>
          <p:nvPr/>
        </p:nvGrpSpPr>
        <p:grpSpPr bwMode="auto">
          <a:xfrm>
            <a:off x="6554391" y="3850481"/>
            <a:ext cx="1027509" cy="971550"/>
            <a:chOff x="4574" y="3342"/>
            <a:chExt cx="960" cy="912"/>
          </a:xfrm>
        </p:grpSpPr>
        <p:sp>
          <p:nvSpPr>
            <p:cNvPr id="15384" name="AutoShape 38">
              <a:extLst>
                <a:ext uri="{FF2B5EF4-FFF2-40B4-BE49-F238E27FC236}">
                  <a16:creationId xmlns:a16="http://schemas.microsoft.com/office/drawing/2014/main" id="{C1EC0A1E-5940-E936-62C5-07A3DAB452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endParaRPr lang="vi-VN" altLang="en-US" sz="1050"/>
            </a:p>
          </p:txBody>
        </p:sp>
        <p:sp>
          <p:nvSpPr>
            <p:cNvPr id="15385" name="Text Box 39">
              <a:extLst>
                <a:ext uri="{FF2B5EF4-FFF2-40B4-BE49-F238E27FC236}">
                  <a16:creationId xmlns:a16="http://schemas.microsoft.com/office/drawing/2014/main" id="{66966499-2B8B-7BC3-23C8-615B96BBC7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2700" b="1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9" name="Group 40">
            <a:extLst>
              <a:ext uri="{FF2B5EF4-FFF2-40B4-BE49-F238E27FC236}">
                <a16:creationId xmlns:a16="http://schemas.microsoft.com/office/drawing/2014/main" id="{BF56F03B-5BC7-1E32-97F8-8F97101B1A1E}"/>
              </a:ext>
            </a:extLst>
          </p:cNvPr>
          <p:cNvGrpSpPr>
            <a:grpSpLocks/>
          </p:cNvGrpSpPr>
          <p:nvPr/>
        </p:nvGrpSpPr>
        <p:grpSpPr bwMode="auto">
          <a:xfrm>
            <a:off x="6554391" y="3850481"/>
            <a:ext cx="1027509" cy="971550"/>
            <a:chOff x="4574" y="3342"/>
            <a:chExt cx="960" cy="912"/>
          </a:xfrm>
        </p:grpSpPr>
        <p:sp>
          <p:nvSpPr>
            <p:cNvPr id="15387" name="AutoShape 41">
              <a:extLst>
                <a:ext uri="{FF2B5EF4-FFF2-40B4-BE49-F238E27FC236}">
                  <a16:creationId xmlns:a16="http://schemas.microsoft.com/office/drawing/2014/main" id="{061575D2-7A1B-C96D-1D6B-32BAEA4910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endParaRPr lang="vi-VN" altLang="en-US" sz="1050"/>
            </a:p>
          </p:txBody>
        </p:sp>
        <p:sp>
          <p:nvSpPr>
            <p:cNvPr id="15388" name="Text Box 42">
              <a:extLst>
                <a:ext uri="{FF2B5EF4-FFF2-40B4-BE49-F238E27FC236}">
                  <a16:creationId xmlns:a16="http://schemas.microsoft.com/office/drawing/2014/main" id="{6B947350-ECCE-1DEF-53B9-FBC45EA052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2700" b="1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10" name="Group 43">
            <a:extLst>
              <a:ext uri="{FF2B5EF4-FFF2-40B4-BE49-F238E27FC236}">
                <a16:creationId xmlns:a16="http://schemas.microsoft.com/office/drawing/2014/main" id="{0791FA47-2F6F-8A4A-CE08-AE6C012F3D05}"/>
              </a:ext>
            </a:extLst>
          </p:cNvPr>
          <p:cNvGrpSpPr>
            <a:grpSpLocks/>
          </p:cNvGrpSpPr>
          <p:nvPr/>
        </p:nvGrpSpPr>
        <p:grpSpPr bwMode="auto">
          <a:xfrm>
            <a:off x="6554391" y="3857625"/>
            <a:ext cx="1027509" cy="971550"/>
            <a:chOff x="4574" y="3342"/>
            <a:chExt cx="960" cy="912"/>
          </a:xfrm>
        </p:grpSpPr>
        <p:sp>
          <p:nvSpPr>
            <p:cNvPr id="15390" name="AutoShape 44">
              <a:extLst>
                <a:ext uri="{FF2B5EF4-FFF2-40B4-BE49-F238E27FC236}">
                  <a16:creationId xmlns:a16="http://schemas.microsoft.com/office/drawing/2014/main" id="{21C869CD-BF33-865B-7C56-BC68D4EF0E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endParaRPr lang="vi-VN" altLang="en-US" sz="1050"/>
            </a:p>
          </p:txBody>
        </p:sp>
        <p:sp>
          <p:nvSpPr>
            <p:cNvPr id="15391" name="Text Box 45">
              <a:extLst>
                <a:ext uri="{FF2B5EF4-FFF2-40B4-BE49-F238E27FC236}">
                  <a16:creationId xmlns:a16="http://schemas.microsoft.com/office/drawing/2014/main" id="{788C7E42-01B7-FA6D-0529-1940A53623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4" y="3594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altLang="en-US" sz="2700" b="1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sp>
        <p:nvSpPr>
          <p:cNvPr id="15392" name="Text Box 49">
            <a:extLst>
              <a:ext uri="{FF2B5EF4-FFF2-40B4-BE49-F238E27FC236}">
                <a16:creationId xmlns:a16="http://schemas.microsoft.com/office/drawing/2014/main" id="{4AEE94D7-E466-90E1-D112-7E0E92B36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5203" y="4138111"/>
            <a:ext cx="12525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1800" dirty="0" err="1">
                <a:solidFill>
                  <a:srgbClr val="FF0000"/>
                </a:solidFill>
              </a:rPr>
              <a:t>Thời</a:t>
            </a:r>
            <a:r>
              <a:rPr lang="en-US" altLang="en-US" sz="1800" dirty="0">
                <a:solidFill>
                  <a:srgbClr val="FF0000"/>
                </a:solidFill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</a:rPr>
              <a:t>gian</a:t>
            </a:r>
            <a:endParaRPr lang="en-US" altLang="en-US" sz="1800" dirty="0">
              <a:solidFill>
                <a:srgbClr val="FF0000"/>
              </a:solidFill>
            </a:endParaRPr>
          </a:p>
        </p:txBody>
      </p:sp>
      <p:grpSp>
        <p:nvGrpSpPr>
          <p:cNvPr id="11" name="Group 40">
            <a:extLst>
              <a:ext uri="{FF2B5EF4-FFF2-40B4-BE49-F238E27FC236}">
                <a16:creationId xmlns:a16="http://schemas.microsoft.com/office/drawing/2014/main" id="{885F9871-4D90-B03B-98F8-1C80960BEDD1}"/>
              </a:ext>
            </a:extLst>
          </p:cNvPr>
          <p:cNvGrpSpPr>
            <a:grpSpLocks/>
          </p:cNvGrpSpPr>
          <p:nvPr/>
        </p:nvGrpSpPr>
        <p:grpSpPr bwMode="auto">
          <a:xfrm>
            <a:off x="6554391" y="3870722"/>
            <a:ext cx="1027509" cy="971550"/>
            <a:chOff x="4574" y="3342"/>
            <a:chExt cx="960" cy="912"/>
          </a:xfrm>
        </p:grpSpPr>
        <p:sp>
          <p:nvSpPr>
            <p:cNvPr id="15395" name="AutoShape 41">
              <a:extLst>
                <a:ext uri="{FF2B5EF4-FFF2-40B4-BE49-F238E27FC236}">
                  <a16:creationId xmlns:a16="http://schemas.microsoft.com/office/drawing/2014/main" id="{3FA1642A-E2BA-CC81-6937-E03EE3EC1F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endParaRPr lang="vi-VN" altLang="en-US" sz="1050"/>
            </a:p>
          </p:txBody>
        </p:sp>
        <p:sp>
          <p:nvSpPr>
            <p:cNvPr id="15396" name="Text Box 42">
              <a:extLst>
                <a:ext uri="{FF2B5EF4-FFF2-40B4-BE49-F238E27FC236}">
                  <a16:creationId xmlns:a16="http://schemas.microsoft.com/office/drawing/2014/main" id="{3C4E3FF6-E51F-16F1-9509-F6BA8866CC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4" y="3593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27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0</a:t>
              </a:r>
            </a:p>
          </p:txBody>
        </p:sp>
      </p:grpSp>
      <p:sp>
        <p:nvSpPr>
          <p:cNvPr id="6185" name="WordArt 5">
            <a:extLst>
              <a:ext uri="{FF2B5EF4-FFF2-40B4-BE49-F238E27FC236}">
                <a16:creationId xmlns:a16="http://schemas.microsoft.com/office/drawing/2014/main" id="{A28299D3-D9D9-7539-6C28-3B5515729C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63974" y="553264"/>
            <a:ext cx="4083844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"/>
              </a:rPr>
              <a:t>Ai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"/>
              </a:rPr>
              <a:t>nhanh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"/>
              </a:rPr>
              <a:t> Ai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"/>
              </a:rPr>
              <a:t>đúng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0497C0-1A7B-83E3-B2F4-6F1369BE1C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 advClick="0">
    <p:zo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1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1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501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001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501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1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1501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3001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4501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9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27EEE5-8D65-F74C-B7D5-58C810E45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790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680A2F-17E3-D735-964B-D99A7125C2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67"/>
          <a:stretch/>
        </p:blipFill>
        <p:spPr>
          <a:xfrm>
            <a:off x="429657" y="1949296"/>
            <a:ext cx="8053332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200672"/>
      </p:ext>
    </p:extLst>
  </p:cSld>
  <p:clrMapOvr>
    <a:masterClrMapping/>
  </p:clrMapOvr>
  <p:transition spd="med" advClick="0" advTm="0">
    <p:push dir="r"/>
  </p:transition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6299</TotalTime>
  <Words>113</Words>
  <Application>Microsoft Office PowerPoint</Application>
  <PresentationFormat>On-screen Show (16:9)</PresentationFormat>
  <Paragraphs>24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.VnTime</vt:lpstr>
      <vt:lpstr>Arial</vt:lpstr>
      <vt:lpstr>Calibri</vt:lpstr>
      <vt:lpstr>Calibri Light</vt:lpstr>
      <vt:lpstr>Segoe Print</vt:lpstr>
      <vt:lpstr>Times New Roman</vt:lpstr>
      <vt:lpstr>Office 主题​​</vt:lpstr>
      <vt:lpstr>1_Office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266</cp:revision>
  <dcterms:created xsi:type="dcterms:W3CDTF">2017-06-11T12:45:34Z</dcterms:created>
  <dcterms:modified xsi:type="dcterms:W3CDTF">2024-12-13T08:29:26Z</dcterms:modified>
</cp:coreProperties>
</file>