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344" r:id="rId3"/>
    <p:sldId id="337" r:id="rId4"/>
    <p:sldId id="339" r:id="rId5"/>
    <p:sldId id="341" r:id="rId6"/>
    <p:sldId id="257" r:id="rId7"/>
    <p:sldId id="360" r:id="rId8"/>
    <p:sldId id="258" r:id="rId9"/>
    <p:sldId id="260" r:id="rId10"/>
    <p:sldId id="345" r:id="rId11"/>
    <p:sldId id="346" r:id="rId12"/>
    <p:sldId id="261" r:id="rId13"/>
    <p:sldId id="347" r:id="rId14"/>
    <p:sldId id="348" r:id="rId15"/>
    <p:sldId id="349" r:id="rId16"/>
    <p:sldId id="350" r:id="rId17"/>
    <p:sldId id="351" r:id="rId18"/>
    <p:sldId id="352" r:id="rId19"/>
    <p:sldId id="353" r:id="rId20"/>
    <p:sldId id="354" r:id="rId21"/>
    <p:sldId id="355" r:id="rId22"/>
    <p:sldId id="356" r:id="rId23"/>
    <p:sldId id="35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47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35" autoAdjust="0"/>
    <p:restoredTop sz="94660"/>
  </p:normalViewPr>
  <p:slideViewPr>
    <p:cSldViewPr snapToGrid="0">
      <p:cViewPr varScale="1">
        <p:scale>
          <a:sx n="72" d="100"/>
          <a:sy n="72" d="100"/>
        </p:scale>
        <p:origin x="63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39527-B339-4E67-9484-1339B5637228}"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B5274-A4D2-431F-A2E4-43785F426523}" type="slidenum">
              <a:rPr lang="en-US" smtClean="0"/>
              <a:t>‹#›</a:t>
            </a:fld>
            <a:endParaRPr lang="en-US"/>
          </a:p>
        </p:txBody>
      </p:sp>
    </p:spTree>
    <p:extLst>
      <p:ext uri="{BB962C8B-B14F-4D97-AF65-F5344CB8AC3E}">
        <p14:creationId xmlns:p14="http://schemas.microsoft.com/office/powerpoint/2010/main" val="1133875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9CDF4-2D51-4832-AACC-36A61D3B4E6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5516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5488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48758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59578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1394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43623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16873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78523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70615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5006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6580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8485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6538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80518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2234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95874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67008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726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9461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07905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20123711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37851135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17338690"/>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728964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781129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912405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438140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890272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959762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3306237"/>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00835583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663975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3578057"/>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673357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278220220"/>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70691329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2024/12/13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531049557"/>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2024/12/13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4210816917"/>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2024/12/13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48088581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200330266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424404458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2024/12/13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117016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0044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8.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4.wav"/><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5.wav"/><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4.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9.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4.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3.jp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28066B-24CF-470D-B313-95A1B0F70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6605"/>
            <a:ext cx="12192000" cy="6851395"/>
          </a:xfrm>
          <a:prstGeom prst="rect">
            <a:avLst/>
          </a:prstGeom>
        </p:spPr>
      </p:pic>
      <p:pic>
        <p:nvPicPr>
          <p:cNvPr id="3" name="ngdung">
            <a:extLst>
              <a:ext uri="{FF2B5EF4-FFF2-40B4-BE49-F238E27FC236}">
                <a16:creationId xmlns:a16="http://schemas.microsoft.com/office/drawing/2014/main" id="{4E68F895-03FE-4840-891D-995135DE01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3" y="4061993"/>
            <a:ext cx="3747477" cy="2559526"/>
          </a:xfrm>
          <a:prstGeom prst="rect">
            <a:avLst/>
          </a:prstGeom>
        </p:spPr>
      </p:pic>
      <p:sp>
        <p:nvSpPr>
          <p:cNvPr id="6" name="Rectangle: Rounded Corners 5">
            <a:extLst>
              <a:ext uri="{FF2B5EF4-FFF2-40B4-BE49-F238E27FC236}">
                <a16:creationId xmlns:a16="http://schemas.microsoft.com/office/drawing/2014/main" id="{37696CA6-3C42-4610-AA06-CAB1FA0C60B1}"/>
              </a:ext>
            </a:extLst>
          </p:cNvPr>
          <p:cNvSpPr/>
          <p:nvPr/>
        </p:nvSpPr>
        <p:spPr>
          <a:xfrm>
            <a:off x="1143000" y="912118"/>
            <a:ext cx="9906000" cy="1792982"/>
          </a:xfrm>
          <a:custGeom>
            <a:avLst/>
            <a:gdLst>
              <a:gd name="connsiteX0" fmla="*/ 0 w 9906000"/>
              <a:gd name="connsiteY0" fmla="*/ 298836 h 1792982"/>
              <a:gd name="connsiteX1" fmla="*/ 298836 w 9906000"/>
              <a:gd name="connsiteY1" fmla="*/ 0 h 1792982"/>
              <a:gd name="connsiteX2" fmla="*/ 870633 w 9906000"/>
              <a:gd name="connsiteY2" fmla="*/ 0 h 1792982"/>
              <a:gd name="connsiteX3" fmla="*/ 1256264 w 9906000"/>
              <a:gd name="connsiteY3" fmla="*/ 0 h 1792982"/>
              <a:gd name="connsiteX4" fmla="*/ 1921145 w 9906000"/>
              <a:gd name="connsiteY4" fmla="*/ 0 h 1792982"/>
              <a:gd name="connsiteX5" fmla="*/ 2492942 w 9906000"/>
              <a:gd name="connsiteY5" fmla="*/ 0 h 1792982"/>
              <a:gd name="connsiteX6" fmla="*/ 3250906 w 9906000"/>
              <a:gd name="connsiteY6" fmla="*/ 0 h 1792982"/>
              <a:gd name="connsiteX7" fmla="*/ 4008870 w 9906000"/>
              <a:gd name="connsiteY7" fmla="*/ 0 h 1792982"/>
              <a:gd name="connsiteX8" fmla="*/ 4487584 w 9906000"/>
              <a:gd name="connsiteY8" fmla="*/ 0 h 1792982"/>
              <a:gd name="connsiteX9" fmla="*/ 5059381 w 9906000"/>
              <a:gd name="connsiteY9" fmla="*/ 0 h 1792982"/>
              <a:gd name="connsiteX10" fmla="*/ 5631178 w 9906000"/>
              <a:gd name="connsiteY10" fmla="*/ 0 h 1792982"/>
              <a:gd name="connsiteX11" fmla="*/ 6296059 w 9906000"/>
              <a:gd name="connsiteY11" fmla="*/ 0 h 1792982"/>
              <a:gd name="connsiteX12" fmla="*/ 6867856 w 9906000"/>
              <a:gd name="connsiteY12" fmla="*/ 0 h 1792982"/>
              <a:gd name="connsiteX13" fmla="*/ 7346570 w 9906000"/>
              <a:gd name="connsiteY13" fmla="*/ 0 h 1792982"/>
              <a:gd name="connsiteX14" fmla="*/ 8011451 w 9906000"/>
              <a:gd name="connsiteY14" fmla="*/ 0 h 1792982"/>
              <a:gd name="connsiteX15" fmla="*/ 8676331 w 9906000"/>
              <a:gd name="connsiteY15" fmla="*/ 0 h 1792982"/>
              <a:gd name="connsiteX16" fmla="*/ 9607164 w 9906000"/>
              <a:gd name="connsiteY16" fmla="*/ 0 h 1792982"/>
              <a:gd name="connsiteX17" fmla="*/ 9906000 w 9906000"/>
              <a:gd name="connsiteY17" fmla="*/ 298836 h 1792982"/>
              <a:gd name="connsiteX18" fmla="*/ 9906000 w 9906000"/>
              <a:gd name="connsiteY18" fmla="*/ 908444 h 1792982"/>
              <a:gd name="connsiteX19" fmla="*/ 9906000 w 9906000"/>
              <a:gd name="connsiteY19" fmla="*/ 1494146 h 1792982"/>
              <a:gd name="connsiteX20" fmla="*/ 9607164 w 9906000"/>
              <a:gd name="connsiteY20" fmla="*/ 1792982 h 1792982"/>
              <a:gd name="connsiteX21" fmla="*/ 8849200 w 9906000"/>
              <a:gd name="connsiteY21" fmla="*/ 1792982 h 1792982"/>
              <a:gd name="connsiteX22" fmla="*/ 8184320 w 9906000"/>
              <a:gd name="connsiteY22" fmla="*/ 1792982 h 1792982"/>
              <a:gd name="connsiteX23" fmla="*/ 7426356 w 9906000"/>
              <a:gd name="connsiteY23" fmla="*/ 1792982 h 1792982"/>
              <a:gd name="connsiteX24" fmla="*/ 6668392 w 9906000"/>
              <a:gd name="connsiteY24" fmla="*/ 1792982 h 1792982"/>
              <a:gd name="connsiteX25" fmla="*/ 5910428 w 9906000"/>
              <a:gd name="connsiteY25" fmla="*/ 1792982 h 1792982"/>
              <a:gd name="connsiteX26" fmla="*/ 5152464 w 9906000"/>
              <a:gd name="connsiteY26" fmla="*/ 1792982 h 1792982"/>
              <a:gd name="connsiteX27" fmla="*/ 4673750 w 9906000"/>
              <a:gd name="connsiteY27" fmla="*/ 1792982 h 1792982"/>
              <a:gd name="connsiteX28" fmla="*/ 4195036 w 9906000"/>
              <a:gd name="connsiteY28" fmla="*/ 1792982 h 1792982"/>
              <a:gd name="connsiteX29" fmla="*/ 3530156 w 9906000"/>
              <a:gd name="connsiteY29" fmla="*/ 1792982 h 1792982"/>
              <a:gd name="connsiteX30" fmla="*/ 2958358 w 9906000"/>
              <a:gd name="connsiteY30" fmla="*/ 1792982 h 1792982"/>
              <a:gd name="connsiteX31" fmla="*/ 2479644 w 9906000"/>
              <a:gd name="connsiteY31" fmla="*/ 1792982 h 1792982"/>
              <a:gd name="connsiteX32" fmla="*/ 1814764 w 9906000"/>
              <a:gd name="connsiteY32" fmla="*/ 1792982 h 1792982"/>
              <a:gd name="connsiteX33" fmla="*/ 1056800 w 9906000"/>
              <a:gd name="connsiteY33" fmla="*/ 1792982 h 1792982"/>
              <a:gd name="connsiteX34" fmla="*/ 298836 w 9906000"/>
              <a:gd name="connsiteY34" fmla="*/ 1792982 h 1792982"/>
              <a:gd name="connsiteX35" fmla="*/ 0 w 9906000"/>
              <a:gd name="connsiteY35" fmla="*/ 1494146 h 1792982"/>
              <a:gd name="connsiteX36" fmla="*/ 0 w 9906000"/>
              <a:gd name="connsiteY36" fmla="*/ 908444 h 1792982"/>
              <a:gd name="connsiteX37" fmla="*/ 0 w 9906000"/>
              <a:gd name="connsiteY37" fmla="*/ 298836 h 179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906000" h="1792982" fill="none" extrusionOk="0">
                <a:moveTo>
                  <a:pt x="0" y="298836"/>
                </a:moveTo>
                <a:cubicBezTo>
                  <a:pt x="-25133" y="158928"/>
                  <a:pt x="163561" y="-26428"/>
                  <a:pt x="298836" y="0"/>
                </a:cubicBezTo>
                <a:cubicBezTo>
                  <a:pt x="435662" y="-10795"/>
                  <a:pt x="664706" y="-6455"/>
                  <a:pt x="870633" y="0"/>
                </a:cubicBezTo>
                <a:cubicBezTo>
                  <a:pt x="1076560" y="6455"/>
                  <a:pt x="1138211" y="-720"/>
                  <a:pt x="1256264" y="0"/>
                </a:cubicBezTo>
                <a:cubicBezTo>
                  <a:pt x="1374317" y="720"/>
                  <a:pt x="1671746" y="354"/>
                  <a:pt x="1921145" y="0"/>
                </a:cubicBezTo>
                <a:cubicBezTo>
                  <a:pt x="2170544" y="-354"/>
                  <a:pt x="2335241" y="-18506"/>
                  <a:pt x="2492942" y="0"/>
                </a:cubicBezTo>
                <a:cubicBezTo>
                  <a:pt x="2650643" y="18506"/>
                  <a:pt x="3079141" y="32877"/>
                  <a:pt x="3250906" y="0"/>
                </a:cubicBezTo>
                <a:cubicBezTo>
                  <a:pt x="3422671" y="-32877"/>
                  <a:pt x="3660838" y="6224"/>
                  <a:pt x="4008870" y="0"/>
                </a:cubicBezTo>
                <a:cubicBezTo>
                  <a:pt x="4356902" y="-6224"/>
                  <a:pt x="4270498" y="-13955"/>
                  <a:pt x="4487584" y="0"/>
                </a:cubicBezTo>
                <a:cubicBezTo>
                  <a:pt x="4704670" y="13955"/>
                  <a:pt x="4835598" y="1794"/>
                  <a:pt x="5059381" y="0"/>
                </a:cubicBezTo>
                <a:cubicBezTo>
                  <a:pt x="5283164" y="-1794"/>
                  <a:pt x="5480508" y="13181"/>
                  <a:pt x="5631178" y="0"/>
                </a:cubicBezTo>
                <a:cubicBezTo>
                  <a:pt x="5781848" y="-13181"/>
                  <a:pt x="5987611" y="-21286"/>
                  <a:pt x="6296059" y="0"/>
                </a:cubicBezTo>
                <a:cubicBezTo>
                  <a:pt x="6604507" y="21286"/>
                  <a:pt x="6620110" y="2854"/>
                  <a:pt x="6867856" y="0"/>
                </a:cubicBezTo>
                <a:cubicBezTo>
                  <a:pt x="7115602" y="-2854"/>
                  <a:pt x="7133135" y="2167"/>
                  <a:pt x="7346570" y="0"/>
                </a:cubicBezTo>
                <a:cubicBezTo>
                  <a:pt x="7560005" y="-2167"/>
                  <a:pt x="7868605" y="-29617"/>
                  <a:pt x="8011451" y="0"/>
                </a:cubicBezTo>
                <a:cubicBezTo>
                  <a:pt x="8154297" y="29617"/>
                  <a:pt x="8537717" y="-22511"/>
                  <a:pt x="8676331" y="0"/>
                </a:cubicBezTo>
                <a:cubicBezTo>
                  <a:pt x="8814945" y="22511"/>
                  <a:pt x="9286861" y="-24214"/>
                  <a:pt x="9607164" y="0"/>
                </a:cubicBezTo>
                <a:cubicBezTo>
                  <a:pt x="9804325" y="-14131"/>
                  <a:pt x="9894077" y="116228"/>
                  <a:pt x="9906000" y="298836"/>
                </a:cubicBezTo>
                <a:cubicBezTo>
                  <a:pt x="9929423" y="601852"/>
                  <a:pt x="9910375" y="778772"/>
                  <a:pt x="9906000" y="908444"/>
                </a:cubicBezTo>
                <a:cubicBezTo>
                  <a:pt x="9901625" y="1038116"/>
                  <a:pt x="9922791" y="1319741"/>
                  <a:pt x="9906000" y="1494146"/>
                </a:cubicBezTo>
                <a:cubicBezTo>
                  <a:pt x="9901368" y="1650762"/>
                  <a:pt x="9778759" y="1790929"/>
                  <a:pt x="9607164" y="1792982"/>
                </a:cubicBezTo>
                <a:cubicBezTo>
                  <a:pt x="9243176" y="1789821"/>
                  <a:pt x="9170418" y="1758718"/>
                  <a:pt x="8849200" y="1792982"/>
                </a:cubicBezTo>
                <a:cubicBezTo>
                  <a:pt x="8527982" y="1827246"/>
                  <a:pt x="8319847" y="1798018"/>
                  <a:pt x="8184320" y="1792982"/>
                </a:cubicBezTo>
                <a:cubicBezTo>
                  <a:pt x="8048793" y="1787946"/>
                  <a:pt x="7720923" y="1765344"/>
                  <a:pt x="7426356" y="1792982"/>
                </a:cubicBezTo>
                <a:cubicBezTo>
                  <a:pt x="7131789" y="1820620"/>
                  <a:pt x="6951433" y="1771915"/>
                  <a:pt x="6668392" y="1792982"/>
                </a:cubicBezTo>
                <a:cubicBezTo>
                  <a:pt x="6385351" y="1814049"/>
                  <a:pt x="6151762" y="1760640"/>
                  <a:pt x="5910428" y="1792982"/>
                </a:cubicBezTo>
                <a:cubicBezTo>
                  <a:pt x="5669094" y="1825324"/>
                  <a:pt x="5358750" y="1828676"/>
                  <a:pt x="5152464" y="1792982"/>
                </a:cubicBezTo>
                <a:cubicBezTo>
                  <a:pt x="4946178" y="1757288"/>
                  <a:pt x="4869746" y="1785636"/>
                  <a:pt x="4673750" y="1792982"/>
                </a:cubicBezTo>
                <a:cubicBezTo>
                  <a:pt x="4477754" y="1800328"/>
                  <a:pt x="4366775" y="1814558"/>
                  <a:pt x="4195036" y="1792982"/>
                </a:cubicBezTo>
                <a:cubicBezTo>
                  <a:pt x="4023297" y="1771406"/>
                  <a:pt x="3797000" y="1794396"/>
                  <a:pt x="3530156" y="1792982"/>
                </a:cubicBezTo>
                <a:cubicBezTo>
                  <a:pt x="3263312" y="1791568"/>
                  <a:pt x="3186812" y="1788377"/>
                  <a:pt x="2958358" y="1792982"/>
                </a:cubicBezTo>
                <a:cubicBezTo>
                  <a:pt x="2729904" y="1797587"/>
                  <a:pt x="2642294" y="1802066"/>
                  <a:pt x="2479644" y="1792982"/>
                </a:cubicBezTo>
                <a:cubicBezTo>
                  <a:pt x="2316994" y="1783898"/>
                  <a:pt x="2002295" y="1797375"/>
                  <a:pt x="1814764" y="1792982"/>
                </a:cubicBezTo>
                <a:cubicBezTo>
                  <a:pt x="1627233" y="1788589"/>
                  <a:pt x="1277407" y="1806254"/>
                  <a:pt x="1056800" y="1792982"/>
                </a:cubicBezTo>
                <a:cubicBezTo>
                  <a:pt x="836193" y="1779710"/>
                  <a:pt x="470690" y="1772153"/>
                  <a:pt x="298836" y="1792982"/>
                </a:cubicBezTo>
                <a:cubicBezTo>
                  <a:pt x="138525" y="1785124"/>
                  <a:pt x="-38368" y="1670102"/>
                  <a:pt x="0" y="1494146"/>
                </a:cubicBezTo>
                <a:cubicBezTo>
                  <a:pt x="16270" y="1330212"/>
                  <a:pt x="-16013" y="1055379"/>
                  <a:pt x="0" y="908444"/>
                </a:cubicBezTo>
                <a:cubicBezTo>
                  <a:pt x="16013" y="761509"/>
                  <a:pt x="-27660" y="447682"/>
                  <a:pt x="0" y="298836"/>
                </a:cubicBezTo>
                <a:close/>
              </a:path>
              <a:path w="9906000" h="1792982" stroke="0" extrusionOk="0">
                <a:moveTo>
                  <a:pt x="0" y="298836"/>
                </a:moveTo>
                <a:cubicBezTo>
                  <a:pt x="27026" y="157171"/>
                  <a:pt x="106591" y="671"/>
                  <a:pt x="298836" y="0"/>
                </a:cubicBezTo>
                <a:cubicBezTo>
                  <a:pt x="627790" y="11077"/>
                  <a:pt x="847813" y="33892"/>
                  <a:pt x="1149883" y="0"/>
                </a:cubicBezTo>
                <a:cubicBezTo>
                  <a:pt x="1451953" y="-33892"/>
                  <a:pt x="1423716" y="-1843"/>
                  <a:pt x="1535514" y="0"/>
                </a:cubicBezTo>
                <a:cubicBezTo>
                  <a:pt x="1647312" y="1843"/>
                  <a:pt x="2039869" y="19917"/>
                  <a:pt x="2200394" y="0"/>
                </a:cubicBezTo>
                <a:cubicBezTo>
                  <a:pt x="2360919" y="-19917"/>
                  <a:pt x="2492772" y="28290"/>
                  <a:pt x="2772192" y="0"/>
                </a:cubicBezTo>
                <a:cubicBezTo>
                  <a:pt x="3051612" y="-28290"/>
                  <a:pt x="3304404" y="-12143"/>
                  <a:pt x="3530156" y="0"/>
                </a:cubicBezTo>
                <a:cubicBezTo>
                  <a:pt x="3755908" y="12143"/>
                  <a:pt x="4120529" y="4221"/>
                  <a:pt x="4288119" y="0"/>
                </a:cubicBezTo>
                <a:cubicBezTo>
                  <a:pt x="4455709" y="-4221"/>
                  <a:pt x="4678224" y="7708"/>
                  <a:pt x="4859917" y="0"/>
                </a:cubicBezTo>
                <a:cubicBezTo>
                  <a:pt x="5041610" y="-7708"/>
                  <a:pt x="5417288" y="-4412"/>
                  <a:pt x="5710964" y="0"/>
                </a:cubicBezTo>
                <a:cubicBezTo>
                  <a:pt x="6004640" y="4412"/>
                  <a:pt x="6078286" y="20577"/>
                  <a:pt x="6189678" y="0"/>
                </a:cubicBezTo>
                <a:cubicBezTo>
                  <a:pt x="6301070" y="-20577"/>
                  <a:pt x="6481827" y="4276"/>
                  <a:pt x="6575309" y="0"/>
                </a:cubicBezTo>
                <a:cubicBezTo>
                  <a:pt x="6668791" y="-4276"/>
                  <a:pt x="6835038" y="-16880"/>
                  <a:pt x="7054023" y="0"/>
                </a:cubicBezTo>
                <a:cubicBezTo>
                  <a:pt x="7273008" y="16880"/>
                  <a:pt x="7508427" y="-4191"/>
                  <a:pt x="7718903" y="0"/>
                </a:cubicBezTo>
                <a:cubicBezTo>
                  <a:pt x="7929379" y="4191"/>
                  <a:pt x="8048636" y="-20320"/>
                  <a:pt x="8290700" y="0"/>
                </a:cubicBezTo>
                <a:cubicBezTo>
                  <a:pt x="8532764" y="20320"/>
                  <a:pt x="9141922" y="27910"/>
                  <a:pt x="9607164" y="0"/>
                </a:cubicBezTo>
                <a:cubicBezTo>
                  <a:pt x="9800401" y="23371"/>
                  <a:pt x="9877525" y="149407"/>
                  <a:pt x="9906000" y="298836"/>
                </a:cubicBezTo>
                <a:cubicBezTo>
                  <a:pt x="9907101" y="439698"/>
                  <a:pt x="9916137" y="778690"/>
                  <a:pt x="9906000" y="920397"/>
                </a:cubicBezTo>
                <a:cubicBezTo>
                  <a:pt x="9895863" y="1062104"/>
                  <a:pt x="9915626" y="1367036"/>
                  <a:pt x="9906000" y="1494146"/>
                </a:cubicBezTo>
                <a:cubicBezTo>
                  <a:pt x="9923612" y="1662625"/>
                  <a:pt x="9749190" y="1805869"/>
                  <a:pt x="9607164" y="1792982"/>
                </a:cubicBezTo>
                <a:cubicBezTo>
                  <a:pt x="9421771" y="1781196"/>
                  <a:pt x="9346740" y="1800404"/>
                  <a:pt x="9221533" y="1792982"/>
                </a:cubicBezTo>
                <a:cubicBezTo>
                  <a:pt x="9096326" y="1785560"/>
                  <a:pt x="9017090" y="1794177"/>
                  <a:pt x="8835903" y="1792982"/>
                </a:cubicBezTo>
                <a:cubicBezTo>
                  <a:pt x="8654716" y="1791788"/>
                  <a:pt x="8595203" y="1786546"/>
                  <a:pt x="8450272" y="1792982"/>
                </a:cubicBezTo>
                <a:cubicBezTo>
                  <a:pt x="8305341" y="1799418"/>
                  <a:pt x="8203503" y="1784765"/>
                  <a:pt x="8064641" y="1792982"/>
                </a:cubicBezTo>
                <a:cubicBezTo>
                  <a:pt x="7925779" y="1801199"/>
                  <a:pt x="7605877" y="1771987"/>
                  <a:pt x="7399761" y="1792982"/>
                </a:cubicBezTo>
                <a:cubicBezTo>
                  <a:pt x="7193645" y="1813977"/>
                  <a:pt x="6750456" y="1759287"/>
                  <a:pt x="6548713" y="1792982"/>
                </a:cubicBezTo>
                <a:cubicBezTo>
                  <a:pt x="6346970" y="1826677"/>
                  <a:pt x="6128568" y="1818551"/>
                  <a:pt x="5883833" y="1792982"/>
                </a:cubicBezTo>
                <a:cubicBezTo>
                  <a:pt x="5639098" y="1767413"/>
                  <a:pt x="5561416" y="1777021"/>
                  <a:pt x="5312036" y="1792982"/>
                </a:cubicBezTo>
                <a:cubicBezTo>
                  <a:pt x="5062656" y="1808943"/>
                  <a:pt x="4741941" y="1809858"/>
                  <a:pt x="4554072" y="1792982"/>
                </a:cubicBezTo>
                <a:cubicBezTo>
                  <a:pt x="4366203" y="1776106"/>
                  <a:pt x="4311272" y="1806346"/>
                  <a:pt x="4168441" y="1792982"/>
                </a:cubicBezTo>
                <a:cubicBezTo>
                  <a:pt x="4025610" y="1779618"/>
                  <a:pt x="3917903" y="1778945"/>
                  <a:pt x="3782810" y="1792982"/>
                </a:cubicBezTo>
                <a:cubicBezTo>
                  <a:pt x="3647717" y="1807019"/>
                  <a:pt x="3319886" y="1808446"/>
                  <a:pt x="3117930" y="1792982"/>
                </a:cubicBezTo>
                <a:cubicBezTo>
                  <a:pt x="2915974" y="1777518"/>
                  <a:pt x="2785639" y="1789646"/>
                  <a:pt x="2546132" y="1792982"/>
                </a:cubicBezTo>
                <a:cubicBezTo>
                  <a:pt x="2306625" y="1796318"/>
                  <a:pt x="2037981" y="1771980"/>
                  <a:pt x="1881252" y="1792982"/>
                </a:cubicBezTo>
                <a:cubicBezTo>
                  <a:pt x="1724523" y="1813984"/>
                  <a:pt x="1333120" y="1770696"/>
                  <a:pt x="1123288" y="1792982"/>
                </a:cubicBezTo>
                <a:cubicBezTo>
                  <a:pt x="913456" y="1815268"/>
                  <a:pt x="520696" y="1770782"/>
                  <a:pt x="298836" y="1792982"/>
                </a:cubicBezTo>
                <a:cubicBezTo>
                  <a:pt x="135217" y="1799780"/>
                  <a:pt x="-26393" y="1666183"/>
                  <a:pt x="0" y="1494146"/>
                </a:cubicBezTo>
                <a:cubicBezTo>
                  <a:pt x="25224" y="1329130"/>
                  <a:pt x="15518" y="1179446"/>
                  <a:pt x="0" y="872585"/>
                </a:cubicBezTo>
                <a:cubicBezTo>
                  <a:pt x="-15518" y="565724"/>
                  <a:pt x="19514" y="492707"/>
                  <a:pt x="0" y="298836"/>
                </a:cubicBezTo>
                <a:close/>
              </a:path>
            </a:pathLst>
          </a:custGeom>
          <a:solidFill>
            <a:srgbClr val="FFFFFF">
              <a:alpha val="89804"/>
            </a:srgbClr>
          </a:solidFill>
          <a:ln w="57150">
            <a:solidFill>
              <a:srgbClr val="00659A"/>
            </a:solidFill>
            <a:extLst>
              <a:ext uri="{C807C97D-BFC1-408E-A445-0C87EB9F89A2}">
                <ask:lineSketchStyleProps xmlns:ask="http://schemas.microsoft.com/office/drawing/2018/sketchyshapes" sd="91846860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KHỞI</a:t>
            </a:r>
            <a:r>
              <a:rPr kumimoji="0" lang="en-US" sz="7200" b="1" i="0" u="none" strike="noStrike" kern="1200" cap="none" spc="0" normalizeH="0" noProof="0" dirty="0">
                <a:ln w="9525">
                  <a:solidFill>
                    <a:prstClr val="white"/>
                  </a:solidFill>
                  <a:prstDash val="solid"/>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 ĐỘNG</a:t>
            </a:r>
            <a:endParaRPr kumimoji="0" lang="en-US" sz="7200" b="1" i="0" u="none" strike="noStrike" kern="1200" cap="none" spc="0" normalizeH="0" baseline="0" noProof="0" dirty="0">
              <a:ln w="9525">
                <a:solidFill>
                  <a:prstClr val="white"/>
                </a:solidFill>
                <a:prstDash val="solid"/>
              </a:ln>
              <a:solidFill>
                <a:srgbClr val="C00000"/>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354163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path" presetSubtype="0" accel="50000" decel="50000" fill="hold" nodeType="afterEffect">
                                      <p:stCondLst>
                                        <p:cond delay="0"/>
                                      </p:stCondLst>
                                      <p:childTnLst>
                                        <p:animMotion origin="layout" path="M 3.54167E-6 4.81481E-6 L 1 0.00162 " pathEditMode="relative" rAng="0" ptsTypes="AA">
                                          <p:cBhvr>
                                            <p:cTn id="11" dur="4000" fill="hold"/>
                                            <p:tgtEl>
                                              <p:spTgt spid="3"/>
                                            </p:tgtEl>
                                            <p:attrNameLst>
                                              <p:attrName>ppt_x</p:attrName>
                                              <p:attrName>ppt_y</p:attrName>
                                            </p:attrNameLst>
                                          </p:cBhvr>
                                          <p:rCtr x="50000"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path" presetSubtype="0" accel="50000" decel="50000" fill="hold" nodeType="afterEffect">
                                      <p:stCondLst>
                                        <p:cond delay="0"/>
                                      </p:stCondLst>
                                      <p:childTnLst>
                                        <p:animMotion origin="layout" path="M 3.54167E-6 4.81481E-6 L 1 0.00162 " pathEditMode="relative" rAng="0" ptsTypes="AA">
                                          <p:cBhvr>
                                            <p:cTn id="11" dur="4000" fill="hold"/>
                                            <p:tgtEl>
                                              <p:spTgt spid="3"/>
                                            </p:tgtEl>
                                            <p:attrNameLst>
                                              <p:attrName>ppt_x</p:attrName>
                                              <p:attrName>ppt_y</p:attrName>
                                            </p:attrNameLst>
                                          </p:cBhvr>
                                          <p:rCtr x="50000"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2743200" y="261539"/>
            <a:ext cx="8692816" cy="1446550"/>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4400" b="1" dirty="0">
                <a:solidFill>
                  <a:srgbClr val="FF0000"/>
                </a:solidFill>
                <a:latin typeface="Calibri Light" panose="020F0302020204030204"/>
              </a:rPr>
              <a:t>Trong sản xuất nông nghiệp, con người sử dụng ánh sáng vào những việc gì?</a:t>
            </a:r>
            <a:endPar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8" name="Picture 7">
            <a:extLst>
              <a:ext uri="{FF2B5EF4-FFF2-40B4-BE49-F238E27FC236}">
                <a16:creationId xmlns:a16="http://schemas.microsoft.com/office/drawing/2014/main" id="{07C58635-5A73-0EA5-8ABE-176FE1930A57}"/>
              </a:ext>
            </a:extLst>
          </p:cNvPr>
          <p:cNvPicPr>
            <a:picLocks noChangeAspect="1"/>
          </p:cNvPicPr>
          <p:nvPr/>
        </p:nvPicPr>
        <p:blipFill>
          <a:blip r:embed="rId5"/>
          <a:stretch>
            <a:fillRect/>
          </a:stretch>
        </p:blipFill>
        <p:spPr>
          <a:xfrm>
            <a:off x="892882" y="1981200"/>
            <a:ext cx="5298369" cy="3067050"/>
          </a:xfrm>
          <a:prstGeom prst="rect">
            <a:avLst/>
          </a:prstGeom>
        </p:spPr>
      </p:pic>
      <p:pic>
        <p:nvPicPr>
          <p:cNvPr id="10" name="Picture 9">
            <a:extLst>
              <a:ext uri="{FF2B5EF4-FFF2-40B4-BE49-F238E27FC236}">
                <a16:creationId xmlns:a16="http://schemas.microsoft.com/office/drawing/2014/main" id="{C90F41AC-37D5-21C9-EC33-ACCA33FF5D6D}"/>
              </a:ext>
            </a:extLst>
          </p:cNvPr>
          <p:cNvPicPr>
            <a:picLocks noChangeAspect="1"/>
          </p:cNvPicPr>
          <p:nvPr/>
        </p:nvPicPr>
        <p:blipFill>
          <a:blip r:embed="rId6"/>
          <a:stretch>
            <a:fillRect/>
          </a:stretch>
        </p:blipFill>
        <p:spPr>
          <a:xfrm>
            <a:off x="6276975" y="2060226"/>
            <a:ext cx="5253037" cy="3059461"/>
          </a:xfrm>
          <a:prstGeom prst="rect">
            <a:avLst/>
          </a:prstGeom>
        </p:spPr>
      </p:pic>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D73EDD1-F5E1-3EAD-3072-C72BEA2FEA53}"/>
              </a:ext>
            </a:extLst>
          </p:cNvPr>
          <p:cNvPicPr>
            <a:picLocks noChangeAspect="1"/>
          </p:cNvPicPr>
          <p:nvPr/>
        </p:nvPicPr>
        <p:blipFill>
          <a:blip r:embed="rId9"/>
          <a:stretch>
            <a:fillRect/>
          </a:stretch>
        </p:blipFill>
        <p:spPr>
          <a:xfrm>
            <a:off x="1095375" y="447675"/>
            <a:ext cx="1524000" cy="1066800"/>
          </a:xfrm>
          <a:prstGeom prst="rect">
            <a:avLst/>
          </a:prstGeom>
        </p:spPr>
      </p:pic>
      <p:grpSp>
        <p:nvGrpSpPr>
          <p:cNvPr id="16" name="Group 15">
            <a:extLst>
              <a:ext uri="{FF2B5EF4-FFF2-40B4-BE49-F238E27FC236}">
                <a16:creationId xmlns:a16="http://schemas.microsoft.com/office/drawing/2014/main" id="{AC217384-C599-06AC-C9BE-52999DF7FC7B}"/>
              </a:ext>
            </a:extLst>
          </p:cNvPr>
          <p:cNvGrpSpPr/>
          <p:nvPr/>
        </p:nvGrpSpPr>
        <p:grpSpPr>
          <a:xfrm>
            <a:off x="1043358" y="5268303"/>
            <a:ext cx="5166942" cy="1484921"/>
            <a:chOff x="1062408" y="2539999"/>
            <a:chExt cx="10219585" cy="1983837"/>
          </a:xfrm>
        </p:grpSpPr>
        <p:grpSp>
          <p:nvGrpSpPr>
            <p:cNvPr id="17" name="Group 16">
              <a:extLst>
                <a:ext uri="{FF2B5EF4-FFF2-40B4-BE49-F238E27FC236}">
                  <a16:creationId xmlns:a16="http://schemas.microsoft.com/office/drawing/2014/main" id="{9BF8ABFE-855B-A4F1-F57E-1775BFEA7796}"/>
                </a:ext>
              </a:extLst>
            </p:cNvPr>
            <p:cNvGrpSpPr/>
            <p:nvPr/>
          </p:nvGrpSpPr>
          <p:grpSpPr>
            <a:xfrm>
              <a:off x="1062408" y="2539999"/>
              <a:ext cx="10219585" cy="1983837"/>
              <a:chOff x="986208" y="774696"/>
              <a:chExt cx="10219585" cy="5631539"/>
            </a:xfrm>
          </p:grpSpPr>
          <p:grpSp>
            <p:nvGrpSpPr>
              <p:cNvPr id="20" name="Group 19">
                <a:extLst>
                  <a:ext uri="{FF2B5EF4-FFF2-40B4-BE49-F238E27FC236}">
                    <a16:creationId xmlns:a16="http://schemas.microsoft.com/office/drawing/2014/main" id="{97CDA497-5965-C338-018D-8A878866B1BF}"/>
                  </a:ext>
                </a:extLst>
              </p:cNvPr>
              <p:cNvGrpSpPr/>
              <p:nvPr/>
            </p:nvGrpSpPr>
            <p:grpSpPr>
              <a:xfrm>
                <a:off x="986208" y="774696"/>
                <a:ext cx="10219585" cy="5631539"/>
                <a:chOff x="986208" y="774696"/>
                <a:chExt cx="10219585" cy="5631539"/>
              </a:xfrm>
            </p:grpSpPr>
            <p:sp>
              <p:nvSpPr>
                <p:cNvPr id="38" name="Rectangle: Rounded Corners 37">
                  <a:extLst>
                    <a:ext uri="{FF2B5EF4-FFF2-40B4-BE49-F238E27FC236}">
                      <a16:creationId xmlns:a16="http://schemas.microsoft.com/office/drawing/2014/main" id="{C6C2852E-5833-64C8-40C0-F80EBEB89B1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39" name="Rectangle: Rounded Corners 38">
                  <a:extLst>
                    <a:ext uri="{FF2B5EF4-FFF2-40B4-BE49-F238E27FC236}">
                      <a16:creationId xmlns:a16="http://schemas.microsoft.com/office/drawing/2014/main" id="{ABBCB49E-9BC9-1DB3-2DEC-C2EF7F9A0AB2}"/>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21" name="标题 1">
                <a:extLst>
                  <a:ext uri="{FF2B5EF4-FFF2-40B4-BE49-F238E27FC236}">
                    <a16:creationId xmlns:a16="http://schemas.microsoft.com/office/drawing/2014/main" id="{3AF450CF-F88F-996E-0892-07C2AD0718A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9" name="Rectangle 18">
              <a:extLst>
                <a:ext uri="{FF2B5EF4-FFF2-40B4-BE49-F238E27FC236}">
                  <a16:creationId xmlns:a16="http://schemas.microsoft.com/office/drawing/2014/main" id="{54D640BF-E10F-5CC5-8E91-5C2E060D1691}"/>
                </a:ext>
              </a:extLst>
            </p:cNvPr>
            <p:cNvSpPr/>
            <p:nvPr/>
          </p:nvSpPr>
          <p:spPr>
            <a:xfrm>
              <a:off x="1352551" y="2676451"/>
              <a:ext cx="9476464" cy="1603625"/>
            </a:xfrm>
            <a:prstGeom prst="rect">
              <a:avLst/>
            </a:prstGeom>
          </p:spPr>
          <p:txBody>
            <a:bodyPr wrap="square" anchor="ctr">
              <a:spAutoFit/>
            </a:bodyPr>
            <a:lstStyle/>
            <a:p>
              <a:pPr algn="just"/>
              <a:r>
                <a:rPr lang="en-US" sz="3600" b="1" dirty="0">
                  <a:solidFill>
                    <a:srgbClr val="002060"/>
                  </a:solidFill>
                  <a:latin typeface="Cambria" panose="02040503050406030204" pitchFamily="18" charset="0"/>
                  <a:ea typeface="Cambria" panose="02040503050406030204" pitchFamily="18" charset="0"/>
                </a:rPr>
                <a:t>D</a:t>
              </a:r>
              <a:r>
                <a:rPr lang="vi-VN" sz="3600" b="1" dirty="0">
                  <a:solidFill>
                    <a:srgbClr val="002060"/>
                  </a:solidFill>
                  <a:latin typeface="Cambria" panose="02040503050406030204" pitchFamily="18" charset="0"/>
                  <a:ea typeface="Cambria" panose="02040503050406030204" pitchFamily="18" charset="0"/>
                </a:rPr>
                <a:t>ùng đèn chiếu sáng để gà để trứng nhiều</a:t>
              </a:r>
              <a:endParaRPr lang="en-US"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40" name="Group 39">
            <a:extLst>
              <a:ext uri="{FF2B5EF4-FFF2-40B4-BE49-F238E27FC236}">
                <a16:creationId xmlns:a16="http://schemas.microsoft.com/office/drawing/2014/main" id="{56CDF5BF-BEA0-E5F4-D0A9-5EBF5B9EB8E0}"/>
              </a:ext>
            </a:extLst>
          </p:cNvPr>
          <p:cNvGrpSpPr/>
          <p:nvPr/>
        </p:nvGrpSpPr>
        <p:grpSpPr>
          <a:xfrm>
            <a:off x="6586907" y="5240005"/>
            <a:ext cx="5347917" cy="1360820"/>
            <a:chOff x="1062408" y="2451293"/>
            <a:chExt cx="10219585" cy="2052414"/>
          </a:xfrm>
        </p:grpSpPr>
        <p:grpSp>
          <p:nvGrpSpPr>
            <p:cNvPr id="41" name="Group 40">
              <a:extLst>
                <a:ext uri="{FF2B5EF4-FFF2-40B4-BE49-F238E27FC236}">
                  <a16:creationId xmlns:a16="http://schemas.microsoft.com/office/drawing/2014/main" id="{D4B68D6F-1C24-ADF7-816F-08C7D8B2D0B7}"/>
                </a:ext>
              </a:extLst>
            </p:cNvPr>
            <p:cNvGrpSpPr/>
            <p:nvPr/>
          </p:nvGrpSpPr>
          <p:grpSpPr>
            <a:xfrm>
              <a:off x="1062408" y="2540000"/>
              <a:ext cx="10219585" cy="1963707"/>
              <a:chOff x="986208" y="774700"/>
              <a:chExt cx="10219585" cy="5574394"/>
            </a:xfrm>
          </p:grpSpPr>
          <p:grpSp>
            <p:nvGrpSpPr>
              <p:cNvPr id="43" name="Group 42">
                <a:extLst>
                  <a:ext uri="{FF2B5EF4-FFF2-40B4-BE49-F238E27FC236}">
                    <a16:creationId xmlns:a16="http://schemas.microsoft.com/office/drawing/2014/main" id="{6A6C146A-DBA9-C3C8-4E12-059AA38DF16D}"/>
                  </a:ext>
                </a:extLst>
              </p:cNvPr>
              <p:cNvGrpSpPr/>
              <p:nvPr/>
            </p:nvGrpSpPr>
            <p:grpSpPr>
              <a:xfrm>
                <a:off x="986208" y="774700"/>
                <a:ext cx="10219585" cy="5574394"/>
                <a:chOff x="986208" y="774700"/>
                <a:chExt cx="10219585" cy="5574394"/>
              </a:xfrm>
            </p:grpSpPr>
            <p:sp>
              <p:nvSpPr>
                <p:cNvPr id="45" name="Rectangle: Rounded Corners 44">
                  <a:extLst>
                    <a:ext uri="{FF2B5EF4-FFF2-40B4-BE49-F238E27FC236}">
                      <a16:creationId xmlns:a16="http://schemas.microsoft.com/office/drawing/2014/main" id="{953CF8B3-C468-9EB1-65FF-719AE54D7DE3}"/>
                    </a:ext>
                  </a:extLst>
                </p:cNvPr>
                <p:cNvSpPr/>
                <p:nvPr/>
              </p:nvSpPr>
              <p:spPr>
                <a:xfrm>
                  <a:off x="986208" y="774700"/>
                  <a:ext cx="10219585" cy="5574394"/>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46" name="Rectangle: Rounded Corners 45">
                  <a:extLst>
                    <a:ext uri="{FF2B5EF4-FFF2-40B4-BE49-F238E27FC236}">
                      <a16:creationId xmlns:a16="http://schemas.microsoft.com/office/drawing/2014/main" id="{E12C430A-43AA-B95D-1411-A322CE387D22}"/>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44" name="标题 1">
                <a:extLst>
                  <a:ext uri="{FF2B5EF4-FFF2-40B4-BE49-F238E27FC236}">
                    <a16:creationId xmlns:a16="http://schemas.microsoft.com/office/drawing/2014/main" id="{85EB2BB1-A5B9-4BE8-D7B2-A4BA4090599E}"/>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42" name="Rectangle 41">
              <a:extLst>
                <a:ext uri="{FF2B5EF4-FFF2-40B4-BE49-F238E27FC236}">
                  <a16:creationId xmlns:a16="http://schemas.microsoft.com/office/drawing/2014/main" id="{4B1B4723-F825-4DA7-8AC4-9EE5B99596FE}"/>
                </a:ext>
              </a:extLst>
            </p:cNvPr>
            <p:cNvSpPr/>
            <p:nvPr/>
          </p:nvSpPr>
          <p:spPr>
            <a:xfrm>
              <a:off x="1425358" y="2451293"/>
              <a:ext cx="9476464" cy="1850337"/>
            </a:xfrm>
            <a:prstGeom prst="rect">
              <a:avLst/>
            </a:prstGeom>
          </p:spPr>
          <p:txBody>
            <a:bodyPr wrap="square" anchor="ctr">
              <a:spAutoFit/>
            </a:bodyPr>
            <a:lstStyle/>
            <a:p>
              <a:pPr algn="just"/>
              <a:r>
                <a:rPr lang="en-US" sz="2800" b="1" dirty="0">
                  <a:solidFill>
                    <a:srgbClr val="002060"/>
                  </a:solidFill>
                  <a:latin typeface="Cambria" panose="02040503050406030204" pitchFamily="18" charset="0"/>
                  <a:ea typeface="Cambria" panose="02040503050406030204" pitchFamily="18" charset="0"/>
                </a:rPr>
                <a:t>D</a:t>
              </a:r>
              <a:r>
                <a:rPr lang="vi-VN" sz="2800" b="1" dirty="0">
                  <a:solidFill>
                    <a:srgbClr val="002060"/>
                  </a:solidFill>
                  <a:latin typeface="Cambria" panose="02040503050406030204" pitchFamily="18" charset="0"/>
                  <a:ea typeface="Cambria" panose="02040503050406030204" pitchFamily="18" charset="0"/>
                </a:rPr>
                <a:t>ùng đèn chiếu sáng để </a:t>
              </a:r>
              <a:r>
                <a:rPr lang="en-US" sz="2800" b="1" dirty="0" err="1">
                  <a:solidFill>
                    <a:srgbClr val="002060"/>
                  </a:solidFill>
                  <a:latin typeface="Cambria" panose="02040503050406030204" pitchFamily="18" charset="0"/>
                  <a:ea typeface="Cambria" panose="02040503050406030204" pitchFamily="18" charset="0"/>
                </a:rPr>
                <a:t>thanh</a:t>
              </a:r>
              <a:r>
                <a:rPr lang="en-US" sz="2800" b="1" dirty="0">
                  <a:solidFill>
                    <a:srgbClr val="002060"/>
                  </a:solidFill>
                  <a:latin typeface="Cambria" panose="02040503050406030204" pitchFamily="18" charset="0"/>
                  <a:ea typeface="Cambria" panose="02040503050406030204" pitchFamily="18" charset="0"/>
                </a:rPr>
                <a:t> long </a:t>
              </a:r>
              <a:r>
                <a:rPr lang="en-US" sz="2800" b="1" dirty="0" err="1">
                  <a:solidFill>
                    <a:srgbClr val="002060"/>
                  </a:solidFill>
                  <a:latin typeface="Cambria" panose="02040503050406030204" pitchFamily="18" charset="0"/>
                  <a:ea typeface="Cambria" panose="02040503050406030204" pitchFamily="18" charset="0"/>
                </a:rPr>
                <a:t>ra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nhiều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hơn</a:t>
              </a:r>
              <a:endParaRPr 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20B0604020202020204" charset="0"/>
              </a:endParaRPr>
            </a:p>
          </p:txBody>
        </p:sp>
      </p:grpSp>
    </p:spTree>
    <p:extLst>
      <p:ext uri="{BB962C8B-B14F-4D97-AF65-F5344CB8AC3E}">
        <p14:creationId xmlns:p14="http://schemas.microsoft.com/office/powerpoint/2010/main" val="2774131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down)">
                                      <p:cBhvr>
                                        <p:cTn id="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grpSp>
        <p:nvGrpSpPr>
          <p:cNvPr id="2" name="Group 1">
            <a:extLst>
              <a:ext uri="{FF2B5EF4-FFF2-40B4-BE49-F238E27FC236}">
                <a16:creationId xmlns:a16="http://schemas.microsoft.com/office/drawing/2014/main" id="{74D3AB09-96B1-BBA4-B2F4-28517795550D}"/>
              </a:ext>
            </a:extLst>
          </p:cNvPr>
          <p:cNvGrpSpPr/>
          <p:nvPr/>
        </p:nvGrpSpPr>
        <p:grpSpPr>
          <a:xfrm>
            <a:off x="1037389" y="304801"/>
            <a:ext cx="10117221" cy="4752974"/>
            <a:chOff x="986208" y="1329418"/>
            <a:chExt cx="10219585" cy="4199164"/>
          </a:xfrm>
        </p:grpSpPr>
        <p:grpSp>
          <p:nvGrpSpPr>
            <p:cNvPr id="4" name="Group 3">
              <a:extLst>
                <a:ext uri="{FF2B5EF4-FFF2-40B4-BE49-F238E27FC236}">
                  <a16:creationId xmlns:a16="http://schemas.microsoft.com/office/drawing/2014/main" id="{D46DAF97-8619-C20D-602F-A47F6AC2530B}"/>
                </a:ext>
              </a:extLst>
            </p:cNvPr>
            <p:cNvGrpSpPr/>
            <p:nvPr/>
          </p:nvGrpSpPr>
          <p:grpSpPr>
            <a:xfrm>
              <a:off x="986208" y="1329418"/>
              <a:ext cx="10219585" cy="4199164"/>
              <a:chOff x="986208" y="774700"/>
              <a:chExt cx="10219585" cy="5308600"/>
            </a:xfrm>
          </p:grpSpPr>
          <p:sp>
            <p:nvSpPr>
              <p:cNvPr id="8" name="Rectangle: Rounded Corners 7">
                <a:extLst>
                  <a:ext uri="{FF2B5EF4-FFF2-40B4-BE49-F238E27FC236}">
                    <a16:creationId xmlns:a16="http://schemas.microsoft.com/office/drawing/2014/main" id="{E24A4FB6-A9A0-6D55-C23E-49F274256960}"/>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E120751E-5131-BCBD-69DA-BF61FAC86AF2}"/>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标题 1">
              <a:extLst>
                <a:ext uri="{FF2B5EF4-FFF2-40B4-BE49-F238E27FC236}">
                  <a16:creationId xmlns:a16="http://schemas.microsoft.com/office/drawing/2014/main" id="{ECE2DA98-F371-7ECE-FEF3-8333B20F0D5D}"/>
                </a:ext>
              </a:extLst>
            </p:cNvPr>
            <p:cNvSpPr txBox="1">
              <a:spLocks/>
            </p:cNvSpPr>
            <p:nvPr/>
          </p:nvSpPr>
          <p:spPr>
            <a:xfrm>
              <a:off x="1602820" y="2037586"/>
              <a:ext cx="9108199"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Kết luận</a:t>
              </a:r>
            </a:p>
            <a:p>
              <a:pPr marL="457200" indent="-457200" algn="just">
                <a:lnSpc>
                  <a:spcPct val="150000"/>
                </a:lnSpc>
                <a:buFont typeface="Arial" panose="020B0604020202020204" pitchFamily="34" charset="0"/>
                <a:buChar char="•"/>
              </a:pP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Ánh</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sáng</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cần</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cho</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sự</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sống</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của</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thực</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vật</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động</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vật</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và</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con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người</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p>
            <a:p>
              <a:pPr marL="457200" indent="-457200" algn="just">
                <a:lnSpc>
                  <a:spcPct val="150000"/>
                </a:lnSpc>
                <a:buFont typeface="Arial" panose="020B0604020202020204" pitchFamily="34" charset="0"/>
                <a:buChar char="•"/>
              </a:pP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Nhờ</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có</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ánh</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sáng</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con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người</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có</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thức</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ăn</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khỏe</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mạnh</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nhìn</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thấy</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mọi</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vật</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và</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thực</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hiện</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được</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các</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hoạt</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động</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sống</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a:t>
              </a:r>
            </a:p>
          </p:txBody>
        </p:sp>
      </p:grpSp>
      <p:pic>
        <p:nvPicPr>
          <p:cNvPr id="10" name="Picture 6" descr="Hình ảnh Vẽ Tay Kính Lúp Khoa Học Minh Họa, Kính Lúp, đôi Mắt, Vẽ Tay miễn  phí tải tập tin PNG PSDComment và Vector">
            <a:extLst>
              <a:ext uri="{FF2B5EF4-FFF2-40B4-BE49-F238E27FC236}">
                <a16:creationId xmlns:a16="http://schemas.microsoft.com/office/drawing/2014/main" id="{4946F1F1-6999-BA57-B9D2-F4178008AC3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a:extLst>
              <a:ext uri="{FF2B5EF4-FFF2-40B4-BE49-F238E27FC236}">
                <a16:creationId xmlns:a16="http://schemas.microsoft.com/office/drawing/2014/main" id="{6BB9013F-3892-B4B5-D5EE-C4A8EA0BB6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Tree>
    <p:extLst>
      <p:ext uri="{BB962C8B-B14F-4D97-AF65-F5344CB8AC3E}">
        <p14:creationId xmlns:p14="http://schemas.microsoft.com/office/powerpoint/2010/main" val="1321939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pic>
        <p:nvPicPr>
          <p:cNvPr id="4" name="Picture 3">
            <a:extLst>
              <a:ext uri="{FF2B5EF4-FFF2-40B4-BE49-F238E27FC236}">
                <a16:creationId xmlns:a16="http://schemas.microsoft.com/office/drawing/2014/main" id="{BBC83AAD-DDF3-9F73-E6CD-4D57B7B8FA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pic>
        <p:nvPicPr>
          <p:cNvPr id="7" name="图片 2">
            <a:extLst>
              <a:ext uri="{FF2B5EF4-FFF2-40B4-BE49-F238E27FC236}">
                <a16:creationId xmlns:a16="http://schemas.microsoft.com/office/drawing/2014/main" id="{5267F9FB-BB36-D684-3797-83AB7B0B5B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A85A07AC-30B4-015A-AE07-AF0A5F65867F}"/>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sp>
        <p:nvSpPr>
          <p:cNvPr id="9" name="Rounded Rectangle 2">
            <a:extLst>
              <a:ext uri="{FF2B5EF4-FFF2-40B4-BE49-F238E27FC236}">
                <a16:creationId xmlns:a16="http://schemas.microsoft.com/office/drawing/2014/main" id="{24BC0A6E-AF4A-B2C5-9018-7DD66A68E041}"/>
              </a:ext>
            </a:extLst>
          </p:cNvPr>
          <p:cNvSpPr/>
          <p:nvPr/>
        </p:nvSpPr>
        <p:spPr>
          <a:xfrm>
            <a:off x="207606" y="12981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文本框 34">
            <a:extLst>
              <a:ext uri="{FF2B5EF4-FFF2-40B4-BE49-F238E27FC236}">
                <a16:creationId xmlns:a16="http://schemas.microsoft.com/office/drawing/2014/main" id="{3BDD44DE-A4F7-BA52-A895-B076E57AD9B9}"/>
              </a:ext>
            </a:extLst>
          </p:cNvPr>
          <p:cNvSpPr txBox="1"/>
          <p:nvPr/>
        </p:nvSpPr>
        <p:spPr>
          <a:xfrm>
            <a:off x="416357" y="1514329"/>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Phòng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tránh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một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số</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tác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hại</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do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gây</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ra</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đối</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mắt</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567411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1543051" y="261539"/>
            <a:ext cx="10372724"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 Nêu những việc nên làm và không nên làm để phòng tránh tác hại do ánh sáng quá mạnh gây ra cho mắt.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154B051-D4F7-FC2E-A5EE-3B6C249EDE1B}"/>
              </a:ext>
            </a:extLst>
          </p:cNvPr>
          <p:cNvPicPr>
            <a:picLocks noChangeAspect="1"/>
          </p:cNvPicPr>
          <p:nvPr/>
        </p:nvPicPr>
        <p:blipFill>
          <a:blip r:embed="rId5"/>
          <a:stretch>
            <a:fillRect/>
          </a:stretch>
        </p:blipFill>
        <p:spPr>
          <a:xfrm>
            <a:off x="571500" y="371475"/>
            <a:ext cx="1047750" cy="1047750"/>
          </a:xfrm>
          <a:prstGeom prst="rect">
            <a:avLst/>
          </a:prstGeom>
        </p:spPr>
      </p:pic>
      <p:pic>
        <p:nvPicPr>
          <p:cNvPr id="12" name="Picture 11">
            <a:extLst>
              <a:ext uri="{FF2B5EF4-FFF2-40B4-BE49-F238E27FC236}">
                <a16:creationId xmlns:a16="http://schemas.microsoft.com/office/drawing/2014/main" id="{4F50A3E4-A6ED-E415-E8AC-DF85FE588134}"/>
              </a:ext>
            </a:extLst>
          </p:cNvPr>
          <p:cNvPicPr>
            <a:picLocks noChangeAspect="1"/>
          </p:cNvPicPr>
          <p:nvPr/>
        </p:nvPicPr>
        <p:blipFill>
          <a:blip r:embed="rId6"/>
          <a:stretch>
            <a:fillRect/>
          </a:stretch>
        </p:blipFill>
        <p:spPr>
          <a:xfrm>
            <a:off x="1519237" y="1919287"/>
            <a:ext cx="9277026" cy="3119438"/>
          </a:xfrm>
          <a:prstGeom prst="rect">
            <a:avLst/>
          </a:prstGeom>
        </p:spPr>
      </p:pic>
    </p:spTree>
    <p:extLst>
      <p:ext uri="{BB962C8B-B14F-4D97-AF65-F5344CB8AC3E}">
        <p14:creationId xmlns:p14="http://schemas.microsoft.com/office/powerpoint/2010/main" val="1091429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8" name="Picture 7">
            <a:extLst>
              <a:ext uri="{FF2B5EF4-FFF2-40B4-BE49-F238E27FC236}">
                <a16:creationId xmlns:a16="http://schemas.microsoft.com/office/drawing/2014/main" id="{BB1FBAE7-65F7-09BB-E644-9AE8C5A2180E}"/>
              </a:ext>
            </a:extLst>
          </p:cNvPr>
          <p:cNvPicPr>
            <a:picLocks noChangeAspect="1"/>
          </p:cNvPicPr>
          <p:nvPr/>
        </p:nvPicPr>
        <p:blipFill>
          <a:blip r:embed="rId7"/>
          <a:stretch>
            <a:fillRect/>
          </a:stretch>
        </p:blipFill>
        <p:spPr>
          <a:xfrm>
            <a:off x="1052512" y="1352550"/>
            <a:ext cx="4824350" cy="3181350"/>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C0CD4ECE-BD07-D804-E302-C827FE1FF27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03588" y="1381124"/>
            <a:ext cx="1316230" cy="1114425"/>
          </a:xfrm>
          <a:prstGeom prst="rect">
            <a:avLst/>
          </a:prstGeom>
        </p:spPr>
      </p:pic>
      <p:grpSp>
        <p:nvGrpSpPr>
          <p:cNvPr id="11" name="Group 10">
            <a:extLst>
              <a:ext uri="{FF2B5EF4-FFF2-40B4-BE49-F238E27FC236}">
                <a16:creationId xmlns:a16="http://schemas.microsoft.com/office/drawing/2014/main" id="{5740CE53-3D59-DDB0-C44E-B9A7CFB3FF8C}"/>
              </a:ext>
            </a:extLst>
          </p:cNvPr>
          <p:cNvGrpSpPr/>
          <p:nvPr/>
        </p:nvGrpSpPr>
        <p:grpSpPr>
          <a:xfrm>
            <a:off x="6567858" y="788141"/>
            <a:ext cx="5166942" cy="2574184"/>
            <a:chOff x="1062408" y="2306385"/>
            <a:chExt cx="10219585" cy="2343759"/>
          </a:xfrm>
        </p:grpSpPr>
        <p:grpSp>
          <p:nvGrpSpPr>
            <p:cNvPr id="13" name="Group 12">
              <a:extLst>
                <a:ext uri="{FF2B5EF4-FFF2-40B4-BE49-F238E27FC236}">
                  <a16:creationId xmlns:a16="http://schemas.microsoft.com/office/drawing/2014/main" id="{DCD671DB-D340-C7A5-CA70-782BCA2CE17B}"/>
                </a:ext>
              </a:extLst>
            </p:cNvPr>
            <p:cNvGrpSpPr/>
            <p:nvPr/>
          </p:nvGrpSpPr>
          <p:grpSpPr>
            <a:xfrm>
              <a:off x="1062408" y="2540000"/>
              <a:ext cx="10219585" cy="1875990"/>
              <a:chOff x="986208" y="774700"/>
              <a:chExt cx="10219585" cy="5325392"/>
            </a:xfrm>
          </p:grpSpPr>
          <p:grpSp>
            <p:nvGrpSpPr>
              <p:cNvPr id="15" name="Group 14">
                <a:extLst>
                  <a:ext uri="{FF2B5EF4-FFF2-40B4-BE49-F238E27FC236}">
                    <a16:creationId xmlns:a16="http://schemas.microsoft.com/office/drawing/2014/main" id="{06E92D96-3792-FE17-4367-620A5D1BAFC7}"/>
                  </a:ext>
                </a:extLst>
              </p:cNvPr>
              <p:cNvGrpSpPr/>
              <p:nvPr/>
            </p:nvGrpSpPr>
            <p:grpSpPr>
              <a:xfrm>
                <a:off x="986208" y="774700"/>
                <a:ext cx="10219585" cy="5325392"/>
                <a:chOff x="986208" y="774700"/>
                <a:chExt cx="10219585" cy="5325392"/>
              </a:xfrm>
            </p:grpSpPr>
            <p:sp>
              <p:nvSpPr>
                <p:cNvPr id="17" name="Rectangle: Rounded Corners 16">
                  <a:extLst>
                    <a:ext uri="{FF2B5EF4-FFF2-40B4-BE49-F238E27FC236}">
                      <a16:creationId xmlns:a16="http://schemas.microsoft.com/office/drawing/2014/main" id="{4C687D5E-15DE-498F-271F-04615102C189}"/>
                    </a:ext>
                  </a:extLst>
                </p:cNvPr>
                <p:cNvSpPr/>
                <p:nvPr/>
              </p:nvSpPr>
              <p:spPr>
                <a:xfrm>
                  <a:off x="986208" y="774700"/>
                  <a:ext cx="10219585" cy="5325392"/>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8" name="Rectangle: Rounded Corners 17">
                  <a:extLst>
                    <a:ext uri="{FF2B5EF4-FFF2-40B4-BE49-F238E27FC236}">
                      <a16:creationId xmlns:a16="http://schemas.microsoft.com/office/drawing/2014/main" id="{C298E55F-AA05-CEAC-4503-8AA5FF6D5215}"/>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6" name="标题 1">
                <a:extLst>
                  <a:ext uri="{FF2B5EF4-FFF2-40B4-BE49-F238E27FC236}">
                    <a16:creationId xmlns:a16="http://schemas.microsoft.com/office/drawing/2014/main" id="{471A81EB-F6A7-D106-394F-9AFE4EE2736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4" name="Rectangle 13">
              <a:extLst>
                <a:ext uri="{FF2B5EF4-FFF2-40B4-BE49-F238E27FC236}">
                  <a16:creationId xmlns:a16="http://schemas.microsoft.com/office/drawing/2014/main" id="{5E272CD9-C8D5-1E7D-2AD5-82B01AEDF4ED}"/>
                </a:ext>
              </a:extLst>
            </p:cNvPr>
            <p:cNvSpPr/>
            <p:nvPr/>
          </p:nvSpPr>
          <p:spPr>
            <a:xfrm>
              <a:off x="1352551" y="2306385"/>
              <a:ext cx="9476464" cy="2343759"/>
            </a:xfrm>
            <a:prstGeom prst="rect">
              <a:avLst/>
            </a:prstGeom>
          </p:spPr>
          <p:txBody>
            <a:bodyPr wrap="square" anchor="ctr">
              <a:spAutoFit/>
            </a:bodyPr>
            <a:lstStyle/>
            <a:p>
              <a:pPr algn="just"/>
              <a:r>
                <a:rPr lang="en-US" sz="3600" b="1" dirty="0" err="1">
                  <a:solidFill>
                    <a:srgbClr val="002060"/>
                  </a:solidFill>
                  <a:latin typeface="Cambria" panose="02040503050406030204" pitchFamily="18" charset="0"/>
                  <a:ea typeface="Cambria" panose="02040503050406030204" pitchFamily="18" charset="0"/>
                </a:rPr>
                <a:t>Dùng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đồ</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bảo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hộ</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mắt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khi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tiếp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xúc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ánh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sáng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mạnh</a:t>
              </a:r>
              <a:r>
                <a:rPr lang="en-US" sz="3600" b="1" dirty="0">
                  <a:solidFill>
                    <a:srgbClr val="002060"/>
                  </a:solidFill>
                  <a:latin typeface="Cambria" panose="02040503050406030204" pitchFamily="18" charset="0"/>
                  <a:ea typeface="Cambria" panose="02040503050406030204" pitchFamily="18" charset="0"/>
                </a:rPr>
                <a:t>. </a:t>
              </a:r>
              <a:endParaRPr lang="en-US"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20B0604020202020204" charset="0"/>
              </a:endParaRPr>
            </a:p>
          </p:txBody>
        </p:sp>
      </p:grpSp>
      <p:pic>
        <p:nvPicPr>
          <p:cNvPr id="20" name="Picture 19" descr="A red x on a black background&#10;&#10;Description automatically generated">
            <a:extLst>
              <a:ext uri="{FF2B5EF4-FFF2-40B4-BE49-F238E27FC236}">
                <a16:creationId xmlns:a16="http://schemas.microsoft.com/office/drawing/2014/main" id="{92A28E33-268A-C56C-D877-DF2CB86D7BE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482088" y="2032528"/>
            <a:ext cx="622937" cy="634473"/>
          </a:xfrm>
          <a:prstGeom prst="rect">
            <a:avLst/>
          </a:prstGeom>
        </p:spPr>
      </p:pic>
      <p:grpSp>
        <p:nvGrpSpPr>
          <p:cNvPr id="21" name="Group 20">
            <a:extLst>
              <a:ext uri="{FF2B5EF4-FFF2-40B4-BE49-F238E27FC236}">
                <a16:creationId xmlns:a16="http://schemas.microsoft.com/office/drawing/2014/main" id="{05FE5B63-F76A-B990-8462-D50A486D3729}"/>
              </a:ext>
            </a:extLst>
          </p:cNvPr>
          <p:cNvGrpSpPr/>
          <p:nvPr/>
        </p:nvGrpSpPr>
        <p:grpSpPr>
          <a:xfrm>
            <a:off x="6482133" y="3502347"/>
            <a:ext cx="5166942" cy="2565077"/>
            <a:chOff x="1062408" y="2427417"/>
            <a:chExt cx="10219585" cy="2101697"/>
          </a:xfrm>
        </p:grpSpPr>
        <p:grpSp>
          <p:nvGrpSpPr>
            <p:cNvPr id="22" name="Group 21">
              <a:extLst>
                <a:ext uri="{FF2B5EF4-FFF2-40B4-BE49-F238E27FC236}">
                  <a16:creationId xmlns:a16="http://schemas.microsoft.com/office/drawing/2014/main" id="{1285EC25-DDF9-9CD1-767B-0CA0CD210CB3}"/>
                </a:ext>
              </a:extLst>
            </p:cNvPr>
            <p:cNvGrpSpPr/>
            <p:nvPr/>
          </p:nvGrpSpPr>
          <p:grpSpPr>
            <a:xfrm>
              <a:off x="1062408" y="2540000"/>
              <a:ext cx="10219585" cy="1910679"/>
              <a:chOff x="986208" y="774700"/>
              <a:chExt cx="10219585" cy="5423865"/>
            </a:xfrm>
          </p:grpSpPr>
          <p:grpSp>
            <p:nvGrpSpPr>
              <p:cNvPr id="24" name="Group 23">
                <a:extLst>
                  <a:ext uri="{FF2B5EF4-FFF2-40B4-BE49-F238E27FC236}">
                    <a16:creationId xmlns:a16="http://schemas.microsoft.com/office/drawing/2014/main" id="{FB6512B6-1F04-55A7-FB47-10D99C16D441}"/>
                  </a:ext>
                </a:extLst>
              </p:cNvPr>
              <p:cNvGrpSpPr/>
              <p:nvPr/>
            </p:nvGrpSpPr>
            <p:grpSpPr>
              <a:xfrm>
                <a:off x="986208" y="774700"/>
                <a:ext cx="10219585" cy="5423865"/>
                <a:chOff x="986208" y="774700"/>
                <a:chExt cx="10219585" cy="5423865"/>
              </a:xfrm>
            </p:grpSpPr>
            <p:sp>
              <p:nvSpPr>
                <p:cNvPr id="26" name="Rectangle: Rounded Corners 25">
                  <a:extLst>
                    <a:ext uri="{FF2B5EF4-FFF2-40B4-BE49-F238E27FC236}">
                      <a16:creationId xmlns:a16="http://schemas.microsoft.com/office/drawing/2014/main" id="{E0F059EC-316F-8859-955B-96876E79CFEF}"/>
                    </a:ext>
                  </a:extLst>
                </p:cNvPr>
                <p:cNvSpPr/>
                <p:nvPr/>
              </p:nvSpPr>
              <p:spPr>
                <a:xfrm>
                  <a:off x="986208" y="774700"/>
                  <a:ext cx="10219585" cy="5423865"/>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27" name="Rectangle: Rounded Corners 26">
                  <a:extLst>
                    <a:ext uri="{FF2B5EF4-FFF2-40B4-BE49-F238E27FC236}">
                      <a16:creationId xmlns:a16="http://schemas.microsoft.com/office/drawing/2014/main" id="{9FFA55DB-0D30-FD60-B6BB-1AE18F3FD94F}"/>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25" name="标题 1">
                <a:extLst>
                  <a:ext uri="{FF2B5EF4-FFF2-40B4-BE49-F238E27FC236}">
                    <a16:creationId xmlns:a16="http://schemas.microsoft.com/office/drawing/2014/main" id="{3C53884D-91E4-859B-2CAD-46BF7654410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a:extLst>
                <a:ext uri="{FF2B5EF4-FFF2-40B4-BE49-F238E27FC236}">
                  <a16:creationId xmlns:a16="http://schemas.microsoft.com/office/drawing/2014/main" id="{DC551C22-3722-3D34-A92C-4A283D350E2C}"/>
                </a:ext>
              </a:extLst>
            </p:cNvPr>
            <p:cNvSpPr/>
            <p:nvPr/>
          </p:nvSpPr>
          <p:spPr>
            <a:xfrm>
              <a:off x="1352551" y="2427417"/>
              <a:ext cx="9476464" cy="2101697"/>
            </a:xfrm>
            <a:prstGeom prst="rect">
              <a:avLst/>
            </a:prstGeom>
          </p:spPr>
          <p:txBody>
            <a:bodyPr wrap="square" anchor="ctr">
              <a:spAutoFit/>
            </a:bodyPr>
            <a:lstStyle/>
            <a:p>
              <a:pPr algn="just"/>
              <a:r>
                <a:rPr lang="en-US" sz="3600" b="1" i="0" dirty="0" err="1">
                  <a:solidFill>
                    <a:srgbClr val="002060"/>
                  </a:solidFill>
                  <a:effectLst/>
                  <a:latin typeface="Cambria" panose="02040503050406030204" pitchFamily="18" charset="0"/>
                  <a:ea typeface="Cambria" panose="02040503050406030204" pitchFamily="18" charset="0"/>
                </a:rPr>
                <a:t>Nhìn</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trực</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tiếp</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vào</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ánh</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sáng</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mạnh</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mà</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không</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có</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đồ</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bảo</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hộ</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cho</a:t>
              </a:r>
              <a:r>
                <a:rPr lang="en-US" sz="3600" b="1" i="0" dirty="0">
                  <a:solidFill>
                    <a:srgbClr val="002060"/>
                  </a:solidFill>
                  <a:effectLst/>
                  <a:latin typeface="Cambria" panose="02040503050406030204" pitchFamily="18" charset="0"/>
                  <a:ea typeface="Cambria" panose="02040503050406030204" pitchFamily="18" charset="0"/>
                </a:rPr>
                <a:t> </a:t>
              </a:r>
              <a:r>
                <a:rPr lang="en-US" sz="3600" b="1" i="0" dirty="0" err="1">
                  <a:solidFill>
                    <a:srgbClr val="002060"/>
                  </a:solidFill>
                  <a:effectLst/>
                  <a:latin typeface="Cambria" panose="02040503050406030204" pitchFamily="18" charset="0"/>
                  <a:ea typeface="Cambria" panose="02040503050406030204" pitchFamily="18" charset="0"/>
                </a:rPr>
                <a:t>mắt</a:t>
              </a:r>
              <a:endParaRPr lang="en-US"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20B0604020202020204" charset="0"/>
              </a:endParaRPr>
            </a:p>
          </p:txBody>
        </p:sp>
      </p:grpSp>
    </p:spTree>
    <p:extLst>
      <p:ext uri="{BB962C8B-B14F-4D97-AF65-F5344CB8AC3E}">
        <p14:creationId xmlns:p14="http://schemas.microsoft.com/office/powerpoint/2010/main" val="122234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subTnLst>
                                    <p:audio>
                                      <p:cMediaNode>
                                        <p:cTn display="0" masterRel="sameClick">
                                          <p:stCondLst>
                                            <p:cond evt="begin" delay="0">
                                              <p:tn val="15"/>
                                            </p:cond>
                                          </p:stCondLst>
                                          <p:endCondLst>
                                            <p:cond evt="onStopAudio" delay="0">
                                              <p:tgtEl>
                                                <p:sldTgt/>
                                              </p:tgtEl>
                                            </p:cond>
                                          </p:endCondLst>
                                        </p:cTn>
                                        <p:tgtEl>
                                          <p:sndTgt r:embed="rId4" name="bomb.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4" name="Picture 3">
            <a:extLst>
              <a:ext uri="{FF2B5EF4-FFF2-40B4-BE49-F238E27FC236}">
                <a16:creationId xmlns:a16="http://schemas.microsoft.com/office/drawing/2014/main" id="{98F2AAF4-A2A4-8DA6-BD2A-4483ED580084}"/>
              </a:ext>
            </a:extLst>
          </p:cNvPr>
          <p:cNvPicPr>
            <a:picLocks noChangeAspect="1"/>
          </p:cNvPicPr>
          <p:nvPr/>
        </p:nvPicPr>
        <p:blipFill>
          <a:blip r:embed="rId6"/>
          <a:stretch>
            <a:fillRect/>
          </a:stretch>
        </p:blipFill>
        <p:spPr>
          <a:xfrm>
            <a:off x="795337" y="1657351"/>
            <a:ext cx="5427064" cy="3662362"/>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FF492139-9262-29AE-8F35-32DA48A0DF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41487" y="1428751"/>
            <a:ext cx="1541225" cy="1304924"/>
          </a:xfrm>
          <a:prstGeom prst="rect">
            <a:avLst/>
          </a:prstGeom>
        </p:spPr>
      </p:pic>
      <p:grpSp>
        <p:nvGrpSpPr>
          <p:cNvPr id="9" name="Group 8">
            <a:extLst>
              <a:ext uri="{FF2B5EF4-FFF2-40B4-BE49-F238E27FC236}">
                <a16:creationId xmlns:a16="http://schemas.microsoft.com/office/drawing/2014/main" id="{E751FB6A-A89E-3177-7D95-C998F7F8A970}"/>
              </a:ext>
            </a:extLst>
          </p:cNvPr>
          <p:cNvGrpSpPr/>
          <p:nvPr/>
        </p:nvGrpSpPr>
        <p:grpSpPr>
          <a:xfrm>
            <a:off x="6453558" y="2282974"/>
            <a:ext cx="5166942" cy="2060427"/>
            <a:chOff x="1062408" y="2540000"/>
            <a:chExt cx="10219585" cy="1875990"/>
          </a:xfrm>
        </p:grpSpPr>
        <p:grpSp>
          <p:nvGrpSpPr>
            <p:cNvPr id="12" name="Group 11">
              <a:extLst>
                <a:ext uri="{FF2B5EF4-FFF2-40B4-BE49-F238E27FC236}">
                  <a16:creationId xmlns:a16="http://schemas.microsoft.com/office/drawing/2014/main" id="{1FAE7B02-E42B-A87A-3EDF-D7C19FF0B266}"/>
                </a:ext>
              </a:extLst>
            </p:cNvPr>
            <p:cNvGrpSpPr/>
            <p:nvPr/>
          </p:nvGrpSpPr>
          <p:grpSpPr>
            <a:xfrm>
              <a:off x="1062408" y="2540000"/>
              <a:ext cx="10219585" cy="1875990"/>
              <a:chOff x="986208" y="774700"/>
              <a:chExt cx="10219585" cy="5325392"/>
            </a:xfrm>
          </p:grpSpPr>
          <p:grpSp>
            <p:nvGrpSpPr>
              <p:cNvPr id="28" name="Group 27">
                <a:extLst>
                  <a:ext uri="{FF2B5EF4-FFF2-40B4-BE49-F238E27FC236}">
                    <a16:creationId xmlns:a16="http://schemas.microsoft.com/office/drawing/2014/main" id="{4D6F2A67-7D35-9FD0-ABD4-7D24B6EA059A}"/>
                  </a:ext>
                </a:extLst>
              </p:cNvPr>
              <p:cNvGrpSpPr/>
              <p:nvPr/>
            </p:nvGrpSpPr>
            <p:grpSpPr>
              <a:xfrm>
                <a:off x="986208" y="774700"/>
                <a:ext cx="10219585" cy="5325392"/>
                <a:chOff x="986208" y="774700"/>
                <a:chExt cx="10219585" cy="5325392"/>
              </a:xfrm>
            </p:grpSpPr>
            <p:sp>
              <p:nvSpPr>
                <p:cNvPr id="30" name="Rectangle: Rounded Corners 29">
                  <a:extLst>
                    <a:ext uri="{FF2B5EF4-FFF2-40B4-BE49-F238E27FC236}">
                      <a16:creationId xmlns:a16="http://schemas.microsoft.com/office/drawing/2014/main" id="{E94B19EF-8576-B7B6-C7B8-E6B90B9D2025}"/>
                    </a:ext>
                  </a:extLst>
                </p:cNvPr>
                <p:cNvSpPr/>
                <p:nvPr/>
              </p:nvSpPr>
              <p:spPr>
                <a:xfrm>
                  <a:off x="986208" y="774700"/>
                  <a:ext cx="10219585" cy="5325392"/>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81707F1D-EC89-E3C0-BCDD-91D8CFEA0F42}"/>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9" name="标题 1">
                <a:extLst>
                  <a:ext uri="{FF2B5EF4-FFF2-40B4-BE49-F238E27FC236}">
                    <a16:creationId xmlns:a16="http://schemas.microsoft.com/office/drawing/2014/main" id="{730A65F9-682F-FC56-5142-2473E5C6993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9" name="Rectangle 18">
              <a:extLst>
                <a:ext uri="{FF2B5EF4-FFF2-40B4-BE49-F238E27FC236}">
                  <a16:creationId xmlns:a16="http://schemas.microsoft.com/office/drawing/2014/main" id="{3D213A5D-924E-9A52-B046-27150A89D349}"/>
                </a:ext>
              </a:extLst>
            </p:cNvPr>
            <p:cNvSpPr/>
            <p:nvPr/>
          </p:nvSpPr>
          <p:spPr>
            <a:xfrm>
              <a:off x="1352551" y="2875777"/>
              <a:ext cx="9476464" cy="1204973"/>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Đeo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vệ</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mắt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nắng</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spTree>
    <p:extLst>
      <p:ext uri="{BB962C8B-B14F-4D97-AF65-F5344CB8AC3E}">
        <p14:creationId xmlns:p14="http://schemas.microsoft.com/office/powerpoint/2010/main" val="2755953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266700" y="200026"/>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1543051" y="261539"/>
            <a:ext cx="10372724"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Trường hợp nào sau đây cần tránh để không gây hại cho mắt? Vì sao?</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3154B051-D4F7-FC2E-A5EE-3B6C249EDE1B}"/>
              </a:ext>
            </a:extLst>
          </p:cNvPr>
          <p:cNvPicPr>
            <a:picLocks noChangeAspect="1"/>
          </p:cNvPicPr>
          <p:nvPr/>
        </p:nvPicPr>
        <p:blipFill>
          <a:blip r:embed="rId5"/>
          <a:stretch>
            <a:fillRect/>
          </a:stretch>
        </p:blipFill>
        <p:spPr>
          <a:xfrm>
            <a:off x="409575" y="295275"/>
            <a:ext cx="1047750" cy="1047750"/>
          </a:xfrm>
          <a:prstGeom prst="rect">
            <a:avLst/>
          </a:prstGeom>
        </p:spPr>
      </p:pic>
      <p:pic>
        <p:nvPicPr>
          <p:cNvPr id="8" name="Picture 7">
            <a:extLst>
              <a:ext uri="{FF2B5EF4-FFF2-40B4-BE49-F238E27FC236}">
                <a16:creationId xmlns:a16="http://schemas.microsoft.com/office/drawing/2014/main" id="{C73E5FC7-83BB-536F-97B3-0533EC829659}"/>
              </a:ext>
            </a:extLst>
          </p:cNvPr>
          <p:cNvPicPr>
            <a:picLocks noChangeAspect="1"/>
          </p:cNvPicPr>
          <p:nvPr/>
        </p:nvPicPr>
        <p:blipFill>
          <a:blip r:embed="rId6"/>
          <a:stretch>
            <a:fillRect/>
          </a:stretch>
        </p:blipFill>
        <p:spPr>
          <a:xfrm>
            <a:off x="2081212" y="1647824"/>
            <a:ext cx="8148638" cy="2507273"/>
          </a:xfrm>
          <a:prstGeom prst="rect">
            <a:avLst/>
          </a:prstGeom>
        </p:spPr>
      </p:pic>
      <p:pic>
        <p:nvPicPr>
          <p:cNvPr id="10" name="Picture 9">
            <a:extLst>
              <a:ext uri="{FF2B5EF4-FFF2-40B4-BE49-F238E27FC236}">
                <a16:creationId xmlns:a16="http://schemas.microsoft.com/office/drawing/2014/main" id="{45670C90-6018-634E-09DE-F5B3576F79C6}"/>
              </a:ext>
            </a:extLst>
          </p:cNvPr>
          <p:cNvPicPr>
            <a:picLocks noChangeAspect="1"/>
          </p:cNvPicPr>
          <p:nvPr/>
        </p:nvPicPr>
        <p:blipFill>
          <a:blip r:embed="rId7"/>
          <a:stretch>
            <a:fillRect/>
          </a:stretch>
        </p:blipFill>
        <p:spPr>
          <a:xfrm>
            <a:off x="2133599" y="4205287"/>
            <a:ext cx="8086725" cy="2373202"/>
          </a:xfrm>
          <a:prstGeom prst="rect">
            <a:avLst/>
          </a:prstGeom>
        </p:spPr>
      </p:pic>
    </p:spTree>
    <p:extLst>
      <p:ext uri="{BB962C8B-B14F-4D97-AF65-F5344CB8AC3E}">
        <p14:creationId xmlns:p14="http://schemas.microsoft.com/office/powerpoint/2010/main" val="15406693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266700" y="200026"/>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1" name="Rectangle 10">
            <a:extLst>
              <a:ext uri="{FF2B5EF4-FFF2-40B4-BE49-F238E27FC236}">
                <a16:creationId xmlns:a16="http://schemas.microsoft.com/office/drawing/2014/main" id="{F10D9747-C45C-C12B-BA14-A884A4678677}"/>
              </a:ext>
            </a:extLst>
          </p:cNvPr>
          <p:cNvSpPr/>
          <p:nvPr/>
        </p:nvSpPr>
        <p:spPr>
          <a:xfrm>
            <a:off x="5581650" y="1874600"/>
            <a:ext cx="6096000" cy="3046988"/>
          </a:xfrm>
          <a:prstGeom prst="rect">
            <a:avLst/>
          </a:prstGeom>
          <a:ln w="47625">
            <a:solidFill>
              <a:srgbClr val="0070C0"/>
            </a:solidFill>
            <a:prstDash val="dashDot"/>
          </a:ln>
        </p:spPr>
        <p:txBody>
          <a:bodyPr wrap="square">
            <a:spAutoFit/>
          </a:bodyPr>
          <a:lstStyle/>
          <a:p>
            <a:pPr marL="457200" indent="-457200" algn="just">
              <a:buFont typeface="Arial" panose="020B0604020202020204" pitchFamily="34" charset="0"/>
              <a:buChar char="•"/>
            </a:pPr>
            <a:r>
              <a:rPr lang="en-US" sz="32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Đèn</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học</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của</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bạn</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nhỏ</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trong</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hình</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đặt</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đúng</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vị</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trí</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và</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cung</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cấp</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đủ</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ánh</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sáng</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a:t>
            </a:r>
          </a:p>
          <a:p>
            <a:pPr marL="457200" indent="-457200" algn="just">
              <a:buFont typeface="Arial" panose="020B0604020202020204" pitchFamily="34" charset="0"/>
              <a:buChar char="•"/>
            </a:pP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B</a:t>
            </a:r>
            <a:r>
              <a:rPr lang="vi-VN"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àn học của bạn</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được đặt cạnh cửa sổ có đủ ánh sáng, để học tập</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vào</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ban </a:t>
            </a:r>
            <a:r>
              <a:rPr lang="en-US" sz="32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13" name="Text Box 11">
            <a:extLst>
              <a:ext uri="{FF2B5EF4-FFF2-40B4-BE49-F238E27FC236}">
                <a16:creationId xmlns:a16="http://schemas.microsoft.com/office/drawing/2014/main" id="{2AEC1D26-75B0-5A7A-3CF9-F60F521AE0F6}"/>
              </a:ext>
            </a:extLst>
          </p:cNvPr>
          <p:cNvSpPr txBox="1">
            <a:spLocks noChangeArrowheads="1"/>
          </p:cNvSpPr>
          <p:nvPr/>
        </p:nvSpPr>
        <p:spPr bwMode="auto">
          <a:xfrm>
            <a:off x="1284777" y="464797"/>
            <a:ext cx="4152803" cy="99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eaLnBrk="0" fontAlgn="base" hangingPunct="0">
              <a:spcBef>
                <a:spcPct val="0"/>
              </a:spcBef>
              <a:spcAft>
                <a:spcPct val="0"/>
              </a:spcAft>
              <a:defRPr baseline="-25000">
                <a:solidFill>
                  <a:schemeClr val="tx1"/>
                </a:solidFill>
                <a:latin typeface="Times New Roman" pitchFamily="18" charset="0"/>
              </a:defRPr>
            </a:lvl6pPr>
            <a:lvl7pPr marL="2971800" indent="-228600" eaLnBrk="0" fontAlgn="base" hangingPunct="0">
              <a:spcBef>
                <a:spcPct val="0"/>
              </a:spcBef>
              <a:spcAft>
                <a:spcPct val="0"/>
              </a:spcAft>
              <a:defRPr baseline="-25000">
                <a:solidFill>
                  <a:schemeClr val="tx1"/>
                </a:solidFill>
                <a:latin typeface="Times New Roman" pitchFamily="18" charset="0"/>
              </a:defRPr>
            </a:lvl7pPr>
            <a:lvl8pPr marL="3429000" indent="-228600" eaLnBrk="0" fontAlgn="base" hangingPunct="0">
              <a:spcBef>
                <a:spcPct val="0"/>
              </a:spcBef>
              <a:spcAft>
                <a:spcPct val="0"/>
              </a:spcAft>
              <a:defRPr baseline="-25000">
                <a:solidFill>
                  <a:schemeClr val="tx1"/>
                </a:solidFill>
                <a:latin typeface="Times New Roman" pitchFamily="18" charset="0"/>
              </a:defRPr>
            </a:lvl8pPr>
            <a:lvl9pPr marL="3886200" indent="-228600" eaLnBrk="0" fontAlgn="base" hangingPunct="0">
              <a:spcBef>
                <a:spcPct val="0"/>
              </a:spcBef>
              <a:spcAft>
                <a:spcPct val="0"/>
              </a:spcAft>
              <a:defRPr baseline="-25000">
                <a:solidFill>
                  <a:schemeClr val="tx1"/>
                </a:solidFill>
                <a:latin typeface="Times New Roman" pitchFamily="18" charset="0"/>
              </a:defRPr>
            </a:lvl9pPr>
          </a:lstStyle>
          <a:p>
            <a:pPr eaLnBrk="1" hangingPunct="1">
              <a:spcBef>
                <a:spcPct val="50000"/>
              </a:spcBef>
            </a:pPr>
            <a:r>
              <a:rPr lang="en-US" sz="8800" b="1" dirty="0">
                <a:solidFill>
                  <a:srgbClr val="FF0000"/>
                </a:solidFill>
                <a:latin typeface="Cambria" panose="02040503050406030204" pitchFamily="18" charset="0"/>
                <a:ea typeface="Cambria" panose="02040503050406030204" pitchFamily="18" charset="0"/>
              </a:rPr>
              <a:t>NÊN LÀM</a:t>
            </a:r>
          </a:p>
        </p:txBody>
      </p:sp>
      <p:pic>
        <p:nvPicPr>
          <p:cNvPr id="15" name="Picture 14">
            <a:extLst>
              <a:ext uri="{FF2B5EF4-FFF2-40B4-BE49-F238E27FC236}">
                <a16:creationId xmlns:a16="http://schemas.microsoft.com/office/drawing/2014/main" id="{A7FDC1DB-8C32-1129-2285-20B0CA7BCA5F}"/>
              </a:ext>
            </a:extLst>
          </p:cNvPr>
          <p:cNvPicPr>
            <a:picLocks noChangeAspect="1"/>
          </p:cNvPicPr>
          <p:nvPr/>
        </p:nvPicPr>
        <p:blipFill>
          <a:blip r:embed="rId5"/>
          <a:stretch>
            <a:fillRect/>
          </a:stretch>
        </p:blipFill>
        <p:spPr>
          <a:xfrm>
            <a:off x="1042987" y="1781175"/>
            <a:ext cx="4314825" cy="2552700"/>
          </a:xfrm>
          <a:prstGeom prst="rect">
            <a:avLst/>
          </a:prstGeom>
        </p:spPr>
      </p:pic>
      <p:pic>
        <p:nvPicPr>
          <p:cNvPr id="17" name="Picture 16" descr="A green tick mark on a black background&#10;&#10;Description automatically generated">
            <a:extLst>
              <a:ext uri="{FF2B5EF4-FFF2-40B4-BE49-F238E27FC236}">
                <a16:creationId xmlns:a16="http://schemas.microsoft.com/office/drawing/2014/main" id="{8A19FDE8-9C0D-C9CB-5B03-06EDBC9CB8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33875" y="1181100"/>
            <a:ext cx="1506762" cy="1275745"/>
          </a:xfrm>
          <a:prstGeom prst="rect">
            <a:avLst/>
          </a:prstGeom>
        </p:spPr>
      </p:pic>
    </p:spTree>
    <p:extLst>
      <p:ext uri="{BB962C8B-B14F-4D97-AF65-F5344CB8AC3E}">
        <p14:creationId xmlns:p14="http://schemas.microsoft.com/office/powerpoint/2010/main" val="2049788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266700" y="200026"/>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1" name="Rectangle 10">
            <a:extLst>
              <a:ext uri="{FF2B5EF4-FFF2-40B4-BE49-F238E27FC236}">
                <a16:creationId xmlns:a16="http://schemas.microsoft.com/office/drawing/2014/main" id="{F10D9747-C45C-C12B-BA14-A884A4678677}"/>
              </a:ext>
            </a:extLst>
          </p:cNvPr>
          <p:cNvSpPr/>
          <p:nvPr/>
        </p:nvSpPr>
        <p:spPr>
          <a:xfrm>
            <a:off x="5581650" y="1874600"/>
            <a:ext cx="6096000" cy="2308324"/>
          </a:xfrm>
          <a:prstGeom prst="rect">
            <a:avLst/>
          </a:prstGeom>
          <a:ln w="47625">
            <a:solidFill>
              <a:srgbClr val="0070C0"/>
            </a:solidFill>
            <a:prstDash val="dashDot"/>
          </a:ln>
        </p:spPr>
        <p:txBody>
          <a:bodyPr wrap="square">
            <a:spAutoFit/>
          </a:bodyPr>
          <a:lstStyle/>
          <a:p>
            <a:pPr lvl="0" algn="just"/>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Khi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nằm</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đọc</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sách</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ta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sẽ</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bị</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bóng</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che</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mất</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nguồn</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sáng</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không</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đảm</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bảo</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đủ</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ánh</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sáng</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dễ</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gây</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bệnh</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cận</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thị</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 Box 11">
            <a:extLst>
              <a:ext uri="{FF2B5EF4-FFF2-40B4-BE49-F238E27FC236}">
                <a16:creationId xmlns:a16="http://schemas.microsoft.com/office/drawing/2014/main" id="{2AEC1D26-75B0-5A7A-3CF9-F60F521AE0F6}"/>
              </a:ext>
            </a:extLst>
          </p:cNvPr>
          <p:cNvSpPr txBox="1">
            <a:spLocks noChangeArrowheads="1"/>
          </p:cNvSpPr>
          <p:nvPr/>
        </p:nvSpPr>
        <p:spPr bwMode="auto">
          <a:xfrm>
            <a:off x="999027" y="540997"/>
            <a:ext cx="4735023" cy="99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eaLnBrk="0" fontAlgn="base" hangingPunct="0">
              <a:spcBef>
                <a:spcPct val="0"/>
              </a:spcBef>
              <a:spcAft>
                <a:spcPct val="0"/>
              </a:spcAft>
              <a:defRPr baseline="-25000">
                <a:solidFill>
                  <a:schemeClr val="tx1"/>
                </a:solidFill>
                <a:latin typeface="Times New Roman" pitchFamily="18" charset="0"/>
              </a:defRPr>
            </a:lvl6pPr>
            <a:lvl7pPr marL="2971800" indent="-228600" eaLnBrk="0" fontAlgn="base" hangingPunct="0">
              <a:spcBef>
                <a:spcPct val="0"/>
              </a:spcBef>
              <a:spcAft>
                <a:spcPct val="0"/>
              </a:spcAft>
              <a:defRPr baseline="-25000">
                <a:solidFill>
                  <a:schemeClr val="tx1"/>
                </a:solidFill>
                <a:latin typeface="Times New Roman" pitchFamily="18" charset="0"/>
              </a:defRPr>
            </a:lvl7pPr>
            <a:lvl8pPr marL="3429000" indent="-228600" eaLnBrk="0" fontAlgn="base" hangingPunct="0">
              <a:spcBef>
                <a:spcPct val="0"/>
              </a:spcBef>
              <a:spcAft>
                <a:spcPct val="0"/>
              </a:spcAft>
              <a:defRPr baseline="-25000">
                <a:solidFill>
                  <a:schemeClr val="tx1"/>
                </a:solidFill>
                <a:latin typeface="Times New Roman" pitchFamily="18" charset="0"/>
              </a:defRPr>
            </a:lvl8pPr>
            <a:lvl9pPr marL="3886200" indent="-228600" eaLnBrk="0" fontAlgn="base" hangingPunct="0">
              <a:spcBef>
                <a:spcPct val="0"/>
              </a:spcBef>
              <a:spcAft>
                <a:spcPct val="0"/>
              </a:spcAft>
              <a:defRPr baseline="-25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8800" b="1" dirty="0">
                <a:solidFill>
                  <a:srgbClr val="FF0000"/>
                </a:solidFill>
                <a:latin typeface="Cambria" panose="02040503050406030204" pitchFamily="18" charset="0"/>
                <a:ea typeface="Cambria" panose="02040503050406030204" pitchFamily="18" charset="0"/>
              </a:rPr>
              <a:t>CẦN TRÁNH</a:t>
            </a:r>
            <a:endParaRPr kumimoji="0" lang="en-US" sz="8800" b="1" i="0" u="none" strike="noStrike" kern="1200" cap="none" spc="0" normalizeH="0" baseline="-2500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22DF4D2B-6E46-DAD5-BA4A-4F480169A9E8}"/>
              </a:ext>
            </a:extLst>
          </p:cNvPr>
          <p:cNvPicPr>
            <a:picLocks noChangeAspect="1"/>
          </p:cNvPicPr>
          <p:nvPr/>
        </p:nvPicPr>
        <p:blipFill>
          <a:blip r:embed="rId5"/>
          <a:stretch>
            <a:fillRect/>
          </a:stretch>
        </p:blipFill>
        <p:spPr>
          <a:xfrm>
            <a:off x="685799" y="2085975"/>
            <a:ext cx="4614863" cy="2714625"/>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7345C41A-0B81-90B4-4DE1-237F9DEF801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58638" y="1866900"/>
            <a:ext cx="916479" cy="933451"/>
          </a:xfrm>
          <a:prstGeom prst="rect">
            <a:avLst/>
          </a:prstGeom>
        </p:spPr>
      </p:pic>
    </p:spTree>
    <p:extLst>
      <p:ext uri="{BB962C8B-B14F-4D97-AF65-F5344CB8AC3E}">
        <p14:creationId xmlns:p14="http://schemas.microsoft.com/office/powerpoint/2010/main" val="3150628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266700" y="200026"/>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1" name="Rectangle 10">
            <a:extLst>
              <a:ext uri="{FF2B5EF4-FFF2-40B4-BE49-F238E27FC236}">
                <a16:creationId xmlns:a16="http://schemas.microsoft.com/office/drawing/2014/main" id="{F10D9747-C45C-C12B-BA14-A884A4678677}"/>
              </a:ext>
            </a:extLst>
          </p:cNvPr>
          <p:cNvSpPr/>
          <p:nvPr/>
        </p:nvSpPr>
        <p:spPr>
          <a:xfrm>
            <a:off x="5581650" y="1874600"/>
            <a:ext cx="6096000" cy="3170099"/>
          </a:xfrm>
          <a:prstGeom prst="rect">
            <a:avLst/>
          </a:prstGeom>
          <a:ln w="47625">
            <a:solidFill>
              <a:srgbClr val="0070C0"/>
            </a:solidFill>
            <a:prstDash val="dashDot"/>
          </a:ln>
        </p:spPr>
        <p:txBody>
          <a:bodyPr wrap="square">
            <a:spAutoFit/>
          </a:bodyPr>
          <a:lstStyle/>
          <a:p>
            <a:pPr lvl="0" algn="just"/>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Khi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tiếp</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xúc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quá</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lâu</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vói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màn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hình</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máy</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tính</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nhất</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là</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vào</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buổi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đêm</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sẽ</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rất</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dễ</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gây</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mỏi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mắt</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ảnh</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hưởng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đến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thị</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lực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 Box 11">
            <a:extLst>
              <a:ext uri="{FF2B5EF4-FFF2-40B4-BE49-F238E27FC236}">
                <a16:creationId xmlns:a16="http://schemas.microsoft.com/office/drawing/2014/main" id="{2AEC1D26-75B0-5A7A-3CF9-F60F521AE0F6}"/>
              </a:ext>
            </a:extLst>
          </p:cNvPr>
          <p:cNvSpPr txBox="1">
            <a:spLocks noChangeArrowheads="1"/>
          </p:cNvSpPr>
          <p:nvPr/>
        </p:nvSpPr>
        <p:spPr bwMode="auto">
          <a:xfrm>
            <a:off x="999027" y="540997"/>
            <a:ext cx="4735023" cy="99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eaLnBrk="0" fontAlgn="base" hangingPunct="0">
              <a:spcBef>
                <a:spcPct val="0"/>
              </a:spcBef>
              <a:spcAft>
                <a:spcPct val="0"/>
              </a:spcAft>
              <a:defRPr baseline="-25000">
                <a:solidFill>
                  <a:schemeClr val="tx1"/>
                </a:solidFill>
                <a:latin typeface="Times New Roman" pitchFamily="18" charset="0"/>
              </a:defRPr>
            </a:lvl6pPr>
            <a:lvl7pPr marL="2971800" indent="-228600" eaLnBrk="0" fontAlgn="base" hangingPunct="0">
              <a:spcBef>
                <a:spcPct val="0"/>
              </a:spcBef>
              <a:spcAft>
                <a:spcPct val="0"/>
              </a:spcAft>
              <a:defRPr baseline="-25000">
                <a:solidFill>
                  <a:schemeClr val="tx1"/>
                </a:solidFill>
                <a:latin typeface="Times New Roman" pitchFamily="18" charset="0"/>
              </a:defRPr>
            </a:lvl7pPr>
            <a:lvl8pPr marL="3429000" indent="-228600" eaLnBrk="0" fontAlgn="base" hangingPunct="0">
              <a:spcBef>
                <a:spcPct val="0"/>
              </a:spcBef>
              <a:spcAft>
                <a:spcPct val="0"/>
              </a:spcAft>
              <a:defRPr baseline="-25000">
                <a:solidFill>
                  <a:schemeClr val="tx1"/>
                </a:solidFill>
                <a:latin typeface="Times New Roman" pitchFamily="18" charset="0"/>
              </a:defRPr>
            </a:lvl8pPr>
            <a:lvl9pPr marL="3886200" indent="-228600" eaLnBrk="0" fontAlgn="base" hangingPunct="0">
              <a:spcBef>
                <a:spcPct val="0"/>
              </a:spcBef>
              <a:spcAft>
                <a:spcPct val="0"/>
              </a:spcAft>
              <a:defRPr baseline="-25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8800" b="1" i="0" u="none" strike="noStrike" kern="1200" cap="none" spc="0" normalizeH="0" baseline="-25000" noProof="0" dirty="0">
                <a:ln>
                  <a:noFill/>
                </a:ln>
                <a:solidFill>
                  <a:srgbClr val="FF0000"/>
                </a:solidFill>
                <a:effectLst/>
                <a:uLnTx/>
                <a:uFillTx/>
                <a:latin typeface="Cambria" panose="02040503050406030204" pitchFamily="18" charset="0"/>
                <a:ea typeface="Cambria" panose="02040503050406030204" pitchFamily="18" charset="0"/>
                <a:cs typeface="+mn-cs"/>
              </a:rPr>
              <a:t>CẦN TRÁNH</a:t>
            </a:r>
          </a:p>
        </p:txBody>
      </p:sp>
      <p:pic>
        <p:nvPicPr>
          <p:cNvPr id="8" name="Picture 7">
            <a:extLst>
              <a:ext uri="{FF2B5EF4-FFF2-40B4-BE49-F238E27FC236}">
                <a16:creationId xmlns:a16="http://schemas.microsoft.com/office/drawing/2014/main" id="{D7263D03-249F-6CE2-97E1-BA55E031F434}"/>
              </a:ext>
            </a:extLst>
          </p:cNvPr>
          <p:cNvPicPr>
            <a:picLocks noChangeAspect="1"/>
          </p:cNvPicPr>
          <p:nvPr/>
        </p:nvPicPr>
        <p:blipFill>
          <a:blip r:embed="rId5"/>
          <a:stretch>
            <a:fillRect/>
          </a:stretch>
        </p:blipFill>
        <p:spPr>
          <a:xfrm>
            <a:off x="785812" y="2300287"/>
            <a:ext cx="4257675" cy="2600325"/>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79B12F2F-A716-92DA-9492-96AED25303A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87213" y="1819275"/>
            <a:ext cx="822961" cy="838201"/>
          </a:xfrm>
          <a:prstGeom prst="rect">
            <a:avLst/>
          </a:prstGeom>
        </p:spPr>
      </p:pic>
    </p:spTree>
    <p:extLst>
      <p:ext uri="{BB962C8B-B14F-4D97-AF65-F5344CB8AC3E}">
        <p14:creationId xmlns:p14="http://schemas.microsoft.com/office/powerpoint/2010/main" val="3899806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5DA1025-FB50-4764-9FE4-357A8CEFD3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6605"/>
            <a:ext cx="12192000" cy="6851395"/>
          </a:xfrm>
          <a:prstGeom prst="rect">
            <a:avLst/>
          </a:prstGeom>
        </p:spPr>
      </p:pic>
      <p:sp>
        <p:nvSpPr>
          <p:cNvPr id="36" name="Oval 35">
            <a:extLst>
              <a:ext uri="{FF2B5EF4-FFF2-40B4-BE49-F238E27FC236}">
                <a16:creationId xmlns:a16="http://schemas.microsoft.com/office/drawing/2014/main" id="{C58AE5F0-6CDB-4675-B6E9-3507C41B9EF9}"/>
              </a:ext>
            </a:extLst>
          </p:cNvPr>
          <p:cNvSpPr/>
          <p:nvPr/>
        </p:nvSpPr>
        <p:spPr>
          <a:xfrm>
            <a:off x="12968131" y="-976059"/>
            <a:ext cx="1645920" cy="1645920"/>
          </a:xfrm>
          <a:prstGeom prst="ellipse">
            <a:avLst/>
          </a:prstGeom>
          <a:solidFill>
            <a:schemeClr val="bg1"/>
          </a:solid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4129521C-6129-45A9-9466-0C41E01C01A3}"/>
              </a:ext>
            </a:extLst>
          </p:cNvPr>
          <p:cNvGrpSpPr/>
          <p:nvPr/>
        </p:nvGrpSpPr>
        <p:grpSpPr>
          <a:xfrm>
            <a:off x="1067283" y="507723"/>
            <a:ext cx="10223569" cy="2004318"/>
            <a:chOff x="1067283" y="306109"/>
            <a:chExt cx="10223569" cy="2004318"/>
          </a:xfrm>
        </p:grpSpPr>
        <p:sp>
          <p:nvSpPr>
            <p:cNvPr id="37" name="Rectangle: Rounded Corners 36">
              <a:extLst>
                <a:ext uri="{FF2B5EF4-FFF2-40B4-BE49-F238E27FC236}">
                  <a16:creationId xmlns:a16="http://schemas.microsoft.com/office/drawing/2014/main" id="{08C4047C-7061-4396-B054-037596A54995}"/>
                </a:ext>
              </a:extLst>
            </p:cNvPr>
            <p:cNvSpPr/>
            <p:nvPr/>
          </p:nvSpPr>
          <p:spPr>
            <a:xfrm>
              <a:off x="1067283" y="306109"/>
              <a:ext cx="10057435" cy="2004318"/>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1"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06 NK PowerSkills">
              <a:extLst>
                <a:ext uri="{FF2B5EF4-FFF2-40B4-BE49-F238E27FC236}">
                  <a16:creationId xmlns:a16="http://schemas.microsoft.com/office/drawing/2014/main" id="{A9205DC3-E3DD-4FA8-B5DD-95BFC8A1131C}"/>
                </a:ext>
              </a:extLst>
            </p:cNvPr>
            <p:cNvSpPr txBox="1"/>
            <p:nvPr/>
          </p:nvSpPr>
          <p:spPr>
            <a:xfrm>
              <a:off x="1196418" y="954325"/>
              <a:ext cx="10094434" cy="769441"/>
            </a:xfrm>
            <a:prstGeom prst="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Câu 1: </a:t>
              </a:r>
              <a:r>
                <a:rPr kumimoji="0" lang="en-US" sz="44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4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4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sz="4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4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4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4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5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ffany" panose="02020500000000000000" pitchFamily="18" charset="0"/>
              </a:endParaRPr>
            </a:p>
          </p:txBody>
        </p:sp>
      </p:grpSp>
      <p:sp>
        <p:nvSpPr>
          <p:cNvPr id="39" name="Đ Ghé thăm Fb.com/nkpowerskills">
            <a:extLst>
              <a:ext uri="{FF2B5EF4-FFF2-40B4-BE49-F238E27FC236}">
                <a16:creationId xmlns:a16="http://schemas.microsoft.com/office/drawing/2014/main" id="{A98C605E-005F-4F86-A549-C3D7F115A8BB}"/>
              </a:ext>
            </a:extLst>
          </p:cNvPr>
          <p:cNvSpPr/>
          <p:nvPr/>
        </p:nvSpPr>
        <p:spPr>
          <a:xfrm>
            <a:off x="1021392" y="2696562"/>
            <a:ext cx="10149215" cy="961037"/>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1"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Mặt</a:t>
            </a:r>
            <a:r>
              <a:rPr kumimoji="0" lang="en-US" sz="3200" b="1" i="0" u="none" strike="noStrike" kern="1200" cap="none" spc="0" normalizeH="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trời</a:t>
            </a:r>
            <a:r>
              <a:rPr kumimoji="0" lang="en-US" sz="3200" b="1" i="0" u="none" strike="noStrike" kern="1200" cap="none" spc="0" normalizeH="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đèn</a:t>
            </a:r>
            <a:r>
              <a:rPr kumimoji="0" lang="en-US" sz="3200" b="1" i="0" u="none" strike="noStrike" kern="1200" cap="none" spc="0" normalizeH="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3200" b="1" i="0" u="none" strike="noStrike" kern="1200" cap="none" spc="0" normalizeH="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3200" b="1" i="0" u="none" strike="noStrike" kern="1200" cap="none" spc="0" normalizeH="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bật</a:t>
            </a:r>
            <a:r>
              <a:rPr kumimoji="0" lang="en-US" sz="3200" b="1" i="0" u="none" strike="noStrike" kern="1200" cap="none" spc="0" normalizeH="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3200" b="1" i="0" u="none" strike="noStrike" kern="1200" cap="none" spc="0" normalizeH="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lửa</a:t>
            </a:r>
            <a:endParaRPr kumimoji="0" lang="en-US"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1" name="Ghé thăm Fb.com/nkpowerskills">
            <a:extLst>
              <a:ext uri="{FF2B5EF4-FFF2-40B4-BE49-F238E27FC236}">
                <a16:creationId xmlns:a16="http://schemas.microsoft.com/office/drawing/2014/main" id="{7F614106-B497-48C8-8612-73441F196BF4}"/>
              </a:ext>
            </a:extLst>
          </p:cNvPr>
          <p:cNvSpPr/>
          <p:nvPr/>
        </p:nvSpPr>
        <p:spPr>
          <a:xfrm>
            <a:off x="1021392" y="5336166"/>
            <a:ext cx="10103324" cy="1011390"/>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1"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Mặt</a:t>
            </a:r>
            <a:r>
              <a:rPr kumimoji="0" lang="en-US"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trăng</a:t>
            </a:r>
            <a:r>
              <a:rPr kumimoji="0" lang="en-US"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cối</a:t>
            </a:r>
            <a:r>
              <a:rPr kumimoji="0" lang="en-US"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sách</a:t>
            </a:r>
            <a:r>
              <a:rPr kumimoji="0" lang="en-US"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vở</a:t>
            </a:r>
            <a:endParaRPr kumimoji="0" lang="en-US"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2" name="Ghé thăm Fb.com/nkpowerskills">
            <a:extLst>
              <a:ext uri="{FF2B5EF4-FFF2-40B4-BE49-F238E27FC236}">
                <a16:creationId xmlns:a16="http://schemas.microsoft.com/office/drawing/2014/main" id="{318571A0-C03E-4164-B563-5BF5BC28F433}"/>
              </a:ext>
            </a:extLst>
          </p:cNvPr>
          <p:cNvSpPr/>
          <p:nvPr/>
        </p:nvSpPr>
        <p:spPr>
          <a:xfrm>
            <a:off x="1021392" y="4014997"/>
            <a:ext cx="10103324" cy="963771"/>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1"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Mặt</a:t>
            </a:r>
            <a:r>
              <a:rPr kumimoji="0" lang="en-US"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trời</a:t>
            </a:r>
            <a:r>
              <a:rPr kumimoji="0" lang="en-US"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mặt</a:t>
            </a:r>
            <a:r>
              <a:rPr kumimoji="0" lang="en-US"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trăng</a:t>
            </a:r>
            <a:r>
              <a:rPr kumimoji="0" lang="en-US"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ngôi</a:t>
            </a:r>
            <a:r>
              <a:rPr kumimoji="0" lang="en-US"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sao</a:t>
            </a:r>
            <a:endParaRPr kumimoji="0" lang="en-US"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4" name="Picture 4" descr="Káº¿t quáº£ hÃ¬nh áº£nh cho right icon">
            <a:extLst>
              <a:ext uri="{FF2B5EF4-FFF2-40B4-BE49-F238E27FC236}">
                <a16:creationId xmlns:a16="http://schemas.microsoft.com/office/drawing/2014/main" id="{9D750068-C074-48F8-ACF3-B951E3345E5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52307" y="2972462"/>
            <a:ext cx="1128382" cy="104253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B8CDA2C7-F8D7-408C-897C-2D554C62F0BB}"/>
              </a:ext>
            </a:extLst>
          </p:cNvPr>
          <p:cNvGrpSpPr/>
          <p:nvPr/>
        </p:nvGrpSpPr>
        <p:grpSpPr>
          <a:xfrm>
            <a:off x="12997462" y="-943515"/>
            <a:ext cx="1587258" cy="1587257"/>
            <a:chOff x="2152324" y="3622111"/>
            <a:chExt cx="1076651" cy="1076651"/>
          </a:xfrm>
        </p:grpSpPr>
        <p:sp>
          <p:nvSpPr>
            <p:cNvPr id="46" name="Oval 45">
              <a:extLst>
                <a:ext uri="{FF2B5EF4-FFF2-40B4-BE49-F238E27FC236}">
                  <a16:creationId xmlns:a16="http://schemas.microsoft.com/office/drawing/2014/main" id="{4F32BA19-79FE-468C-AF98-7EFBDBE4A3D6}"/>
                </a:ext>
              </a:extLst>
            </p:cNvPr>
            <p:cNvSpPr/>
            <p:nvPr/>
          </p:nvSpPr>
          <p:spPr>
            <a:xfrm>
              <a:off x="2152324" y="3622111"/>
              <a:ext cx="1076651" cy="1076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47" name="Picture 46">
              <a:extLst>
                <a:ext uri="{FF2B5EF4-FFF2-40B4-BE49-F238E27FC236}">
                  <a16:creationId xmlns:a16="http://schemas.microsoft.com/office/drawing/2014/main" id="{97C7E333-0BAD-4DDE-B403-E3F2A6B90B49}"/>
                </a:ext>
              </a:extLst>
            </p:cNvPr>
            <p:cNvPicPr>
              <a:picLocks noChangeAspect="1"/>
            </p:cNvPicPr>
            <p:nvPr/>
          </p:nvPicPr>
          <p:blipFill>
            <a:blip r:embed="rId8"/>
            <a:stretch>
              <a:fillRect/>
            </a:stretch>
          </p:blipFill>
          <p:spPr>
            <a:xfrm>
              <a:off x="2655878" y="3783806"/>
              <a:ext cx="90578" cy="426518"/>
            </a:xfrm>
            <a:prstGeom prst="rect">
              <a:avLst/>
            </a:prstGeom>
          </p:spPr>
        </p:pic>
      </p:grpSp>
      <p:sp>
        <p:nvSpPr>
          <p:cNvPr id="48" name="TextBox 47">
            <a:extLst>
              <a:ext uri="{FF2B5EF4-FFF2-40B4-BE49-F238E27FC236}">
                <a16:creationId xmlns:a16="http://schemas.microsoft.com/office/drawing/2014/main" id="{22BDF6B5-7C7B-45CF-A222-2646E3E5DBD5}"/>
              </a:ext>
            </a:extLst>
          </p:cNvPr>
          <p:cNvSpPr txBox="1"/>
          <p:nvPr/>
        </p:nvSpPr>
        <p:spPr>
          <a:xfrm>
            <a:off x="13513965" y="-1113984"/>
            <a:ext cx="5852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ffany" panose="02020500000000000000" pitchFamily="18" charset="0"/>
              </a:rPr>
              <a:t>10</a:t>
            </a:r>
          </a:p>
        </p:txBody>
      </p:sp>
      <p:pic>
        <p:nvPicPr>
          <p:cNvPr id="49" name="Picture 2" descr="Start button - Free multimedia icons">
            <a:extLst>
              <a:ext uri="{FF2B5EF4-FFF2-40B4-BE49-F238E27FC236}">
                <a16:creationId xmlns:a16="http://schemas.microsoft.com/office/drawing/2014/main" id="{2FBE4586-ABD8-40EC-90AF-667DEFE21BA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905627" y="-332541"/>
            <a:ext cx="1770927" cy="1770927"/>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022A6409-B495-4627-98A1-2D6F1DA6D981}"/>
              </a:ext>
            </a:extLst>
          </p:cNvPr>
          <p:cNvGrpSpPr/>
          <p:nvPr/>
        </p:nvGrpSpPr>
        <p:grpSpPr>
          <a:xfrm rot="20763664">
            <a:off x="12438104" y="-517953"/>
            <a:ext cx="2870521" cy="2401747"/>
            <a:chOff x="5926238" y="2072642"/>
            <a:chExt cx="2870521" cy="2870521"/>
          </a:xfrm>
        </p:grpSpPr>
        <p:sp>
          <p:nvSpPr>
            <p:cNvPr id="51" name="Explosion: 14 Points 50">
              <a:extLst>
                <a:ext uri="{FF2B5EF4-FFF2-40B4-BE49-F238E27FC236}">
                  <a16:creationId xmlns:a16="http://schemas.microsoft.com/office/drawing/2014/main" id="{D7D89CB1-6B14-4B92-A76C-95295A299F89}"/>
                </a:ext>
              </a:extLst>
            </p:cNvPr>
            <p:cNvSpPr/>
            <p:nvPr/>
          </p:nvSpPr>
          <p:spPr>
            <a:xfrm rot="2464871">
              <a:off x="5926238" y="2072642"/>
              <a:ext cx="2870521" cy="2870521"/>
            </a:xfrm>
            <a:prstGeom prst="irregularSeal2">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7E3EAD25-BCA3-47DE-AA3A-BA99696CB73A}"/>
                </a:ext>
              </a:extLst>
            </p:cNvPr>
            <p:cNvSpPr txBox="1"/>
            <p:nvPr/>
          </p:nvSpPr>
          <p:spPr>
            <a:xfrm rot="836336">
              <a:off x="6265521" y="3109975"/>
              <a:ext cx="1717137" cy="69891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159397"/>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Tahoma" panose="020B0604030504040204" pitchFamily="34" charset="0"/>
                </a:rPr>
                <a:t>HẾT GIỜ</a:t>
              </a:r>
            </a:p>
          </p:txBody>
        </p:sp>
      </p:grpSp>
    </p:spTree>
    <p:extLst>
      <p:ext uri="{BB962C8B-B14F-4D97-AF65-F5344CB8AC3E}">
        <p14:creationId xmlns:p14="http://schemas.microsoft.com/office/powerpoint/2010/main" val="138465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par>
                                <p:cTn id="8" presetID="8" presetClass="emph" presetSubtype="0" fill="hold" nodeType="withEffect">
                                  <p:stCondLst>
                                    <p:cond delay="0"/>
                                  </p:stCondLst>
                                  <p:childTnLst>
                                    <p:animRot by="21600000">
                                      <p:cBhvr>
                                        <p:cTn id="9" dur="10000" fill="hold"/>
                                        <p:tgtEl>
                                          <p:spTgt spid="45"/>
                                        </p:tgtEl>
                                        <p:attrNameLst>
                                          <p:attrName>r</p:attrName>
                                        </p:attrNameLst>
                                      </p:cBhvr>
                                    </p:animRot>
                                  </p:childTnLst>
                                  <p:subTnLst>
                                    <p:audio>
                                      <p:cMediaNode vol="100000">
                                        <p:cTn display="0" masterRel="sameClick">
                                          <p:stCondLst>
                                            <p:cond evt="begin" delay="0">
                                              <p:tn val="8"/>
                                            </p:cond>
                                          </p:stCondLst>
                                          <p:endCondLst>
                                            <p:cond evt="onStopAudio" delay="0">
                                              <p:tgtEl>
                                                <p:sldTgt/>
                                              </p:tgtEl>
                                            </p:cond>
                                          </p:endCondLst>
                                        </p:cTn>
                                        <p:tgtEl>
                                          <p:sndTgt r:embed="rId3" name="DH.wav"/>
                                        </p:tgtEl>
                                      </p:cMediaNode>
                                    </p:audio>
                                  </p:subTnLst>
                                </p:cTn>
                              </p:par>
                            </p:childTnLst>
                          </p:cTn>
                        </p:par>
                        <p:par>
                          <p:cTn id="10" fill="hold">
                            <p:stCondLst>
                              <p:cond delay="10000"/>
                            </p:stCondLst>
                            <p:childTnLst>
                              <p:par>
                                <p:cTn id="11" presetID="53" presetClass="entr" presetSubtype="16"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ppt_w</p:attrName>
                                        </p:attrNameLst>
                                      </p:cBhvr>
                                      <p:tavLst>
                                        <p:tav tm="0">
                                          <p:val>
                                            <p:fltVal val="0"/>
                                          </p:val>
                                        </p:tav>
                                        <p:tav tm="100000">
                                          <p:val>
                                            <p:strVal val="#ppt_w"/>
                                          </p:val>
                                        </p:tav>
                                      </p:tavLst>
                                    </p:anim>
                                    <p:anim calcmode="lin" valueType="num">
                                      <p:cBhvr>
                                        <p:cTn id="14" dur="500" fill="hold"/>
                                        <p:tgtEl>
                                          <p:spTgt spid="50"/>
                                        </p:tgtEl>
                                        <p:attrNameLst>
                                          <p:attrName>ppt_h</p:attrName>
                                        </p:attrNameLst>
                                      </p:cBhvr>
                                      <p:tavLst>
                                        <p:tav tm="0">
                                          <p:val>
                                            <p:fltVal val="0"/>
                                          </p:val>
                                        </p:tav>
                                        <p:tav tm="100000">
                                          <p:val>
                                            <p:strVal val="#ppt_h"/>
                                          </p:val>
                                        </p:tav>
                                      </p:tavLst>
                                    </p:anim>
                                    <p:animEffect transition="in" filter="fade">
                                      <p:cBhvr>
                                        <p:cTn id="15" dur="500"/>
                                        <p:tgtEl>
                                          <p:spTgt spid="50"/>
                                        </p:tgtEl>
                                      </p:cBhvr>
                                    </p:animEffect>
                                  </p:childTnLst>
                                  <p:subTnLst>
                                    <p:audio>
                                      <p:cMediaNode>
                                        <p:cTn display="0" masterRel="sameClick">
                                          <p:stCondLst>
                                            <p:cond evt="begin" delay="0">
                                              <p:tn val="11"/>
                                            </p:cond>
                                          </p:stCondLst>
                                          <p:endCondLst>
                                            <p:cond evt="onStopAudio" delay="0">
                                              <p:tgtEl>
                                                <p:sldTgt/>
                                              </p:tgtEl>
                                            </p:cond>
                                          </p:endCondLst>
                                        </p:cTn>
                                        <p:tgtEl>
                                          <p:sndTgt r:embed="rId4" name="dung.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mph" presetSubtype="2" repeatCount="4000" fill="hold" nodeType="clickEffect">
                                  <p:stCondLst>
                                    <p:cond delay="0"/>
                                  </p:stCondLst>
                                  <p:childTnLst>
                                    <p:animClr clrSpc="rgb" dir="cw">
                                      <p:cBhvr>
                                        <p:cTn id="19" dur="200" fill="hold"/>
                                        <p:tgtEl>
                                          <p:spTgt spid="39"/>
                                        </p:tgtEl>
                                        <p:attrNameLst>
                                          <p:attrName>fillcolor</p:attrName>
                                        </p:attrNameLst>
                                      </p:cBhvr>
                                      <p:to>
                                        <a:srgbClr val="00FF00"/>
                                      </p:to>
                                    </p:animClr>
                                    <p:set>
                                      <p:cBhvr>
                                        <p:cTn id="20" dur="200" fill="hold"/>
                                        <p:tgtEl>
                                          <p:spTgt spid="39"/>
                                        </p:tgtEl>
                                        <p:attrNameLst>
                                          <p:attrName>fill.type</p:attrName>
                                        </p:attrNameLst>
                                      </p:cBhvr>
                                      <p:to>
                                        <p:strVal val="solid"/>
                                      </p:to>
                                    </p:set>
                                    <p:set>
                                      <p:cBhvr>
                                        <p:cTn id="21" dur="200" fill="hold"/>
                                        <p:tgtEl>
                                          <p:spTgt spid="39"/>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5" name="Am-thanh-tra-loi-dung-www_nhacchuongvui_com.wav"/>
                                        </p:tgtEl>
                                      </p:cMediaNode>
                                    </p:audio>
                                  </p:subTnLst>
                                </p:cTn>
                              </p:par>
                              <p:par>
                                <p:cTn id="22" presetID="1" presetClass="entr" presetSubtype="0"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266700" y="200026"/>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1" name="Rectangle 10">
            <a:extLst>
              <a:ext uri="{FF2B5EF4-FFF2-40B4-BE49-F238E27FC236}">
                <a16:creationId xmlns:a16="http://schemas.microsoft.com/office/drawing/2014/main" id="{F10D9747-C45C-C12B-BA14-A884A4678677}"/>
              </a:ext>
            </a:extLst>
          </p:cNvPr>
          <p:cNvSpPr/>
          <p:nvPr/>
        </p:nvSpPr>
        <p:spPr>
          <a:xfrm>
            <a:off x="5581650" y="1874600"/>
            <a:ext cx="6096000" cy="2554545"/>
          </a:xfrm>
          <a:prstGeom prst="rect">
            <a:avLst/>
          </a:prstGeom>
          <a:ln w="47625">
            <a:solidFill>
              <a:srgbClr val="0070C0"/>
            </a:solidFill>
            <a:prstDash val="dashDot"/>
          </a:ln>
        </p:spPr>
        <p:txBody>
          <a:bodyPr wrap="square">
            <a:spAutoFit/>
          </a:bodyPr>
          <a:lstStyle/>
          <a:p>
            <a:pPr lvl="0" algn="just"/>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Dùng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điện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thoại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trong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đêm</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tối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mà</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không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bật</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đèn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rất</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dễ</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gây</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ra</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mỏi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mắt</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gây</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cận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thị</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 Box 11">
            <a:extLst>
              <a:ext uri="{FF2B5EF4-FFF2-40B4-BE49-F238E27FC236}">
                <a16:creationId xmlns:a16="http://schemas.microsoft.com/office/drawing/2014/main" id="{2AEC1D26-75B0-5A7A-3CF9-F60F521AE0F6}"/>
              </a:ext>
            </a:extLst>
          </p:cNvPr>
          <p:cNvSpPr txBox="1">
            <a:spLocks noChangeArrowheads="1"/>
          </p:cNvSpPr>
          <p:nvPr/>
        </p:nvSpPr>
        <p:spPr bwMode="auto">
          <a:xfrm>
            <a:off x="999027" y="540997"/>
            <a:ext cx="4735023" cy="99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aseline="-25000">
                <a:solidFill>
                  <a:schemeClr val="tx1"/>
                </a:solidFill>
                <a:latin typeface="Times New Roman" pitchFamily="18" charset="0"/>
              </a:defRPr>
            </a:lvl1pPr>
            <a:lvl2pPr marL="742950" indent="-285750" eaLnBrk="0" hangingPunct="0">
              <a:defRPr baseline="-25000">
                <a:solidFill>
                  <a:schemeClr val="tx1"/>
                </a:solidFill>
                <a:latin typeface="Times New Roman" pitchFamily="18" charset="0"/>
              </a:defRPr>
            </a:lvl2pPr>
            <a:lvl3pPr marL="1143000" indent="-228600" eaLnBrk="0" hangingPunct="0">
              <a:defRPr baseline="-25000">
                <a:solidFill>
                  <a:schemeClr val="tx1"/>
                </a:solidFill>
                <a:latin typeface="Times New Roman" pitchFamily="18" charset="0"/>
              </a:defRPr>
            </a:lvl3pPr>
            <a:lvl4pPr marL="1600200" indent="-228600" eaLnBrk="0" hangingPunct="0">
              <a:defRPr baseline="-25000">
                <a:solidFill>
                  <a:schemeClr val="tx1"/>
                </a:solidFill>
                <a:latin typeface="Times New Roman" pitchFamily="18" charset="0"/>
              </a:defRPr>
            </a:lvl4pPr>
            <a:lvl5pPr marL="2057400" indent="-228600" eaLnBrk="0" hangingPunct="0">
              <a:defRPr baseline="-25000">
                <a:solidFill>
                  <a:schemeClr val="tx1"/>
                </a:solidFill>
                <a:latin typeface="Times New Roman" pitchFamily="18" charset="0"/>
              </a:defRPr>
            </a:lvl5pPr>
            <a:lvl6pPr marL="2514600" indent="-228600" eaLnBrk="0" fontAlgn="base" hangingPunct="0">
              <a:spcBef>
                <a:spcPct val="0"/>
              </a:spcBef>
              <a:spcAft>
                <a:spcPct val="0"/>
              </a:spcAft>
              <a:defRPr baseline="-25000">
                <a:solidFill>
                  <a:schemeClr val="tx1"/>
                </a:solidFill>
                <a:latin typeface="Times New Roman" pitchFamily="18" charset="0"/>
              </a:defRPr>
            </a:lvl6pPr>
            <a:lvl7pPr marL="2971800" indent="-228600" eaLnBrk="0" fontAlgn="base" hangingPunct="0">
              <a:spcBef>
                <a:spcPct val="0"/>
              </a:spcBef>
              <a:spcAft>
                <a:spcPct val="0"/>
              </a:spcAft>
              <a:defRPr baseline="-25000">
                <a:solidFill>
                  <a:schemeClr val="tx1"/>
                </a:solidFill>
                <a:latin typeface="Times New Roman" pitchFamily="18" charset="0"/>
              </a:defRPr>
            </a:lvl7pPr>
            <a:lvl8pPr marL="3429000" indent="-228600" eaLnBrk="0" fontAlgn="base" hangingPunct="0">
              <a:spcBef>
                <a:spcPct val="0"/>
              </a:spcBef>
              <a:spcAft>
                <a:spcPct val="0"/>
              </a:spcAft>
              <a:defRPr baseline="-25000">
                <a:solidFill>
                  <a:schemeClr val="tx1"/>
                </a:solidFill>
                <a:latin typeface="Times New Roman" pitchFamily="18" charset="0"/>
              </a:defRPr>
            </a:lvl8pPr>
            <a:lvl9pPr marL="3886200" indent="-228600" eaLnBrk="0" fontAlgn="base" hangingPunct="0">
              <a:spcBef>
                <a:spcPct val="0"/>
              </a:spcBef>
              <a:spcAft>
                <a:spcPct val="0"/>
              </a:spcAft>
              <a:defRPr baseline="-25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8800" b="1" i="0" u="none" strike="noStrike" kern="1200" cap="none" spc="0" normalizeH="0" baseline="-25000" noProof="0" dirty="0">
                <a:ln>
                  <a:noFill/>
                </a:ln>
                <a:solidFill>
                  <a:srgbClr val="FF0000"/>
                </a:solidFill>
                <a:effectLst/>
                <a:uLnTx/>
                <a:uFillTx/>
                <a:latin typeface="Cambria" panose="02040503050406030204" pitchFamily="18" charset="0"/>
                <a:ea typeface="Cambria" panose="02040503050406030204" pitchFamily="18" charset="0"/>
                <a:cs typeface="+mn-cs"/>
              </a:rPr>
              <a:t>CẦN TRÁNH</a:t>
            </a:r>
          </a:p>
        </p:txBody>
      </p:sp>
      <p:pic>
        <p:nvPicPr>
          <p:cNvPr id="4" name="Picture 3">
            <a:extLst>
              <a:ext uri="{FF2B5EF4-FFF2-40B4-BE49-F238E27FC236}">
                <a16:creationId xmlns:a16="http://schemas.microsoft.com/office/drawing/2014/main" id="{55D8D29E-E5E4-7B2D-34BA-9EC65D1E92EA}"/>
              </a:ext>
            </a:extLst>
          </p:cNvPr>
          <p:cNvPicPr>
            <a:picLocks noChangeAspect="1"/>
          </p:cNvPicPr>
          <p:nvPr/>
        </p:nvPicPr>
        <p:blipFill>
          <a:blip r:embed="rId5"/>
          <a:stretch>
            <a:fillRect/>
          </a:stretch>
        </p:blipFill>
        <p:spPr>
          <a:xfrm>
            <a:off x="452437" y="2143125"/>
            <a:ext cx="4841152" cy="3038475"/>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03A07904-77A1-4196-8D7F-7C4EDCC03D9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87213" y="1819275"/>
            <a:ext cx="822961" cy="838201"/>
          </a:xfrm>
          <a:prstGeom prst="rect">
            <a:avLst/>
          </a:prstGeom>
        </p:spPr>
      </p:pic>
    </p:spTree>
    <p:extLst>
      <p:ext uri="{BB962C8B-B14F-4D97-AF65-F5344CB8AC3E}">
        <p14:creationId xmlns:p14="http://schemas.microsoft.com/office/powerpoint/2010/main" val="343930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grpSp>
        <p:nvGrpSpPr>
          <p:cNvPr id="2" name="Group 1">
            <a:extLst>
              <a:ext uri="{FF2B5EF4-FFF2-40B4-BE49-F238E27FC236}">
                <a16:creationId xmlns:a16="http://schemas.microsoft.com/office/drawing/2014/main" id="{74D3AB09-96B1-BBA4-B2F4-28517795550D}"/>
              </a:ext>
            </a:extLst>
          </p:cNvPr>
          <p:cNvGrpSpPr/>
          <p:nvPr/>
        </p:nvGrpSpPr>
        <p:grpSpPr>
          <a:xfrm>
            <a:off x="1037389" y="304801"/>
            <a:ext cx="10117221" cy="4752974"/>
            <a:chOff x="986208" y="1329418"/>
            <a:chExt cx="10219585" cy="4199164"/>
          </a:xfrm>
        </p:grpSpPr>
        <p:grpSp>
          <p:nvGrpSpPr>
            <p:cNvPr id="4" name="Group 3">
              <a:extLst>
                <a:ext uri="{FF2B5EF4-FFF2-40B4-BE49-F238E27FC236}">
                  <a16:creationId xmlns:a16="http://schemas.microsoft.com/office/drawing/2014/main" id="{D46DAF97-8619-C20D-602F-A47F6AC2530B}"/>
                </a:ext>
              </a:extLst>
            </p:cNvPr>
            <p:cNvGrpSpPr/>
            <p:nvPr/>
          </p:nvGrpSpPr>
          <p:grpSpPr>
            <a:xfrm>
              <a:off x="986208" y="1329418"/>
              <a:ext cx="10219585" cy="4199164"/>
              <a:chOff x="986208" y="774700"/>
              <a:chExt cx="10219585" cy="5308600"/>
            </a:xfrm>
          </p:grpSpPr>
          <p:sp>
            <p:nvSpPr>
              <p:cNvPr id="8" name="Rectangle: Rounded Corners 7">
                <a:extLst>
                  <a:ext uri="{FF2B5EF4-FFF2-40B4-BE49-F238E27FC236}">
                    <a16:creationId xmlns:a16="http://schemas.microsoft.com/office/drawing/2014/main" id="{E24A4FB6-A9A0-6D55-C23E-49F274256960}"/>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E120751E-5131-BCBD-69DA-BF61FAC86AF2}"/>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ECE2DA98-F371-7ECE-FEF3-8333B20F0D5D}"/>
                </a:ext>
              </a:extLst>
            </p:cNvPr>
            <p:cNvSpPr txBox="1">
              <a:spLocks/>
            </p:cNvSpPr>
            <p:nvPr/>
          </p:nvSpPr>
          <p:spPr>
            <a:xfrm>
              <a:off x="1477742" y="1886113"/>
              <a:ext cx="9409702"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altLang="zh-CN"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biết</a:t>
              </a:r>
              <a:r>
                <a:rPr kumimoji="0" lang="en-US" altLang="zh-CN"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a:p>
              <a:pPr algn="just" rtl="0">
                <a:spcBef>
                  <a:spcPts val="0"/>
                </a:spcBef>
                <a:spcAft>
                  <a:spcPts val="500"/>
                </a:spcAft>
              </a:pPr>
              <a:r>
                <a:rPr lang="vi-VN" sz="4000" b="1" i="0" u="none" strike="noStrike" dirty="0">
                  <a:solidFill>
                    <a:srgbClr val="121000"/>
                  </a:solidFill>
                  <a:effectLst/>
                  <a:latin typeface="Cambria" panose="02040503050406030204" pitchFamily="18" charset="0"/>
                  <a:ea typeface="Cambria" panose="02040503050406030204" pitchFamily="18" charset="0"/>
                </a:rPr>
                <a:t>Việc tiếp xúc thường xuyên và liên tục trong thời gian dài với ánh sáng xanh từ màn hình các thiết bị điện tử như điện thoại, máy tính,... sẽ gây hại cho mắt như mỏi mắt, khô mắt, nhìn mờ,...</a:t>
              </a:r>
              <a:endParaRPr lang="vi-VN" sz="4000" b="1" dirty="0">
                <a:effectLst/>
                <a:latin typeface="Cambria" panose="02040503050406030204" pitchFamily="18" charset="0"/>
                <a:ea typeface="Cambria" panose="02040503050406030204" pitchFamily="18" charset="0"/>
              </a:endParaRPr>
            </a:p>
          </p:txBody>
        </p:sp>
      </p:grpSp>
      <p:pic>
        <p:nvPicPr>
          <p:cNvPr id="11" name="图片 14">
            <a:extLst>
              <a:ext uri="{FF2B5EF4-FFF2-40B4-BE49-F238E27FC236}">
                <a16:creationId xmlns:a16="http://schemas.microsoft.com/office/drawing/2014/main" id="{6BB9013F-3892-B4B5-D5EE-C4A8EA0BB6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Tree>
    <p:extLst>
      <p:ext uri="{BB962C8B-B14F-4D97-AF65-F5344CB8AC3E}">
        <p14:creationId xmlns:p14="http://schemas.microsoft.com/office/powerpoint/2010/main" val="1949564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id="{A86B5A55-0A85-2D86-DB19-067861E66C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23C318-45F6-296E-B954-CFDAC71924BC}"/>
              </a:ext>
            </a:extLst>
          </p:cNvPr>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Học</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thuộc</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ghi</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nhớ</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bài</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E9BE15B7-93FE-879F-053D-38471739D00D}"/>
              </a:ext>
            </a:extLst>
          </p:cNvPr>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a:extLst>
              <a:ext uri="{FF2B5EF4-FFF2-40B4-BE49-F238E27FC236}">
                <a16:creationId xmlns:a16="http://schemas.microsoft.com/office/drawing/2014/main" id="{73F0A8A4-E249-5B7F-EF85-529BAC9157C8}"/>
              </a:ext>
            </a:extLst>
          </p:cNvPr>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11E8D4EE-89FF-F46F-D740-91A8BA4143B2}"/>
              </a:ext>
            </a:extLst>
          </p:cNvPr>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a:extLst>
              <a:ext uri="{FF2B5EF4-FFF2-40B4-BE49-F238E27FC236}">
                <a16:creationId xmlns:a16="http://schemas.microsoft.com/office/drawing/2014/main" id="{0B8BF6D2-D760-2481-3A1F-64CC935B6153}"/>
              </a:ext>
            </a:extLst>
          </p:cNvPr>
          <p:cNvPicPr>
            <a:picLocks noChangeAspect="1"/>
          </p:cNvPicPr>
          <p:nvPr/>
        </p:nvPicPr>
        <p:blipFill>
          <a:blip r:embed="rId8"/>
          <a:stretch>
            <a:fillRect/>
          </a:stretch>
        </p:blipFill>
        <p:spPr>
          <a:xfrm>
            <a:off x="3505355" y="1547573"/>
            <a:ext cx="5200339" cy="1133954"/>
          </a:xfrm>
          <a:prstGeom prst="rect">
            <a:avLst/>
          </a:prstGeom>
        </p:spPr>
      </p:pic>
    </p:spTree>
    <p:extLst>
      <p:ext uri="{BB962C8B-B14F-4D97-AF65-F5344CB8AC3E}">
        <p14:creationId xmlns:p14="http://schemas.microsoft.com/office/powerpoint/2010/main" val="2330398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3908F17-E22E-48A0-80BB-7B9C6B3181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6605"/>
            <a:ext cx="12192000" cy="6851395"/>
          </a:xfrm>
          <a:prstGeom prst="rect">
            <a:avLst/>
          </a:prstGeom>
        </p:spPr>
      </p:pic>
      <p:pic>
        <p:nvPicPr>
          <p:cNvPr id="23" name="Picture 22">
            <a:extLst>
              <a:ext uri="{FF2B5EF4-FFF2-40B4-BE49-F238E27FC236}">
                <a16:creationId xmlns:a16="http://schemas.microsoft.com/office/drawing/2014/main" id="{2BDB9EBE-8F3A-40B4-AD69-09210F8F79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6605"/>
            <a:ext cx="12192000" cy="6851395"/>
          </a:xfrm>
          <a:prstGeom prst="rect">
            <a:avLst/>
          </a:prstGeom>
        </p:spPr>
      </p:pic>
      <p:sp>
        <p:nvSpPr>
          <p:cNvPr id="24" name="Oval 23">
            <a:extLst>
              <a:ext uri="{FF2B5EF4-FFF2-40B4-BE49-F238E27FC236}">
                <a16:creationId xmlns:a16="http://schemas.microsoft.com/office/drawing/2014/main" id="{AD4CC48B-A4BD-4A81-A8B5-9A9840EE897B}"/>
              </a:ext>
            </a:extLst>
          </p:cNvPr>
          <p:cNvSpPr/>
          <p:nvPr/>
        </p:nvSpPr>
        <p:spPr>
          <a:xfrm>
            <a:off x="12968131" y="-976059"/>
            <a:ext cx="1645920" cy="1645920"/>
          </a:xfrm>
          <a:prstGeom prst="ellipse">
            <a:avLst/>
          </a:prstGeom>
          <a:solidFill>
            <a:schemeClr val="bg1"/>
          </a:solid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11DDFDD3-30DD-4AF3-96CD-038F14085455}"/>
              </a:ext>
            </a:extLst>
          </p:cNvPr>
          <p:cNvGrpSpPr/>
          <p:nvPr/>
        </p:nvGrpSpPr>
        <p:grpSpPr>
          <a:xfrm>
            <a:off x="1067283" y="504797"/>
            <a:ext cx="10057435" cy="2004318"/>
            <a:chOff x="1067283" y="306109"/>
            <a:chExt cx="10057435" cy="2004318"/>
          </a:xfrm>
        </p:grpSpPr>
        <p:sp>
          <p:nvSpPr>
            <p:cNvPr id="27" name="Rectangle: Rounded Corners 26">
              <a:extLst>
                <a:ext uri="{FF2B5EF4-FFF2-40B4-BE49-F238E27FC236}">
                  <a16:creationId xmlns:a16="http://schemas.microsoft.com/office/drawing/2014/main" id="{4B5E59AB-E741-4E40-B473-DB443D239076}"/>
                </a:ext>
              </a:extLst>
            </p:cNvPr>
            <p:cNvSpPr/>
            <p:nvPr/>
          </p:nvSpPr>
          <p:spPr>
            <a:xfrm>
              <a:off x="1067283" y="306109"/>
              <a:ext cx="10057435" cy="2004318"/>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1"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8" name="06 NK PowerSkills">
              <a:extLst>
                <a:ext uri="{FF2B5EF4-FFF2-40B4-BE49-F238E27FC236}">
                  <a16:creationId xmlns:a16="http://schemas.microsoft.com/office/drawing/2014/main" id="{E2302C1F-D3C9-440D-8765-9CFFDE9287D5}"/>
                </a:ext>
              </a:extLst>
            </p:cNvPr>
            <p:cNvSpPr txBox="1"/>
            <p:nvPr/>
          </p:nvSpPr>
          <p:spPr>
            <a:xfrm>
              <a:off x="1356375" y="709851"/>
              <a:ext cx="9479250" cy="1384995"/>
            </a:xfrm>
            <a:prstGeom prst="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Câu 2: Trong </a:t>
              </a:r>
              <a:r>
                <a:rPr kumimoji="0" lang="en-US" sz="42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môi</a:t>
              </a:r>
              <a:r>
                <a:rPr kumimoji="0" lang="en-US" sz="42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trường</a:t>
              </a:r>
              <a:r>
                <a:rPr kumimoji="0" lang="en-US" sz="42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42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suốt</a:t>
              </a:r>
              <a:r>
                <a:rPr kumimoji="0" lang="en-US" sz="42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42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42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42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42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đường</a:t>
              </a:r>
              <a:r>
                <a:rPr kumimoji="0" lang="en-US" sz="42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42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2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ffany" panose="02020500000000000000" pitchFamily="18" charset="0"/>
              </a:endParaRPr>
            </a:p>
          </p:txBody>
        </p:sp>
      </p:grpSp>
      <p:sp>
        <p:nvSpPr>
          <p:cNvPr id="31" name="Ghé thăm Fb.com/nkpowerskills">
            <a:extLst>
              <a:ext uri="{FF2B5EF4-FFF2-40B4-BE49-F238E27FC236}">
                <a16:creationId xmlns:a16="http://schemas.microsoft.com/office/drawing/2014/main" id="{0FBB6A57-FF3F-479B-A7AB-93C4EC5813E8}"/>
              </a:ext>
            </a:extLst>
          </p:cNvPr>
          <p:cNvSpPr/>
          <p:nvPr/>
        </p:nvSpPr>
        <p:spPr>
          <a:xfrm>
            <a:off x="1067283" y="4831418"/>
            <a:ext cx="4797644" cy="1394278"/>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Đường</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cong</a:t>
            </a:r>
            <a:endParaRPr kumimoji="0" lang="en-US" sz="36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2" name="Ghé thăm Fb.com/nkpowerskills">
            <a:extLst>
              <a:ext uri="{FF2B5EF4-FFF2-40B4-BE49-F238E27FC236}">
                <a16:creationId xmlns:a16="http://schemas.microsoft.com/office/drawing/2014/main" id="{F56FDB29-0A13-4D2F-A4E7-6126ED80878E}"/>
              </a:ext>
            </a:extLst>
          </p:cNvPr>
          <p:cNvSpPr/>
          <p:nvPr/>
        </p:nvSpPr>
        <p:spPr>
          <a:xfrm>
            <a:off x="6348152" y="3013158"/>
            <a:ext cx="4797644" cy="1458377"/>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Đường</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chéo</a:t>
            </a:r>
            <a:endParaRPr kumimoji="0" lang="en-US" sz="36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34" name="Group 33">
            <a:extLst>
              <a:ext uri="{FF2B5EF4-FFF2-40B4-BE49-F238E27FC236}">
                <a16:creationId xmlns:a16="http://schemas.microsoft.com/office/drawing/2014/main" id="{5D2E1FCD-8648-4CA9-BAB0-21E728DC4652}"/>
              </a:ext>
            </a:extLst>
          </p:cNvPr>
          <p:cNvGrpSpPr/>
          <p:nvPr/>
        </p:nvGrpSpPr>
        <p:grpSpPr>
          <a:xfrm>
            <a:off x="12997462" y="-943515"/>
            <a:ext cx="1587258" cy="1587257"/>
            <a:chOff x="2152324" y="3622111"/>
            <a:chExt cx="1076651" cy="1076651"/>
          </a:xfrm>
        </p:grpSpPr>
        <p:sp>
          <p:nvSpPr>
            <p:cNvPr id="35" name="Oval 34">
              <a:extLst>
                <a:ext uri="{FF2B5EF4-FFF2-40B4-BE49-F238E27FC236}">
                  <a16:creationId xmlns:a16="http://schemas.microsoft.com/office/drawing/2014/main" id="{3822815E-F4A9-485D-9D12-52E3AD67B7F2}"/>
                </a:ext>
              </a:extLst>
            </p:cNvPr>
            <p:cNvSpPr/>
            <p:nvPr/>
          </p:nvSpPr>
          <p:spPr>
            <a:xfrm>
              <a:off x="2152324" y="3622111"/>
              <a:ext cx="1076651" cy="1076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6" name="Picture 35">
              <a:extLst>
                <a:ext uri="{FF2B5EF4-FFF2-40B4-BE49-F238E27FC236}">
                  <a16:creationId xmlns:a16="http://schemas.microsoft.com/office/drawing/2014/main" id="{5EF11CF7-1717-4AC1-B88C-DD2A23C4DD42}"/>
                </a:ext>
              </a:extLst>
            </p:cNvPr>
            <p:cNvPicPr>
              <a:picLocks noChangeAspect="1"/>
            </p:cNvPicPr>
            <p:nvPr/>
          </p:nvPicPr>
          <p:blipFill>
            <a:blip r:embed="rId6"/>
            <a:stretch>
              <a:fillRect/>
            </a:stretch>
          </p:blipFill>
          <p:spPr>
            <a:xfrm>
              <a:off x="2655878" y="3783806"/>
              <a:ext cx="90578" cy="426518"/>
            </a:xfrm>
            <a:prstGeom prst="rect">
              <a:avLst/>
            </a:prstGeom>
          </p:spPr>
        </p:pic>
      </p:grpSp>
      <p:sp>
        <p:nvSpPr>
          <p:cNvPr id="37" name="TextBox 36">
            <a:extLst>
              <a:ext uri="{FF2B5EF4-FFF2-40B4-BE49-F238E27FC236}">
                <a16:creationId xmlns:a16="http://schemas.microsoft.com/office/drawing/2014/main" id="{1A471633-D8A2-4D23-AAC5-24866A155582}"/>
              </a:ext>
            </a:extLst>
          </p:cNvPr>
          <p:cNvSpPr txBox="1"/>
          <p:nvPr/>
        </p:nvSpPr>
        <p:spPr>
          <a:xfrm>
            <a:off x="13513965" y="-1113984"/>
            <a:ext cx="5852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ffany" panose="02020500000000000000" pitchFamily="18" charset="0"/>
              </a:rPr>
              <a:t>10</a:t>
            </a:r>
          </a:p>
        </p:txBody>
      </p:sp>
      <p:pic>
        <p:nvPicPr>
          <p:cNvPr id="38" name="Picture 2" descr="Start button - Free multimedia icons">
            <a:extLst>
              <a:ext uri="{FF2B5EF4-FFF2-40B4-BE49-F238E27FC236}">
                <a16:creationId xmlns:a16="http://schemas.microsoft.com/office/drawing/2014/main" id="{DB85AE96-BB3A-4DCF-8D08-40347FA28A5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05627" y="-332541"/>
            <a:ext cx="1770927" cy="1770927"/>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3D06506E-DDFD-4ECB-8345-790D8298820D}"/>
              </a:ext>
            </a:extLst>
          </p:cNvPr>
          <p:cNvGrpSpPr/>
          <p:nvPr/>
        </p:nvGrpSpPr>
        <p:grpSpPr>
          <a:xfrm rot="20763664">
            <a:off x="12438104" y="-517953"/>
            <a:ext cx="2870521" cy="2401747"/>
            <a:chOff x="5926238" y="2072642"/>
            <a:chExt cx="2870521" cy="2870521"/>
          </a:xfrm>
        </p:grpSpPr>
        <p:sp>
          <p:nvSpPr>
            <p:cNvPr id="40" name="Explosion: 14 Points 39">
              <a:extLst>
                <a:ext uri="{FF2B5EF4-FFF2-40B4-BE49-F238E27FC236}">
                  <a16:creationId xmlns:a16="http://schemas.microsoft.com/office/drawing/2014/main" id="{4705BBCE-8FE7-46FF-9D96-0231CFDDB36E}"/>
                </a:ext>
              </a:extLst>
            </p:cNvPr>
            <p:cNvSpPr/>
            <p:nvPr/>
          </p:nvSpPr>
          <p:spPr>
            <a:xfrm rot="2464871">
              <a:off x="5926238" y="2072642"/>
              <a:ext cx="2870521" cy="2870521"/>
            </a:xfrm>
            <a:prstGeom prst="irregularSeal2">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F690B8FB-8598-4ABE-A072-42F0AE6C936D}"/>
                </a:ext>
              </a:extLst>
            </p:cNvPr>
            <p:cNvSpPr txBox="1"/>
            <p:nvPr/>
          </p:nvSpPr>
          <p:spPr>
            <a:xfrm rot="836336">
              <a:off x="6265521" y="3109975"/>
              <a:ext cx="1717137" cy="69891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159397"/>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Tahoma" panose="020B0604030504040204" pitchFamily="34" charset="0"/>
                </a:rPr>
                <a:t>HẾT GIỜ</a:t>
              </a:r>
            </a:p>
          </p:txBody>
        </p:sp>
      </p:grpSp>
      <p:sp>
        <p:nvSpPr>
          <p:cNvPr id="42" name="Đ Ghé thăm Fb.com/nkpowerskills">
            <a:extLst>
              <a:ext uri="{FF2B5EF4-FFF2-40B4-BE49-F238E27FC236}">
                <a16:creationId xmlns:a16="http://schemas.microsoft.com/office/drawing/2014/main" id="{B9DE98EC-C366-432C-8704-E945EB6A9F9B}"/>
              </a:ext>
            </a:extLst>
          </p:cNvPr>
          <p:cNvSpPr/>
          <p:nvPr/>
        </p:nvSpPr>
        <p:spPr>
          <a:xfrm>
            <a:off x="6348152" y="4831419"/>
            <a:ext cx="4776566" cy="1394278"/>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Đường</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thẳng</a:t>
            </a:r>
            <a:endParaRPr kumimoji="0" lang="en-US" sz="36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3" name="Picture 4" descr="Káº¿t quáº£ hÃ¬nh áº£nh cho right icon">
            <a:extLst>
              <a:ext uri="{FF2B5EF4-FFF2-40B4-BE49-F238E27FC236}">
                <a16:creationId xmlns:a16="http://schemas.microsoft.com/office/drawing/2014/main" id="{E456EEB6-0656-4153-A303-BE5527D48EB1}"/>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438990" y="5425367"/>
            <a:ext cx="1128382" cy="104253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4" name="Ghé thăm Fb.com/nkpowerskills">
            <a:extLst>
              <a:ext uri="{FF2B5EF4-FFF2-40B4-BE49-F238E27FC236}">
                <a16:creationId xmlns:a16="http://schemas.microsoft.com/office/drawing/2014/main" id="{767BEF50-B375-4EE8-919F-6FC4F2D75145}"/>
              </a:ext>
            </a:extLst>
          </p:cNvPr>
          <p:cNvSpPr/>
          <p:nvPr/>
        </p:nvSpPr>
        <p:spPr>
          <a:xfrm>
            <a:off x="1067283" y="3011115"/>
            <a:ext cx="4797644" cy="1458376"/>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Đường</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tròn</a:t>
            </a:r>
            <a:endParaRPr kumimoji="0" lang="en-US" sz="36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4970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par>
                                <p:cTn id="8" presetID="8" presetClass="emph" presetSubtype="0" fill="hold" nodeType="withEffect">
                                  <p:stCondLst>
                                    <p:cond delay="0"/>
                                  </p:stCondLst>
                                  <p:childTnLst>
                                    <p:animRot by="21600000">
                                      <p:cBhvr>
                                        <p:cTn id="9" dur="10000" fill="hold"/>
                                        <p:tgtEl>
                                          <p:spTgt spid="34"/>
                                        </p:tgtEl>
                                        <p:attrNameLst>
                                          <p:attrName>r</p:attrName>
                                        </p:attrNameLst>
                                      </p:cBhvr>
                                    </p:animRot>
                                  </p:childTnLst>
                                  <p:subTnLst>
                                    <p:audio>
                                      <p:cMediaNode vol="100000">
                                        <p:cTn display="0" masterRel="sameClick">
                                          <p:stCondLst>
                                            <p:cond evt="begin" delay="0">
                                              <p:tn val="8"/>
                                            </p:cond>
                                          </p:stCondLst>
                                          <p:endCondLst>
                                            <p:cond evt="onStopAudio" delay="0">
                                              <p:tgtEl>
                                                <p:sldTgt/>
                                              </p:tgtEl>
                                            </p:cond>
                                          </p:endCondLst>
                                        </p:cTn>
                                        <p:tgtEl>
                                          <p:sndTgt r:embed="rId2" name="DH.wav"/>
                                        </p:tgtEl>
                                      </p:cMediaNode>
                                    </p:audio>
                                  </p:subTnLst>
                                </p:cTn>
                              </p:par>
                            </p:childTnLst>
                          </p:cTn>
                        </p:par>
                        <p:par>
                          <p:cTn id="10" fill="hold">
                            <p:stCondLst>
                              <p:cond delay="10000"/>
                            </p:stCondLst>
                            <p:childTnLst>
                              <p:par>
                                <p:cTn id="11" presetID="53" presetClass="entr" presetSubtype="16"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subTnLst>
                                    <p:audio>
                                      <p:cMediaNode>
                                        <p:cTn display="0" masterRel="sameClick">
                                          <p:stCondLst>
                                            <p:cond evt="begin" delay="0">
                                              <p:tn val="11"/>
                                            </p:cond>
                                          </p:stCondLst>
                                          <p:endCondLst>
                                            <p:cond evt="onStopAudio" delay="0">
                                              <p:tgtEl>
                                                <p:sldTgt/>
                                              </p:tgtEl>
                                            </p:cond>
                                          </p:endCondLst>
                                        </p:cTn>
                                        <p:tgtEl>
                                          <p:sndTgt r:embed="rId3" name="dung.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mph" presetSubtype="2" repeatCount="4000" fill="hold" nodeType="clickEffect">
                                  <p:stCondLst>
                                    <p:cond delay="0"/>
                                  </p:stCondLst>
                                  <p:childTnLst>
                                    <p:animClr clrSpc="rgb" dir="cw">
                                      <p:cBhvr>
                                        <p:cTn id="19" dur="200" fill="hold"/>
                                        <p:tgtEl>
                                          <p:spTgt spid="42"/>
                                        </p:tgtEl>
                                        <p:attrNameLst>
                                          <p:attrName>fillcolor</p:attrName>
                                        </p:attrNameLst>
                                      </p:cBhvr>
                                      <p:to>
                                        <a:srgbClr val="00FF00"/>
                                      </p:to>
                                    </p:animClr>
                                    <p:set>
                                      <p:cBhvr>
                                        <p:cTn id="20" dur="200" fill="hold"/>
                                        <p:tgtEl>
                                          <p:spTgt spid="42"/>
                                        </p:tgtEl>
                                        <p:attrNameLst>
                                          <p:attrName>fill.type</p:attrName>
                                        </p:attrNameLst>
                                      </p:cBhvr>
                                      <p:to>
                                        <p:strVal val="solid"/>
                                      </p:to>
                                    </p:set>
                                    <p:set>
                                      <p:cBhvr>
                                        <p:cTn id="21" dur="200" fill="hold"/>
                                        <p:tgtEl>
                                          <p:spTgt spid="42"/>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4" name="Am-thanh-tra-loi-dung-www_nhacchuongvui_com.wav"/>
                                        </p:tgtEl>
                                      </p:cMediaNode>
                                    </p:audio>
                                  </p:subTnLst>
                                </p:cTn>
                              </p:par>
                              <p:par>
                                <p:cTn id="22" presetID="1"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BAEF4A4-6BFB-4465-9157-DAD2DE46C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6605"/>
            <a:ext cx="12192000" cy="6851395"/>
          </a:xfrm>
          <a:prstGeom prst="rect">
            <a:avLst/>
          </a:prstGeom>
        </p:spPr>
      </p:pic>
      <p:pic>
        <p:nvPicPr>
          <p:cNvPr id="40" name="Picture 39">
            <a:extLst>
              <a:ext uri="{FF2B5EF4-FFF2-40B4-BE49-F238E27FC236}">
                <a16:creationId xmlns:a16="http://schemas.microsoft.com/office/drawing/2014/main" id="{CC68C1DA-4A25-45B6-9B42-FC342EA541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6605"/>
            <a:ext cx="12192000" cy="6851395"/>
          </a:xfrm>
          <a:prstGeom prst="rect">
            <a:avLst/>
          </a:prstGeom>
        </p:spPr>
      </p:pic>
      <p:sp>
        <p:nvSpPr>
          <p:cNvPr id="42" name="Oval 41">
            <a:extLst>
              <a:ext uri="{FF2B5EF4-FFF2-40B4-BE49-F238E27FC236}">
                <a16:creationId xmlns:a16="http://schemas.microsoft.com/office/drawing/2014/main" id="{D762CF90-7490-4C62-85BF-C32438B25CD5}"/>
              </a:ext>
            </a:extLst>
          </p:cNvPr>
          <p:cNvSpPr/>
          <p:nvPr/>
        </p:nvSpPr>
        <p:spPr>
          <a:xfrm>
            <a:off x="12968131" y="-976059"/>
            <a:ext cx="1645920" cy="1645920"/>
          </a:xfrm>
          <a:prstGeom prst="ellipse">
            <a:avLst/>
          </a:prstGeom>
          <a:solidFill>
            <a:schemeClr val="bg1"/>
          </a:solid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3" name="Group 42">
            <a:extLst>
              <a:ext uri="{FF2B5EF4-FFF2-40B4-BE49-F238E27FC236}">
                <a16:creationId xmlns:a16="http://schemas.microsoft.com/office/drawing/2014/main" id="{FAB1BD9E-EEDD-470F-9A4C-F57B3F0433F7}"/>
              </a:ext>
            </a:extLst>
          </p:cNvPr>
          <p:cNvGrpSpPr/>
          <p:nvPr/>
        </p:nvGrpSpPr>
        <p:grpSpPr>
          <a:xfrm>
            <a:off x="356885" y="131384"/>
            <a:ext cx="11478231" cy="1678366"/>
            <a:chOff x="1067283" y="306109"/>
            <a:chExt cx="10057435" cy="2004318"/>
          </a:xfrm>
        </p:grpSpPr>
        <p:sp>
          <p:nvSpPr>
            <p:cNvPr id="44" name="Rectangle: Rounded Corners 43">
              <a:extLst>
                <a:ext uri="{FF2B5EF4-FFF2-40B4-BE49-F238E27FC236}">
                  <a16:creationId xmlns:a16="http://schemas.microsoft.com/office/drawing/2014/main" id="{2FC8EA5E-5315-4943-9474-61814E8D38BC}"/>
                </a:ext>
              </a:extLst>
            </p:cNvPr>
            <p:cNvSpPr/>
            <p:nvPr/>
          </p:nvSpPr>
          <p:spPr>
            <a:xfrm>
              <a:off x="1067283" y="306109"/>
              <a:ext cx="10057435" cy="2004318"/>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1"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5" name="06 NK PowerSkills">
              <a:extLst>
                <a:ext uri="{FF2B5EF4-FFF2-40B4-BE49-F238E27FC236}">
                  <a16:creationId xmlns:a16="http://schemas.microsoft.com/office/drawing/2014/main" id="{65E51878-45F6-4DD7-AE41-11B26A4049CC}"/>
                </a:ext>
              </a:extLst>
            </p:cNvPr>
            <p:cNvSpPr txBox="1"/>
            <p:nvPr/>
          </p:nvSpPr>
          <p:spPr>
            <a:xfrm>
              <a:off x="1067283" y="439401"/>
              <a:ext cx="10057435" cy="1727481"/>
            </a:xfrm>
            <a:prstGeom prst="rect">
              <a:avLst/>
            </a:prstGeom>
            <a:noFill/>
            <a:ln w="38100">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Câu 3: </a:t>
              </a:r>
              <a:r>
                <a:rPr kumimoji="0" lang="en-US" sz="44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4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sao</a:t>
              </a:r>
              <a:r>
                <a:rPr kumimoji="0" lang="en-US" sz="4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cần</a:t>
              </a:r>
              <a:r>
                <a:rPr kumimoji="0" lang="en-US" sz="4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đảm</a:t>
              </a:r>
              <a:r>
                <a:rPr kumimoji="0" lang="en-US" sz="4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4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đủ</a:t>
              </a:r>
              <a:r>
                <a:rPr kumimoji="0" lang="en-US" sz="4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4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4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4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lớp</a:t>
              </a:r>
              <a:r>
                <a:rPr kumimoji="0" lang="en-US" sz="4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học</a:t>
              </a:r>
              <a:r>
                <a:rPr kumimoji="0" lang="en-US" sz="4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5400" b="1" i="0" u="none" strike="noStrike" kern="1200" cap="none" spc="0" normalizeH="0" baseline="0" noProof="0" dirty="0">
                <a:ln w="0"/>
                <a:solidFill>
                  <a:srgbClr val="FF0000"/>
                </a:solidFill>
                <a:effectLst/>
                <a:uLnTx/>
                <a:uFillTx/>
                <a:latin typeface="Cambria" panose="02040503050406030204" pitchFamily="18" charset="0"/>
                <a:ea typeface="Cambria" panose="02040503050406030204" pitchFamily="18" charset="0"/>
                <a:cs typeface="Tiffany" panose="02020500000000000000" pitchFamily="18" charset="0"/>
              </a:endParaRPr>
            </a:p>
          </p:txBody>
        </p:sp>
      </p:grpSp>
      <p:sp>
        <p:nvSpPr>
          <p:cNvPr id="46" name="Đ Ghé thăm Fb.com/nkpowerskills">
            <a:extLst>
              <a:ext uri="{FF2B5EF4-FFF2-40B4-BE49-F238E27FC236}">
                <a16:creationId xmlns:a16="http://schemas.microsoft.com/office/drawing/2014/main" id="{2B6D9432-C15F-4009-8B46-78E5702995DF}"/>
              </a:ext>
            </a:extLst>
          </p:cNvPr>
          <p:cNvSpPr/>
          <p:nvPr/>
        </p:nvSpPr>
        <p:spPr>
          <a:xfrm>
            <a:off x="780296" y="2638902"/>
            <a:ext cx="10487729" cy="1277115"/>
          </a:xfrm>
          <a:prstGeom prst="roundRect">
            <a:avLst/>
          </a:prstGeom>
          <a:ln w="38100">
            <a:solidFill>
              <a:srgbClr val="006599"/>
            </a:solidFill>
          </a:ln>
        </p:spPr>
        <p:style>
          <a:lnRef idx="2">
            <a:schemeClr val="accent6"/>
          </a:lnRef>
          <a:fillRef idx="1">
            <a:schemeClr val="lt1"/>
          </a:fillRef>
          <a:effectRef idx="0">
            <a:schemeClr val="accent6"/>
          </a:effectRef>
          <a:fontRef idx="minor">
            <a:schemeClr val="dk1"/>
          </a:fontRef>
        </p:style>
        <p:txBody>
          <a:bodyPr rtlCol="0" anchor="ctr"/>
          <a:lstStyle/>
          <a:p>
            <a:pPr lvl="0"/>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Cần</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đảm</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bảo</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đủ</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ánh</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sáng</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lớp</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học</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để</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hạn</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chế</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bệnh</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cận</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thị</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cho</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học</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latin typeface="Cambria" panose="02040503050406030204" pitchFamily="18" charset="0"/>
                <a:ea typeface="Cambria" panose="02040503050406030204" pitchFamily="18" charset="0"/>
                <a:cs typeface="Times New Roman" panose="02020603050405020304" pitchFamily="18" charset="0"/>
              </a:rPr>
              <a:t>sinh</a:t>
            </a:r>
            <a:r>
              <a:rPr lang="en-US" sz="3600" b="1" dirty="0">
                <a:ln w="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0" name="Picture 4" descr="Káº¿t quáº£ hÃ¬nh áº£nh cho right icon">
            <a:extLst>
              <a:ext uri="{FF2B5EF4-FFF2-40B4-BE49-F238E27FC236}">
                <a16:creationId xmlns:a16="http://schemas.microsoft.com/office/drawing/2014/main" id="{3DA2FD67-437A-4E24-94A3-5E8BB1BE419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867720" y="1883529"/>
            <a:ext cx="1128382" cy="104253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51" name="Group 50">
            <a:extLst>
              <a:ext uri="{FF2B5EF4-FFF2-40B4-BE49-F238E27FC236}">
                <a16:creationId xmlns:a16="http://schemas.microsoft.com/office/drawing/2014/main" id="{5F932EE8-52F8-45F2-8B26-24028C282679}"/>
              </a:ext>
            </a:extLst>
          </p:cNvPr>
          <p:cNvGrpSpPr/>
          <p:nvPr/>
        </p:nvGrpSpPr>
        <p:grpSpPr>
          <a:xfrm>
            <a:off x="12997462" y="-943515"/>
            <a:ext cx="1587258" cy="1587257"/>
            <a:chOff x="2152324" y="3622111"/>
            <a:chExt cx="1076651" cy="1076651"/>
          </a:xfrm>
        </p:grpSpPr>
        <p:sp>
          <p:nvSpPr>
            <p:cNvPr id="52" name="Oval 51">
              <a:extLst>
                <a:ext uri="{FF2B5EF4-FFF2-40B4-BE49-F238E27FC236}">
                  <a16:creationId xmlns:a16="http://schemas.microsoft.com/office/drawing/2014/main" id="{46CFD9BB-4A9F-4FCB-99AA-D9673E729A30}"/>
                </a:ext>
              </a:extLst>
            </p:cNvPr>
            <p:cNvSpPr/>
            <p:nvPr/>
          </p:nvSpPr>
          <p:spPr>
            <a:xfrm>
              <a:off x="2152324" y="3622111"/>
              <a:ext cx="1076651" cy="1076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53" name="Picture 52">
              <a:extLst>
                <a:ext uri="{FF2B5EF4-FFF2-40B4-BE49-F238E27FC236}">
                  <a16:creationId xmlns:a16="http://schemas.microsoft.com/office/drawing/2014/main" id="{992DE9F0-586B-444C-A34D-E5E192CCE269}"/>
                </a:ext>
              </a:extLst>
            </p:cNvPr>
            <p:cNvPicPr>
              <a:picLocks noChangeAspect="1"/>
            </p:cNvPicPr>
            <p:nvPr/>
          </p:nvPicPr>
          <p:blipFill>
            <a:blip r:embed="rId7"/>
            <a:stretch>
              <a:fillRect/>
            </a:stretch>
          </p:blipFill>
          <p:spPr>
            <a:xfrm>
              <a:off x="2655878" y="3783806"/>
              <a:ext cx="90578" cy="426518"/>
            </a:xfrm>
            <a:prstGeom prst="rect">
              <a:avLst/>
            </a:prstGeom>
          </p:spPr>
        </p:pic>
      </p:grpSp>
      <p:sp>
        <p:nvSpPr>
          <p:cNvPr id="54" name="TextBox 53">
            <a:extLst>
              <a:ext uri="{FF2B5EF4-FFF2-40B4-BE49-F238E27FC236}">
                <a16:creationId xmlns:a16="http://schemas.microsoft.com/office/drawing/2014/main" id="{FA5A4006-8D0E-4FAE-A0B2-5AF45CDD1A0C}"/>
              </a:ext>
            </a:extLst>
          </p:cNvPr>
          <p:cNvSpPr txBox="1"/>
          <p:nvPr/>
        </p:nvSpPr>
        <p:spPr>
          <a:xfrm>
            <a:off x="13513965" y="-1113984"/>
            <a:ext cx="5852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ffany" panose="02020500000000000000" pitchFamily="18" charset="0"/>
              </a:rPr>
              <a:t>10</a:t>
            </a:r>
          </a:p>
        </p:txBody>
      </p:sp>
      <p:pic>
        <p:nvPicPr>
          <p:cNvPr id="55" name="Picture 2" descr="Start button - Free multimedia icons">
            <a:extLst>
              <a:ext uri="{FF2B5EF4-FFF2-40B4-BE49-F238E27FC236}">
                <a16:creationId xmlns:a16="http://schemas.microsoft.com/office/drawing/2014/main" id="{0FBBA064-F20F-44CD-A901-61A84A3EE43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05627" y="-332541"/>
            <a:ext cx="1770927" cy="1770927"/>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5B6EF524-2CED-42E3-B242-2864AF378011}"/>
              </a:ext>
            </a:extLst>
          </p:cNvPr>
          <p:cNvGrpSpPr/>
          <p:nvPr/>
        </p:nvGrpSpPr>
        <p:grpSpPr>
          <a:xfrm rot="20763664">
            <a:off x="12438104" y="-517953"/>
            <a:ext cx="2870521" cy="2401747"/>
            <a:chOff x="5926238" y="2072642"/>
            <a:chExt cx="2870521" cy="2870521"/>
          </a:xfrm>
        </p:grpSpPr>
        <p:sp>
          <p:nvSpPr>
            <p:cNvPr id="57" name="Explosion: 14 Points 56">
              <a:extLst>
                <a:ext uri="{FF2B5EF4-FFF2-40B4-BE49-F238E27FC236}">
                  <a16:creationId xmlns:a16="http://schemas.microsoft.com/office/drawing/2014/main" id="{1BE79FD7-531C-4C3D-9AF8-4D5D1E22D9AD}"/>
                </a:ext>
              </a:extLst>
            </p:cNvPr>
            <p:cNvSpPr/>
            <p:nvPr/>
          </p:nvSpPr>
          <p:spPr>
            <a:xfrm rot="2464871">
              <a:off x="5926238" y="2072642"/>
              <a:ext cx="2870521" cy="2870521"/>
            </a:xfrm>
            <a:prstGeom prst="irregularSeal2">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8" name="TextBox 57">
              <a:extLst>
                <a:ext uri="{FF2B5EF4-FFF2-40B4-BE49-F238E27FC236}">
                  <a16:creationId xmlns:a16="http://schemas.microsoft.com/office/drawing/2014/main" id="{8E9B0590-F8B6-4407-9D36-4DDDDA13F6D1}"/>
                </a:ext>
              </a:extLst>
            </p:cNvPr>
            <p:cNvSpPr txBox="1"/>
            <p:nvPr/>
          </p:nvSpPr>
          <p:spPr>
            <a:xfrm rot="836336">
              <a:off x="6265521" y="3109975"/>
              <a:ext cx="1717137" cy="69891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159397"/>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Tahoma" panose="020B0604030504040204" pitchFamily="34" charset="0"/>
                </a:rPr>
                <a:t>HẾT GIỜ</a:t>
              </a:r>
            </a:p>
          </p:txBody>
        </p:sp>
      </p:grpSp>
    </p:spTree>
    <p:extLst>
      <p:ext uri="{BB962C8B-B14F-4D97-AF65-F5344CB8AC3E}">
        <p14:creationId xmlns:p14="http://schemas.microsoft.com/office/powerpoint/2010/main" val="423246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5"/>
                                        </p:tgtEl>
                                      </p:cBhvr>
                                    </p:animEffect>
                                    <p:set>
                                      <p:cBhvr>
                                        <p:cTn id="7" dur="1" fill="hold">
                                          <p:stCondLst>
                                            <p:cond delay="499"/>
                                          </p:stCondLst>
                                        </p:cTn>
                                        <p:tgtEl>
                                          <p:spTgt spid="55"/>
                                        </p:tgtEl>
                                        <p:attrNameLst>
                                          <p:attrName>style.visibility</p:attrName>
                                        </p:attrNameLst>
                                      </p:cBhvr>
                                      <p:to>
                                        <p:strVal val="hidden"/>
                                      </p:to>
                                    </p:set>
                                  </p:childTnLst>
                                </p:cTn>
                              </p:par>
                              <p:par>
                                <p:cTn id="8" presetID="8" presetClass="emph" presetSubtype="0" fill="hold" nodeType="withEffect">
                                  <p:stCondLst>
                                    <p:cond delay="0"/>
                                  </p:stCondLst>
                                  <p:childTnLst>
                                    <p:animRot by="21600000">
                                      <p:cBhvr>
                                        <p:cTn id="9" dur="10000" fill="hold"/>
                                        <p:tgtEl>
                                          <p:spTgt spid="51"/>
                                        </p:tgtEl>
                                        <p:attrNameLst>
                                          <p:attrName>r</p:attrName>
                                        </p:attrNameLst>
                                      </p:cBhvr>
                                    </p:animRot>
                                  </p:childTnLst>
                                  <p:subTnLst>
                                    <p:audio>
                                      <p:cMediaNode vol="100000">
                                        <p:cTn display="0" masterRel="sameClick">
                                          <p:stCondLst>
                                            <p:cond evt="begin" delay="0">
                                              <p:tn val="8"/>
                                            </p:cond>
                                          </p:stCondLst>
                                          <p:endCondLst>
                                            <p:cond evt="onStopAudio" delay="0">
                                              <p:tgtEl>
                                                <p:sldTgt/>
                                              </p:tgtEl>
                                            </p:cond>
                                          </p:endCondLst>
                                        </p:cTn>
                                        <p:tgtEl>
                                          <p:sndTgt r:embed="rId2" name="DH.wav"/>
                                        </p:tgtEl>
                                      </p:cMediaNode>
                                    </p:audio>
                                  </p:subTnLst>
                                </p:cTn>
                              </p:par>
                            </p:childTnLst>
                          </p:cTn>
                        </p:par>
                        <p:par>
                          <p:cTn id="10" fill="hold">
                            <p:stCondLst>
                              <p:cond delay="10000"/>
                            </p:stCondLst>
                            <p:childTnLst>
                              <p:par>
                                <p:cTn id="11" presetID="53" presetClass="entr" presetSubtype="16"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p:cTn id="13" dur="500" fill="hold"/>
                                        <p:tgtEl>
                                          <p:spTgt spid="56"/>
                                        </p:tgtEl>
                                        <p:attrNameLst>
                                          <p:attrName>ppt_w</p:attrName>
                                        </p:attrNameLst>
                                      </p:cBhvr>
                                      <p:tavLst>
                                        <p:tav tm="0">
                                          <p:val>
                                            <p:fltVal val="0"/>
                                          </p:val>
                                        </p:tav>
                                        <p:tav tm="100000">
                                          <p:val>
                                            <p:strVal val="#ppt_w"/>
                                          </p:val>
                                        </p:tav>
                                      </p:tavLst>
                                    </p:anim>
                                    <p:anim calcmode="lin" valueType="num">
                                      <p:cBhvr>
                                        <p:cTn id="14" dur="500" fill="hold"/>
                                        <p:tgtEl>
                                          <p:spTgt spid="56"/>
                                        </p:tgtEl>
                                        <p:attrNameLst>
                                          <p:attrName>ppt_h</p:attrName>
                                        </p:attrNameLst>
                                      </p:cBhvr>
                                      <p:tavLst>
                                        <p:tav tm="0">
                                          <p:val>
                                            <p:fltVal val="0"/>
                                          </p:val>
                                        </p:tav>
                                        <p:tav tm="100000">
                                          <p:val>
                                            <p:strVal val="#ppt_h"/>
                                          </p:val>
                                        </p:tav>
                                      </p:tavLst>
                                    </p:anim>
                                    <p:animEffect transition="in" filter="fade">
                                      <p:cBhvr>
                                        <p:cTn id="15" dur="500"/>
                                        <p:tgtEl>
                                          <p:spTgt spid="56"/>
                                        </p:tgtEl>
                                      </p:cBhvr>
                                    </p:animEffect>
                                  </p:childTnLst>
                                  <p:subTnLst>
                                    <p:audio>
                                      <p:cMediaNode>
                                        <p:cTn display="0" masterRel="sameClick">
                                          <p:stCondLst>
                                            <p:cond evt="begin" delay="0">
                                              <p:tn val="11"/>
                                            </p:cond>
                                          </p:stCondLst>
                                          <p:endCondLst>
                                            <p:cond evt="onStopAudio" delay="0">
                                              <p:tgtEl>
                                                <p:sldTgt/>
                                              </p:tgtEl>
                                            </p:cond>
                                          </p:endCondLst>
                                        </p:cTn>
                                        <p:tgtEl>
                                          <p:sndTgt r:embed="rId3" name="dung.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ppt_x"/>
                                          </p:val>
                                        </p:tav>
                                        <p:tav tm="100000">
                                          <p:val>
                                            <p:strVal val="#ppt_x"/>
                                          </p:val>
                                        </p:tav>
                                      </p:tavLst>
                                    </p:anim>
                                    <p:anim calcmode="lin" valueType="num">
                                      <p:cBhvr additive="base">
                                        <p:cTn id="21" dur="500" fill="hold"/>
                                        <p:tgtEl>
                                          <p:spTgt spid="46"/>
                                        </p:tgtEl>
                                        <p:attrNameLst>
                                          <p:attrName>ppt_y</p:attrName>
                                        </p:attrNameLst>
                                      </p:cBhvr>
                                      <p:tavLst>
                                        <p:tav tm="0">
                                          <p:val>
                                            <p:strVal val="1+#ppt_h/2"/>
                                          </p:val>
                                        </p:tav>
                                        <p:tav tm="100000">
                                          <p:val>
                                            <p:strVal val="#ppt_y"/>
                                          </p:val>
                                        </p:tav>
                                      </p:tavLst>
                                    </p:anim>
                                  </p:childTnLst>
                                </p:cTn>
                              </p:par>
                              <p:par>
                                <p:cTn id="22" presetID="1" presetClass="emph" presetSubtype="2" repeatCount="4000" fill="hold" nodeType="withEffect">
                                  <p:stCondLst>
                                    <p:cond delay="0"/>
                                  </p:stCondLst>
                                  <p:childTnLst>
                                    <p:animClr clrSpc="rgb" dir="cw">
                                      <p:cBhvr>
                                        <p:cTn id="23" dur="200" fill="hold"/>
                                        <p:tgtEl>
                                          <p:spTgt spid="46"/>
                                        </p:tgtEl>
                                        <p:attrNameLst>
                                          <p:attrName>fillcolor</p:attrName>
                                        </p:attrNameLst>
                                      </p:cBhvr>
                                      <p:to>
                                        <a:srgbClr val="00FF00"/>
                                      </p:to>
                                    </p:animClr>
                                    <p:set>
                                      <p:cBhvr>
                                        <p:cTn id="24" dur="200" fill="hold"/>
                                        <p:tgtEl>
                                          <p:spTgt spid="46"/>
                                        </p:tgtEl>
                                        <p:attrNameLst>
                                          <p:attrName>fill.type</p:attrName>
                                        </p:attrNameLst>
                                      </p:cBhvr>
                                      <p:to>
                                        <p:strVal val="solid"/>
                                      </p:to>
                                    </p:set>
                                    <p:set>
                                      <p:cBhvr>
                                        <p:cTn id="25" dur="200" fill="hold"/>
                                        <p:tgtEl>
                                          <p:spTgt spid="46"/>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p:blipFill>
        <p:spPr>
          <a:xfrm>
            <a:off x="8036766" y="5332095"/>
            <a:ext cx="3851842" cy="1588770"/>
          </a:xfrm>
          <a:prstGeom prst="rect">
            <a:avLst/>
          </a:prstGeom>
        </p:spPr>
      </p:pic>
      <p:pic>
        <p:nvPicPr>
          <p:cNvPr id="10" name="图片 9">
            <a:extLst>
              <a:ext uri="{FF2B5EF4-FFF2-40B4-BE49-F238E27FC236}">
                <a16:creationId xmlns:a16="http://schemas.microsoft.com/office/drawing/2014/main" id="{32492712-7161-444E-A5B8-97B75A47B3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a:extLst>
              <a:ext uri="{FF2B5EF4-FFF2-40B4-BE49-F238E27FC236}">
                <a16:creationId xmlns:a16="http://schemas.microsoft.com/office/drawing/2014/main" id="{4B8DA49F-937A-2561-77EF-41FABF9B84B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a:extLst>
              <a:ext uri="{FF2B5EF4-FFF2-40B4-BE49-F238E27FC236}">
                <a16:creationId xmlns:a16="http://schemas.microsoft.com/office/drawing/2014/main" id="{3CF6EA4A-AAB6-0044-DFAB-DA8211650EA8}"/>
              </a:ext>
            </a:extLst>
          </p:cNvPr>
          <p:cNvPicPr>
            <a:picLocks noChangeAspect="1"/>
          </p:cNvPicPr>
          <p:nvPr/>
        </p:nvPicPr>
        <p:blipFill>
          <a:blip r:embed="rId9"/>
          <a:stretch>
            <a:fillRect/>
          </a:stretch>
        </p:blipFill>
        <p:spPr>
          <a:xfrm>
            <a:off x="3105278" y="444689"/>
            <a:ext cx="7091500" cy="1483777"/>
          </a:xfrm>
          <a:prstGeom prst="rect">
            <a:avLst/>
          </a:prstGeom>
        </p:spPr>
      </p:pic>
      <p:sp>
        <p:nvSpPr>
          <p:cNvPr id="9" name="TextBox 8">
            <a:extLst>
              <a:ext uri="{FF2B5EF4-FFF2-40B4-BE49-F238E27FC236}">
                <a16:creationId xmlns:a16="http://schemas.microsoft.com/office/drawing/2014/main" id="{C51C571D-49FD-4726-B8CC-63C7D6D180B0}"/>
              </a:ext>
            </a:extLst>
          </p:cNvPr>
          <p:cNvSpPr txBox="1"/>
          <p:nvPr/>
        </p:nvSpPr>
        <p:spPr>
          <a:xfrm>
            <a:off x="2781370" y="0"/>
            <a:ext cx="7474592" cy="584775"/>
          </a:xfrm>
          <a:prstGeom prst="rect">
            <a:avLst/>
          </a:prstGeom>
          <a:noFill/>
        </p:spPr>
        <p:txBody>
          <a:bodyPr wrap="square" rtlCol="0">
            <a:spAutoFit/>
          </a:bodyPr>
          <a:lstStyle/>
          <a:p>
            <a:r>
              <a:rPr lang="en-US" sz="3200" b="1" dirty="0" err="1">
                <a:solidFill>
                  <a:srgbClr val="FF0000"/>
                </a:solidFill>
              </a:rPr>
              <a:t>Thứ</a:t>
            </a:r>
            <a:r>
              <a:rPr lang="en-US" sz="3200" b="1" dirty="0">
                <a:solidFill>
                  <a:srgbClr val="FF0000"/>
                </a:solidFill>
              </a:rPr>
              <a:t> </a:t>
            </a:r>
            <a:r>
              <a:rPr lang="en-US" sz="3200" b="1" dirty="0" err="1">
                <a:solidFill>
                  <a:srgbClr val="FF0000"/>
                </a:solidFill>
              </a:rPr>
              <a:t>Năm</a:t>
            </a:r>
            <a:r>
              <a:rPr lang="en-US" sz="3200" b="1" dirty="0">
                <a:solidFill>
                  <a:srgbClr val="FF0000"/>
                </a:solidFill>
              </a:rPr>
              <a:t> </a:t>
            </a:r>
            <a:r>
              <a:rPr lang="en-US" sz="3200" b="1" dirty="0" err="1">
                <a:solidFill>
                  <a:srgbClr val="FF0000"/>
                </a:solidFill>
              </a:rPr>
              <a:t>ngày</a:t>
            </a:r>
            <a:r>
              <a:rPr lang="en-US" sz="3200" b="1" dirty="0">
                <a:solidFill>
                  <a:srgbClr val="FF0000"/>
                </a:solidFill>
              </a:rPr>
              <a:t> 14 </a:t>
            </a:r>
            <a:r>
              <a:rPr lang="en-US" sz="3200" b="1" dirty="0" err="1">
                <a:solidFill>
                  <a:srgbClr val="FF0000"/>
                </a:solidFill>
              </a:rPr>
              <a:t>tháng</a:t>
            </a:r>
            <a:r>
              <a:rPr lang="en-US" sz="3200" b="1" dirty="0">
                <a:solidFill>
                  <a:srgbClr val="FF0000"/>
                </a:solidFill>
              </a:rPr>
              <a:t> 11 </a:t>
            </a:r>
            <a:r>
              <a:rPr lang="en-US" sz="3200" b="1" dirty="0" err="1">
                <a:solidFill>
                  <a:srgbClr val="FF0000"/>
                </a:solidFill>
              </a:rPr>
              <a:t>năm</a:t>
            </a:r>
            <a:r>
              <a:rPr lang="en-US" sz="3200" b="1" dirty="0">
                <a:solidFill>
                  <a:srgbClr val="FF0000"/>
                </a:solidFill>
              </a:rPr>
              <a:t> 2024</a:t>
            </a:r>
          </a:p>
        </p:txBody>
      </p:sp>
      <p:sp>
        <p:nvSpPr>
          <p:cNvPr id="3" name="TextBox 2">
            <a:extLst>
              <a:ext uri="{FF2B5EF4-FFF2-40B4-BE49-F238E27FC236}">
                <a16:creationId xmlns:a16="http://schemas.microsoft.com/office/drawing/2014/main" id="{DB438DC6-5DBD-4738-81C6-8D8101FD8963}"/>
              </a:ext>
            </a:extLst>
          </p:cNvPr>
          <p:cNvSpPr txBox="1"/>
          <p:nvPr/>
        </p:nvSpPr>
        <p:spPr>
          <a:xfrm>
            <a:off x="1643270" y="2214094"/>
            <a:ext cx="10098156" cy="1569660"/>
          </a:xfrm>
          <a:prstGeom prst="rect">
            <a:avLst/>
          </a:prstGeom>
          <a:noFill/>
        </p:spPr>
        <p:txBody>
          <a:bodyPr wrap="square" rtlCol="0">
            <a:spAutoFit/>
          </a:bodyPr>
          <a:lstStyle/>
          <a:p>
            <a:r>
              <a:rPr lang="en-US" sz="4800" b="1" dirty="0">
                <a:solidFill>
                  <a:srgbClr val="FF0000"/>
                </a:solidFill>
              </a:rPr>
              <a:t>    </a:t>
            </a:r>
            <a:r>
              <a:rPr lang="en-US" sz="4800" b="1" dirty="0" err="1">
                <a:solidFill>
                  <a:srgbClr val="FF0000"/>
                </a:solidFill>
              </a:rPr>
              <a:t>Bài</a:t>
            </a:r>
            <a:r>
              <a:rPr lang="en-US" sz="4800" b="1" dirty="0">
                <a:solidFill>
                  <a:srgbClr val="FF0000"/>
                </a:solidFill>
              </a:rPr>
              <a:t> 8. </a:t>
            </a:r>
            <a:r>
              <a:rPr lang="en-US" sz="4800" b="1" dirty="0" err="1">
                <a:solidFill>
                  <a:srgbClr val="FF0000"/>
                </a:solidFill>
              </a:rPr>
              <a:t>Ánh</a:t>
            </a:r>
            <a:r>
              <a:rPr lang="en-US" sz="4800" b="1" dirty="0">
                <a:solidFill>
                  <a:srgbClr val="FF0000"/>
                </a:solidFill>
              </a:rPr>
              <a:t> </a:t>
            </a:r>
            <a:r>
              <a:rPr lang="en-US" sz="4800" b="1" dirty="0" err="1">
                <a:solidFill>
                  <a:srgbClr val="FF0000"/>
                </a:solidFill>
              </a:rPr>
              <a:t>sáng</a:t>
            </a:r>
            <a:r>
              <a:rPr lang="en-US" sz="4800" b="1" dirty="0">
                <a:solidFill>
                  <a:srgbClr val="FF0000"/>
                </a:solidFill>
              </a:rPr>
              <a:t> </a:t>
            </a:r>
            <a:r>
              <a:rPr lang="en-US" sz="4800" b="1" dirty="0" err="1">
                <a:solidFill>
                  <a:srgbClr val="FF0000"/>
                </a:solidFill>
              </a:rPr>
              <a:t>trong</a:t>
            </a:r>
            <a:r>
              <a:rPr lang="en-US" sz="4800" b="1" dirty="0">
                <a:solidFill>
                  <a:srgbClr val="FF0000"/>
                </a:solidFill>
              </a:rPr>
              <a:t> </a:t>
            </a:r>
            <a:r>
              <a:rPr lang="en-US" sz="4800" b="1" dirty="0" err="1">
                <a:solidFill>
                  <a:srgbClr val="FF0000"/>
                </a:solidFill>
              </a:rPr>
              <a:t>đời</a:t>
            </a:r>
            <a:r>
              <a:rPr lang="en-US" sz="4800" b="1" dirty="0">
                <a:solidFill>
                  <a:srgbClr val="FF0000"/>
                </a:solidFill>
              </a:rPr>
              <a:t> </a:t>
            </a:r>
            <a:r>
              <a:rPr lang="en-US" sz="4800" b="1" dirty="0" err="1">
                <a:solidFill>
                  <a:srgbClr val="FF0000"/>
                </a:solidFill>
              </a:rPr>
              <a:t>sống</a:t>
            </a:r>
            <a:r>
              <a:rPr lang="en-US" sz="4800" b="1" dirty="0">
                <a:solidFill>
                  <a:srgbClr val="FF0000"/>
                </a:solidFill>
              </a:rPr>
              <a:t> </a:t>
            </a:r>
          </a:p>
          <a:p>
            <a:r>
              <a:rPr lang="en-US" sz="4800" b="1" dirty="0">
                <a:solidFill>
                  <a:srgbClr val="FF0000"/>
                </a:solidFill>
              </a:rPr>
              <a:t>                         (</a:t>
            </a:r>
            <a:r>
              <a:rPr lang="en-US" sz="4800" b="1" dirty="0" err="1">
                <a:solidFill>
                  <a:srgbClr val="FF0000"/>
                </a:solidFill>
              </a:rPr>
              <a:t>Tiết</a:t>
            </a:r>
            <a:r>
              <a:rPr lang="en-US" sz="4800" b="1" dirty="0">
                <a:solidFill>
                  <a:srgbClr val="FF0000"/>
                </a:solidFill>
              </a:rPr>
              <a:t> 1)</a:t>
            </a:r>
          </a:p>
        </p:txBody>
      </p:sp>
    </p:spTree>
    <p:extLst>
      <p:ext uri="{BB962C8B-B14F-4D97-AF65-F5344CB8AC3E}">
        <p14:creationId xmlns:p14="http://schemas.microsoft.com/office/powerpoint/2010/main" val="137761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id="{A86B5A55-0A85-2D86-DB19-067861E66C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a:extLst>
              <a:ext uri="{FF2B5EF4-FFF2-40B4-BE49-F238E27FC236}">
                <a16:creationId xmlns:a16="http://schemas.microsoft.com/office/drawing/2014/main" id="{EED31A21-1792-DC5E-9F70-2ED51714408E}"/>
              </a:ext>
            </a:extLst>
          </p:cNvPr>
          <p:cNvSpPr txBox="1">
            <a:spLocks/>
          </p:cNvSpPr>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a:extLst>
              <a:ext uri="{FF2B5EF4-FFF2-40B4-BE49-F238E27FC236}">
                <a16:creationId xmlns:a16="http://schemas.microsoft.com/office/drawing/2014/main" id="{0E1ACDCB-CF9C-C77A-17B3-5C24510E18D4}"/>
              </a:ext>
            </a:extLst>
          </p:cNvPr>
          <p:cNvSpPr txBox="1"/>
          <p:nvPr/>
        </p:nvSpPr>
        <p:spPr>
          <a:xfrm>
            <a:off x="1209676" y="1524000"/>
            <a:ext cx="9915524" cy="4524315"/>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Nêu được vai trò của ánh sáng đối với sự sống; liên hệ được với thực tế.</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Biết tránh ánh sáng quá mạnh chiếu vào mắt; không đọc, viết dưới ánh sáng quá yếu;</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hực hiện được tư thế ngồi học, khoảng cách đọc, viết phù hợp để bảo vệ mắt, tránh bị cận thị.</a:t>
            </a:r>
          </a:p>
        </p:txBody>
      </p:sp>
    </p:spTree>
    <p:extLst>
      <p:ext uri="{BB962C8B-B14F-4D97-AF65-F5344CB8AC3E}">
        <p14:creationId xmlns:p14="http://schemas.microsoft.com/office/powerpoint/2010/main" val="3768289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sp>
        <p:nvSpPr>
          <p:cNvPr id="2" name="Rounded Rectangle 2">
            <a:extLst>
              <a:ext uri="{FF2B5EF4-FFF2-40B4-BE49-F238E27FC236}">
                <a16:creationId xmlns:a16="http://schemas.microsoft.com/office/drawing/2014/main" id="{6A73B24B-C8C6-5263-F43C-354891061EDC}"/>
              </a:ext>
            </a:extLst>
          </p:cNvPr>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文本框 34">
            <a:extLst>
              <a:ext uri="{FF2B5EF4-FFF2-40B4-BE49-F238E27FC236}">
                <a16:creationId xmlns:a16="http://schemas.microsoft.com/office/drawing/2014/main" id="{04A85F3F-9466-215F-2FF5-754A67355F79}"/>
              </a:ext>
            </a:extLst>
          </p:cNvPr>
          <p:cNvSpPr txBox="1"/>
          <p:nvPr/>
        </p:nvSpPr>
        <p:spPr>
          <a:xfrm>
            <a:off x="216332" y="2533504"/>
            <a:ext cx="10927080" cy="1938992"/>
          </a:xfrm>
          <a:prstGeom prst="rect">
            <a:avLst/>
          </a:prstGeom>
          <a:noFill/>
        </p:spPr>
        <p:txBody>
          <a:bodyPr wrap="square" rtlCol="0">
            <a:spAutoFit/>
          </a:bodyPr>
          <a:lstStyle/>
          <a:p>
            <a:pPr algn="ctr" defTabSz="685800">
              <a:defRPr/>
            </a:pPr>
            <a:r>
              <a:rPr lang="en-US" sz="6000" b="1" kern="0" dirty="0">
                <a:solidFill>
                  <a:srgbClr val="002060"/>
                </a:solidFill>
                <a:latin typeface="Cambria" panose="02040503050406030204" pitchFamily="18" charset="0"/>
                <a:ea typeface="Cambria" panose="02040503050406030204" pitchFamily="18" charset="0"/>
                <a:cs typeface="Times New Roman" pitchFamily="18" charset="0"/>
              </a:rPr>
              <a:t>1. Vai </a:t>
            </a:r>
            <a:r>
              <a:rPr lang="en-US" sz="6000" b="1" kern="0" dirty="0" err="1">
                <a:solidFill>
                  <a:srgbClr val="002060"/>
                </a:solidFill>
                <a:latin typeface="Cambria" panose="02040503050406030204" pitchFamily="18" charset="0"/>
                <a:ea typeface="Cambria" panose="02040503050406030204" pitchFamily="18" charset="0"/>
                <a:cs typeface="Times New Roman" pitchFamily="18" charset="0"/>
              </a:rPr>
              <a:t>trò</a:t>
            </a:r>
            <a:r>
              <a:rPr lang="en-US" sz="6000" b="1" kern="0" dirty="0">
                <a:solidFill>
                  <a:srgbClr val="002060"/>
                </a:solidFill>
                <a:latin typeface="Cambria" panose="02040503050406030204" pitchFamily="18" charset="0"/>
                <a:ea typeface="Cambria" panose="02040503050406030204" pitchFamily="18" charset="0"/>
                <a:cs typeface="Times New Roman" pitchFamily="18" charset="0"/>
              </a:rPr>
              <a:t> </a:t>
            </a:r>
            <a:r>
              <a:rPr lang="en-US" sz="6000" b="1" kern="0" dirty="0" err="1">
                <a:solidFill>
                  <a:srgbClr val="002060"/>
                </a:solidFill>
                <a:latin typeface="Cambria" panose="02040503050406030204" pitchFamily="18" charset="0"/>
                <a:ea typeface="Cambria" panose="02040503050406030204" pitchFamily="18" charset="0"/>
                <a:cs typeface="Times New Roman" pitchFamily="18" charset="0"/>
              </a:rPr>
              <a:t>của</a:t>
            </a:r>
            <a:r>
              <a:rPr lang="en-US" sz="6000" b="1" kern="0" dirty="0">
                <a:solidFill>
                  <a:srgbClr val="002060"/>
                </a:solidFill>
                <a:latin typeface="Cambria" panose="02040503050406030204" pitchFamily="18" charset="0"/>
                <a:ea typeface="Cambria" panose="02040503050406030204" pitchFamily="18" charset="0"/>
                <a:cs typeface="Times New Roman" pitchFamily="18" charset="0"/>
              </a:rPr>
              <a:t> </a:t>
            </a:r>
            <a:r>
              <a:rPr lang="en-US" sz="6000" b="1" kern="0" dirty="0" err="1">
                <a:solidFill>
                  <a:srgbClr val="002060"/>
                </a:solidFill>
                <a:latin typeface="Cambria" panose="02040503050406030204" pitchFamily="18" charset="0"/>
                <a:ea typeface="Cambria" panose="02040503050406030204" pitchFamily="18" charset="0"/>
                <a:cs typeface="Times New Roman" pitchFamily="18" charset="0"/>
              </a:rPr>
              <a:t>ánh</a:t>
            </a:r>
            <a:r>
              <a:rPr lang="en-US" sz="6000" b="1" kern="0" dirty="0">
                <a:solidFill>
                  <a:srgbClr val="002060"/>
                </a:solidFill>
                <a:latin typeface="Cambria" panose="02040503050406030204" pitchFamily="18" charset="0"/>
                <a:ea typeface="Cambria" panose="02040503050406030204" pitchFamily="18" charset="0"/>
                <a:cs typeface="Times New Roman" pitchFamily="18" charset="0"/>
              </a:rPr>
              <a:t> </a:t>
            </a:r>
            <a:r>
              <a:rPr lang="en-US" sz="6000" b="1" kern="0" dirty="0" err="1">
                <a:solidFill>
                  <a:srgbClr val="002060"/>
                </a:solidFill>
                <a:latin typeface="Cambria" panose="02040503050406030204" pitchFamily="18" charset="0"/>
                <a:ea typeface="Cambria" panose="02040503050406030204" pitchFamily="18" charset="0"/>
                <a:cs typeface="Times New Roman" pitchFamily="18" charset="0"/>
              </a:rPr>
              <a:t>sáng</a:t>
            </a:r>
            <a:r>
              <a:rPr lang="en-US" sz="6000" b="1" kern="0" dirty="0">
                <a:solidFill>
                  <a:srgbClr val="002060"/>
                </a:solidFill>
                <a:latin typeface="Cambria" panose="02040503050406030204" pitchFamily="18" charset="0"/>
                <a:ea typeface="Cambria" panose="02040503050406030204" pitchFamily="18" charset="0"/>
                <a:cs typeface="Times New Roman" pitchFamily="18" charset="0"/>
              </a:rPr>
              <a:t> </a:t>
            </a:r>
            <a:r>
              <a:rPr lang="en-US" sz="6000" b="1" kern="0" dirty="0" err="1">
                <a:solidFill>
                  <a:srgbClr val="002060"/>
                </a:solidFill>
                <a:latin typeface="Cambria" panose="02040503050406030204" pitchFamily="18" charset="0"/>
                <a:ea typeface="Cambria" panose="02040503050406030204" pitchFamily="18" charset="0"/>
                <a:cs typeface="Times New Roman" pitchFamily="18" charset="0"/>
              </a:rPr>
              <a:t>đối</a:t>
            </a:r>
            <a:r>
              <a:rPr lang="en-US" sz="6000" b="1" kern="0" dirty="0">
                <a:solidFill>
                  <a:srgbClr val="002060"/>
                </a:solidFill>
                <a:latin typeface="Cambria" panose="02040503050406030204" pitchFamily="18" charset="0"/>
                <a:ea typeface="Cambria" panose="02040503050406030204" pitchFamily="18" charset="0"/>
                <a:cs typeface="Times New Roman" pitchFamily="18" charset="0"/>
              </a:rPr>
              <a:t> </a:t>
            </a:r>
            <a:r>
              <a:rPr lang="en-US" sz="6000" b="1" kern="0" dirty="0" err="1">
                <a:solidFill>
                  <a:srgbClr val="002060"/>
                </a:solidFill>
                <a:latin typeface="Cambria" panose="02040503050406030204" pitchFamily="18" charset="0"/>
                <a:ea typeface="Cambria" panose="02040503050406030204" pitchFamily="18" charset="0"/>
                <a:cs typeface="Times New Roman" pitchFamily="18" charset="0"/>
              </a:rPr>
              <a:t>với</a:t>
            </a:r>
            <a:r>
              <a:rPr lang="en-US" sz="6000" b="1" kern="0" dirty="0">
                <a:solidFill>
                  <a:srgbClr val="002060"/>
                </a:solidFill>
                <a:latin typeface="Cambria" panose="02040503050406030204" pitchFamily="18" charset="0"/>
                <a:ea typeface="Cambria" panose="02040503050406030204" pitchFamily="18" charset="0"/>
                <a:cs typeface="Times New Roman" pitchFamily="18" charset="0"/>
              </a:rPr>
              <a:t> </a:t>
            </a:r>
            <a:r>
              <a:rPr lang="en-US" sz="6000" b="1" kern="0" dirty="0" err="1">
                <a:solidFill>
                  <a:srgbClr val="002060"/>
                </a:solidFill>
                <a:latin typeface="Cambria" panose="02040503050406030204" pitchFamily="18" charset="0"/>
                <a:ea typeface="Cambria" panose="02040503050406030204" pitchFamily="18" charset="0"/>
                <a:cs typeface="Times New Roman" pitchFamily="18" charset="0"/>
              </a:rPr>
              <a:t>đời</a:t>
            </a:r>
            <a:r>
              <a:rPr lang="en-US" sz="6000" b="1" kern="0" dirty="0">
                <a:solidFill>
                  <a:srgbClr val="002060"/>
                </a:solidFill>
                <a:latin typeface="Cambria" panose="02040503050406030204" pitchFamily="18" charset="0"/>
                <a:ea typeface="Cambria" panose="02040503050406030204" pitchFamily="18" charset="0"/>
                <a:cs typeface="Times New Roman" pitchFamily="18" charset="0"/>
              </a:rPr>
              <a:t> </a:t>
            </a:r>
            <a:r>
              <a:rPr lang="en-US" sz="6000" b="1" kern="0" dirty="0" err="1">
                <a:solidFill>
                  <a:srgbClr val="002060"/>
                </a:solidFill>
                <a:latin typeface="Cambria" panose="02040503050406030204" pitchFamily="18" charset="0"/>
                <a:ea typeface="Cambria" panose="02040503050406030204" pitchFamily="18" charset="0"/>
                <a:cs typeface="Times New Roman" pitchFamily="18" charset="0"/>
              </a:rPr>
              <a:t>sống</a:t>
            </a:r>
            <a:endParaRPr lang="en-US" sz="6000" b="1" kern="0" dirty="0">
              <a:solidFill>
                <a:srgbClr val="002060"/>
              </a:solidFill>
              <a:latin typeface="Cambria" panose="02040503050406030204" pitchFamily="18" charset="0"/>
              <a:ea typeface="Cambria" panose="02040503050406030204" pitchFamily="18" charset="0"/>
              <a:cs typeface="Times New Roman" pitchFamily="18" charset="0"/>
            </a:endParaRPr>
          </a:p>
        </p:txBody>
      </p:sp>
      <p:pic>
        <p:nvPicPr>
          <p:cNvPr id="4" name="Picture 3">
            <a:extLst>
              <a:ext uri="{FF2B5EF4-FFF2-40B4-BE49-F238E27FC236}">
                <a16:creationId xmlns:a16="http://schemas.microsoft.com/office/drawing/2014/main" id="{BBC83AAD-DDF3-9F73-E6CD-4D57B7B8FA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extLst>
      <p:ext uri="{BB962C8B-B14F-4D97-AF65-F5344CB8AC3E}">
        <p14:creationId xmlns:p14="http://schemas.microsoft.com/office/powerpoint/2010/main" val="373996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1746583" y="261539"/>
            <a:ext cx="9689433" cy="1446550"/>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en-US" sz="4400" b="1" dirty="0" err="1">
                <a:solidFill>
                  <a:srgbClr val="FF0000"/>
                </a:solidFill>
                <a:latin typeface="+mj-lt"/>
              </a:rPr>
              <a:t>Đọc</a:t>
            </a:r>
            <a:r>
              <a:rPr lang="en-US" sz="4400" b="1" dirty="0">
                <a:solidFill>
                  <a:srgbClr val="FF0000"/>
                </a:solidFill>
                <a:latin typeface="+mj-lt"/>
              </a:rPr>
              <a:t> </a:t>
            </a:r>
            <a:r>
              <a:rPr lang="en-US" sz="4400" b="1" dirty="0" err="1">
                <a:solidFill>
                  <a:srgbClr val="FF0000"/>
                </a:solidFill>
                <a:latin typeface="+mj-lt"/>
              </a:rPr>
              <a:t>thông</a:t>
            </a:r>
            <a:r>
              <a:rPr lang="en-US" sz="4400" b="1" dirty="0">
                <a:solidFill>
                  <a:srgbClr val="FF0000"/>
                </a:solidFill>
                <a:latin typeface="+mj-lt"/>
              </a:rPr>
              <a:t> tin </a:t>
            </a:r>
            <a:r>
              <a:rPr lang="en-US" sz="4400" b="1" dirty="0" err="1">
                <a:solidFill>
                  <a:srgbClr val="FF0000"/>
                </a:solidFill>
                <a:latin typeface="+mj-lt"/>
              </a:rPr>
              <a:t>trong</a:t>
            </a:r>
            <a:r>
              <a:rPr lang="en-US" sz="4400" b="1" dirty="0">
                <a:solidFill>
                  <a:srgbClr val="FF0000"/>
                </a:solidFill>
                <a:latin typeface="+mj-lt"/>
              </a:rPr>
              <a:t> SGK </a:t>
            </a:r>
            <a:r>
              <a:rPr lang="en-US" sz="4400" b="1" dirty="0" err="1">
                <a:solidFill>
                  <a:srgbClr val="FF0000"/>
                </a:solidFill>
                <a:latin typeface="+mj-lt"/>
              </a:rPr>
              <a:t>trang</a:t>
            </a:r>
            <a:r>
              <a:rPr lang="en-US" sz="4400" b="1" dirty="0">
                <a:solidFill>
                  <a:srgbClr val="FF0000"/>
                </a:solidFill>
                <a:latin typeface="+mj-lt"/>
              </a:rPr>
              <a:t> 34 </a:t>
            </a:r>
            <a:r>
              <a:rPr lang="en-US" sz="4400" b="1" dirty="0" err="1">
                <a:solidFill>
                  <a:srgbClr val="FF0000"/>
                </a:solidFill>
                <a:latin typeface="+mj-lt"/>
              </a:rPr>
              <a:t>và</a:t>
            </a:r>
            <a:r>
              <a:rPr lang="en-US" sz="4400" b="1" dirty="0">
                <a:solidFill>
                  <a:srgbClr val="FF0000"/>
                </a:solidFill>
                <a:latin typeface="+mj-lt"/>
              </a:rPr>
              <a:t> </a:t>
            </a:r>
            <a:r>
              <a:rPr lang="en-US" sz="4400" b="1" dirty="0" err="1">
                <a:solidFill>
                  <a:srgbClr val="FF0000"/>
                </a:solidFill>
                <a:latin typeface="+mj-lt"/>
              </a:rPr>
              <a:t>trả</a:t>
            </a:r>
            <a:r>
              <a:rPr lang="en-US" sz="4400" b="1" dirty="0">
                <a:solidFill>
                  <a:srgbClr val="FF0000"/>
                </a:solidFill>
                <a:latin typeface="+mj-lt"/>
              </a:rPr>
              <a:t> </a:t>
            </a:r>
            <a:r>
              <a:rPr lang="en-US" sz="4400" b="1" dirty="0" err="1">
                <a:solidFill>
                  <a:srgbClr val="FF0000"/>
                </a:solidFill>
                <a:latin typeface="+mj-lt"/>
              </a:rPr>
              <a:t>lời</a:t>
            </a:r>
            <a:r>
              <a:rPr lang="en-US" sz="4400" b="1" dirty="0">
                <a:solidFill>
                  <a:srgbClr val="FF0000"/>
                </a:solidFill>
                <a:latin typeface="+mj-lt"/>
              </a:rPr>
              <a:t> </a:t>
            </a:r>
            <a:r>
              <a:rPr lang="en-US" sz="4400" b="1" dirty="0" err="1">
                <a:solidFill>
                  <a:srgbClr val="FF0000"/>
                </a:solidFill>
                <a:latin typeface="+mj-lt"/>
              </a:rPr>
              <a:t>câu</a:t>
            </a:r>
            <a:r>
              <a:rPr lang="en-US" sz="4400" b="1" dirty="0">
                <a:solidFill>
                  <a:srgbClr val="FF0000"/>
                </a:solidFill>
                <a:latin typeface="+mj-lt"/>
              </a:rPr>
              <a:t> </a:t>
            </a:r>
            <a:r>
              <a:rPr lang="en-US" sz="4400" b="1" dirty="0" err="1">
                <a:solidFill>
                  <a:srgbClr val="FF0000"/>
                </a:solidFill>
                <a:latin typeface="+mj-lt"/>
              </a:rPr>
              <a:t>hỏi</a:t>
            </a:r>
            <a:r>
              <a:rPr lang="en-US" sz="4400" b="1" dirty="0">
                <a:solidFill>
                  <a:srgbClr val="FF0000"/>
                </a:solidFill>
                <a:latin typeface="+mj-lt"/>
              </a:rPr>
              <a:t>?</a:t>
            </a:r>
            <a:endParaRPr lang="vi-VN" sz="4400" b="1" dirty="0">
              <a:solidFill>
                <a:srgbClr val="FF0000"/>
              </a:solidFill>
              <a:latin typeface="+mj-lt"/>
            </a:endParaRPr>
          </a:p>
        </p:txBody>
      </p:sp>
      <p:pic>
        <p:nvPicPr>
          <p:cNvPr id="7" name="Picture 4" descr="Cartoon Sun PNG, Clipart, Cartoon Clipart, Glasses, Smile, Sun Clipart,  Wear Free PNG Download">
            <a:extLst>
              <a:ext uri="{FF2B5EF4-FFF2-40B4-BE49-F238E27FC236}">
                <a16:creationId xmlns:a16="http://schemas.microsoft.com/office/drawing/2014/main" id="{A86B5A55-0A85-2D86-DB19-067861E66C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E872BEAA-7E67-07C3-5EAA-DC3CE0C4C1EA}"/>
              </a:ext>
            </a:extLst>
          </p:cNvPr>
          <p:cNvGrpSpPr/>
          <p:nvPr/>
        </p:nvGrpSpPr>
        <p:grpSpPr>
          <a:xfrm>
            <a:off x="799186" y="2425700"/>
            <a:ext cx="10520907" cy="1822450"/>
            <a:chOff x="761086" y="2540000"/>
            <a:chExt cx="10520907" cy="1949367"/>
          </a:xfrm>
        </p:grpSpPr>
        <p:grpSp>
          <p:nvGrpSpPr>
            <p:cNvPr id="22" name="Group 21">
              <a:extLst>
                <a:ext uri="{FF2B5EF4-FFF2-40B4-BE49-F238E27FC236}">
                  <a16:creationId xmlns:a16="http://schemas.microsoft.com/office/drawing/2014/main" id="{FE08FA3E-7D1C-0BC7-9527-BFAEAD443F04}"/>
                </a:ext>
              </a:extLst>
            </p:cNvPr>
            <p:cNvGrpSpPr/>
            <p:nvPr/>
          </p:nvGrpSpPr>
          <p:grpSpPr>
            <a:xfrm>
              <a:off x="1062408" y="2540000"/>
              <a:ext cx="10219585" cy="1949367"/>
              <a:chOff x="986208" y="774700"/>
              <a:chExt cx="10219585" cy="5533688"/>
            </a:xfrm>
          </p:grpSpPr>
          <p:grpSp>
            <p:nvGrpSpPr>
              <p:cNvPr id="23" name="Group 22">
                <a:extLst>
                  <a:ext uri="{FF2B5EF4-FFF2-40B4-BE49-F238E27FC236}">
                    <a16:creationId xmlns:a16="http://schemas.microsoft.com/office/drawing/2014/main" id="{DACE5259-A8C0-F966-2EF4-28D934EE00A7}"/>
                  </a:ext>
                </a:extLst>
              </p:cNvPr>
              <p:cNvGrpSpPr/>
              <p:nvPr/>
            </p:nvGrpSpPr>
            <p:grpSpPr>
              <a:xfrm>
                <a:off x="986208" y="774700"/>
                <a:ext cx="10219585" cy="5533688"/>
                <a:chOff x="986208" y="774700"/>
                <a:chExt cx="10219585" cy="5533688"/>
              </a:xfrm>
            </p:grpSpPr>
            <p:sp>
              <p:nvSpPr>
                <p:cNvPr id="25" name="Rectangle: Rounded Corners 24">
                  <a:extLst>
                    <a:ext uri="{FF2B5EF4-FFF2-40B4-BE49-F238E27FC236}">
                      <a16:creationId xmlns:a16="http://schemas.microsoft.com/office/drawing/2014/main" id="{EBC4B970-3ECE-E8F4-88D7-9A25F94E318E}"/>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26" name="Rectangle: Rounded Corners 25">
                  <a:extLst>
                    <a:ext uri="{FF2B5EF4-FFF2-40B4-BE49-F238E27FC236}">
                      <a16:creationId xmlns:a16="http://schemas.microsoft.com/office/drawing/2014/main" id="{89094C57-CE14-95F3-7F29-71F26E4FA93D}"/>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24" name="标题 1">
                <a:extLst>
                  <a:ext uri="{FF2B5EF4-FFF2-40B4-BE49-F238E27FC236}">
                    <a16:creationId xmlns:a16="http://schemas.microsoft.com/office/drawing/2014/main" id="{B77E8D3F-0870-35F6-4FBD-638FF10B8914}"/>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27" name="Picture 2" descr="Dấu chấm hỏi png | PNGEgg">
              <a:extLst>
                <a:ext uri="{FF2B5EF4-FFF2-40B4-BE49-F238E27FC236}">
                  <a16:creationId xmlns:a16="http://schemas.microsoft.com/office/drawing/2014/main" id="{3784E049-BE0E-CF24-6DD7-BC9690E41AA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A6610379-EB66-BC3F-C140-88B357664D65}"/>
                </a:ext>
              </a:extLst>
            </p:cNvPr>
            <p:cNvSpPr/>
            <p:nvPr/>
          </p:nvSpPr>
          <p:spPr>
            <a:xfrm>
              <a:off x="2412346" y="2638779"/>
              <a:ext cx="8143834" cy="1678972"/>
            </a:xfrm>
            <a:prstGeom prst="rect">
              <a:avLst/>
            </a:prstGeom>
          </p:spPr>
          <p:txBody>
            <a:bodyPr wrap="square" anchor="ctr">
              <a:spAutoFit/>
            </a:bodyPr>
            <a:lstStyle/>
            <a:p>
              <a:pPr algn="just"/>
              <a:r>
                <a:rPr lang="vi-VN" sz="4800" b="1" dirty="0">
                  <a:solidFill>
                    <a:srgbClr val="002060"/>
                  </a:solidFill>
                  <a:latin typeface="Cambria" panose="02040503050406030204" pitchFamily="18" charset="0"/>
                  <a:ea typeface="Cambria" panose="02040503050406030204" pitchFamily="18" charset="0"/>
                </a:rPr>
                <a:t>Nêu vai trò của ánh sáng đối với thực vật, động vật.</a:t>
              </a:r>
              <a:endParaRPr lang="en-US" sz="4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30" name="Group 29">
            <a:extLst>
              <a:ext uri="{FF2B5EF4-FFF2-40B4-BE49-F238E27FC236}">
                <a16:creationId xmlns:a16="http://schemas.microsoft.com/office/drawing/2014/main" id="{423F993D-6C65-EDC3-6B2C-DBC2D9EB9FD8}"/>
              </a:ext>
            </a:extLst>
          </p:cNvPr>
          <p:cNvGrpSpPr/>
          <p:nvPr/>
        </p:nvGrpSpPr>
        <p:grpSpPr>
          <a:xfrm>
            <a:off x="789661" y="4692650"/>
            <a:ext cx="10520907" cy="1898425"/>
            <a:chOff x="761086" y="2540000"/>
            <a:chExt cx="10520907" cy="1898425"/>
          </a:xfrm>
        </p:grpSpPr>
        <p:grpSp>
          <p:nvGrpSpPr>
            <p:cNvPr id="31" name="Group 30">
              <a:extLst>
                <a:ext uri="{FF2B5EF4-FFF2-40B4-BE49-F238E27FC236}">
                  <a16:creationId xmlns:a16="http://schemas.microsoft.com/office/drawing/2014/main" id="{5344158D-474A-9EC1-9AB3-5D8E5A47FBA4}"/>
                </a:ext>
              </a:extLst>
            </p:cNvPr>
            <p:cNvGrpSpPr/>
            <p:nvPr/>
          </p:nvGrpSpPr>
          <p:grpSpPr>
            <a:xfrm>
              <a:off x="1062408" y="2540000"/>
              <a:ext cx="10219585" cy="1870075"/>
              <a:chOff x="986208" y="774700"/>
              <a:chExt cx="10219585" cy="5308600"/>
            </a:xfrm>
          </p:grpSpPr>
          <p:grpSp>
            <p:nvGrpSpPr>
              <p:cNvPr id="34" name="Group 33">
                <a:extLst>
                  <a:ext uri="{FF2B5EF4-FFF2-40B4-BE49-F238E27FC236}">
                    <a16:creationId xmlns:a16="http://schemas.microsoft.com/office/drawing/2014/main" id="{BFC13784-104F-B135-5CAC-936E3B831018}"/>
                  </a:ext>
                </a:extLst>
              </p:cNvPr>
              <p:cNvGrpSpPr/>
              <p:nvPr/>
            </p:nvGrpSpPr>
            <p:grpSpPr>
              <a:xfrm>
                <a:off x="986208" y="774700"/>
                <a:ext cx="10219585" cy="5308600"/>
                <a:chOff x="986208" y="774700"/>
                <a:chExt cx="10219585" cy="5308600"/>
              </a:xfrm>
            </p:grpSpPr>
            <p:sp>
              <p:nvSpPr>
                <p:cNvPr id="36" name="Rectangle: Rounded Corners 35">
                  <a:extLst>
                    <a:ext uri="{FF2B5EF4-FFF2-40B4-BE49-F238E27FC236}">
                      <a16:creationId xmlns:a16="http://schemas.microsoft.com/office/drawing/2014/main" id="{3E9447CC-A84D-69F3-C98B-C4A23C8BBA5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37" name="Rectangle: Rounded Corners 36">
                  <a:extLst>
                    <a:ext uri="{FF2B5EF4-FFF2-40B4-BE49-F238E27FC236}">
                      <a16:creationId xmlns:a16="http://schemas.microsoft.com/office/drawing/2014/main" id="{E9323899-C10F-96A3-08CC-596E1B21647D}"/>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35" name="标题 1">
                <a:extLst>
                  <a:ext uri="{FF2B5EF4-FFF2-40B4-BE49-F238E27FC236}">
                    <a16:creationId xmlns:a16="http://schemas.microsoft.com/office/drawing/2014/main" id="{FD736586-1EE2-470F-4BD4-BC8CBBC5E06A}"/>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32" name="Picture 2" descr="Dấu chấm hỏi png | PNGEgg">
              <a:extLst>
                <a:ext uri="{FF2B5EF4-FFF2-40B4-BE49-F238E27FC236}">
                  <a16:creationId xmlns:a16="http://schemas.microsoft.com/office/drawing/2014/main" id="{97CE3046-0B78-841D-C799-D7417326521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75F5895B-2CAA-4852-93A6-AC0BC0748637}"/>
                </a:ext>
              </a:extLst>
            </p:cNvPr>
            <p:cNvSpPr/>
            <p:nvPr/>
          </p:nvSpPr>
          <p:spPr>
            <a:xfrm>
              <a:off x="2412346" y="2693435"/>
              <a:ext cx="8143834" cy="1569660"/>
            </a:xfrm>
            <a:prstGeom prst="rect">
              <a:avLst/>
            </a:prstGeom>
          </p:spPr>
          <p:txBody>
            <a:bodyPr wrap="square" anchor="ctr">
              <a:spAutoFit/>
            </a:bodyPr>
            <a:lstStyle/>
            <a:p>
              <a:pPr algn="just"/>
              <a:r>
                <a:rPr lang="vi-VN" sz="4800" b="1" i="0" dirty="0">
                  <a:solidFill>
                    <a:srgbClr val="002060"/>
                  </a:solidFill>
                  <a:effectLst/>
                  <a:latin typeface="Cambria" panose="02040503050406030204" pitchFamily="18" charset="0"/>
                  <a:ea typeface="Cambria" panose="02040503050406030204" pitchFamily="18" charset="0"/>
                </a:rPr>
                <a:t>Nêu vai trò của </a:t>
              </a:r>
              <a:r>
                <a:rPr lang="en-US" sz="4800" b="1" dirty="0">
                  <a:solidFill>
                    <a:srgbClr val="002060"/>
                  </a:solidFill>
                  <a:latin typeface="Cambria" panose="02040503050406030204" pitchFamily="18" charset="0"/>
                  <a:ea typeface="Cambria" panose="02040503050406030204" pitchFamily="18" charset="0"/>
                </a:rPr>
                <a:t>á</a:t>
              </a:r>
              <a:r>
                <a:rPr lang="vi-VN" sz="4800" b="1" i="0" dirty="0">
                  <a:solidFill>
                    <a:srgbClr val="002060"/>
                  </a:solidFill>
                  <a:effectLst/>
                  <a:latin typeface="Cambria" panose="02040503050406030204" pitchFamily="18" charset="0"/>
                  <a:ea typeface="Cambria" panose="02040503050406030204" pitchFamily="18" charset="0"/>
                </a:rPr>
                <a:t>nh sáng đối với con người.</a:t>
              </a:r>
              <a:endParaRPr lang="en-US" sz="4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20B0604020202020204" charset="0"/>
              </a:endParaRPr>
            </a:p>
          </p:txBody>
        </p:sp>
      </p:grpSp>
    </p:spTree>
    <p:extLst>
      <p:ext uri="{BB962C8B-B14F-4D97-AF65-F5344CB8AC3E}">
        <p14:creationId xmlns:p14="http://schemas.microsoft.com/office/powerpoint/2010/main" val="307607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190500" y="352425"/>
            <a:ext cx="118205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a:extLst>
              <a:ext uri="{FF2B5EF4-FFF2-40B4-BE49-F238E27FC236}">
                <a16:creationId xmlns:a16="http://schemas.microsoft.com/office/drawing/2014/main" id="{4F741472-7F38-9077-0E25-6F2B2752838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339447" y="1047750"/>
            <a:ext cx="2200789" cy="2012486"/>
          </a:xfrm>
          <a:prstGeom prst="rect">
            <a:avLst/>
          </a:prstGeom>
        </p:spPr>
      </p:pic>
      <p:pic>
        <p:nvPicPr>
          <p:cNvPr id="9" name="Picture 8" descr="A red arrow pointing down&#10;&#10;Description automatically generated">
            <a:extLst>
              <a:ext uri="{FF2B5EF4-FFF2-40B4-BE49-F238E27FC236}">
                <a16:creationId xmlns:a16="http://schemas.microsoft.com/office/drawing/2014/main" id="{B5AFAC80-84A9-3A12-4D1C-CB41CCAE972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699121">
            <a:off x="7312299" y="798479"/>
            <a:ext cx="1661420" cy="1512203"/>
          </a:xfrm>
          <a:prstGeom prst="rect">
            <a:avLst/>
          </a:prstGeom>
        </p:spPr>
      </p:pic>
      <p:pic>
        <p:nvPicPr>
          <p:cNvPr id="11" name="Picture 10" descr="A plant in a pot&#10;&#10;Description automatically generated">
            <a:extLst>
              <a:ext uri="{FF2B5EF4-FFF2-40B4-BE49-F238E27FC236}">
                <a16:creationId xmlns:a16="http://schemas.microsoft.com/office/drawing/2014/main" id="{3E86BF34-6597-657D-3421-3C1BF5D4355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86849" y="2257424"/>
            <a:ext cx="2505075" cy="2505075"/>
          </a:xfrm>
          <a:prstGeom prst="rect">
            <a:avLst/>
          </a:prstGeom>
        </p:spPr>
      </p:pic>
      <p:sp>
        <p:nvSpPr>
          <p:cNvPr id="14" name="Rectangle 13">
            <a:extLst>
              <a:ext uri="{FF2B5EF4-FFF2-40B4-BE49-F238E27FC236}">
                <a16:creationId xmlns:a16="http://schemas.microsoft.com/office/drawing/2014/main" id="{59EA8C78-402E-11E4-4636-34D9512F5B0F}"/>
              </a:ext>
            </a:extLst>
          </p:cNvPr>
          <p:cNvSpPr/>
          <p:nvPr/>
        </p:nvSpPr>
        <p:spPr>
          <a:xfrm>
            <a:off x="8867775" y="533400"/>
            <a:ext cx="2962275" cy="2000250"/>
          </a:xfrm>
          <a:prstGeom prst="rect">
            <a:avLst/>
          </a:prstGeom>
          <a:solidFill>
            <a:srgbClr val="FFFF00"/>
          </a:solid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solidFill>
                  <a:srgbClr val="002060"/>
                </a:solidFill>
                <a:latin typeface="Cambria" panose="02040503050406030204" pitchFamily="18" charset="0"/>
                <a:ea typeface="Cambria" panose="02040503050406030204" pitchFamily="18" charset="0"/>
              </a:rPr>
              <a:t>Giúp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thực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quang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tổng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dưỡng</a:t>
            </a:r>
            <a:endParaRPr lang="en-US" sz="2800" b="1" dirty="0">
              <a:solidFill>
                <a:srgbClr val="002060"/>
              </a:solidFill>
              <a:latin typeface="Cambria" panose="02040503050406030204" pitchFamily="18" charset="0"/>
              <a:ea typeface="Cambria" panose="02040503050406030204" pitchFamily="18" charset="0"/>
            </a:endParaRPr>
          </a:p>
        </p:txBody>
      </p:sp>
      <p:pic>
        <p:nvPicPr>
          <p:cNvPr id="15" name="Picture 14" descr="A red arrow pointing down&#10;&#10;Description automatically generated">
            <a:extLst>
              <a:ext uri="{FF2B5EF4-FFF2-40B4-BE49-F238E27FC236}">
                <a16:creationId xmlns:a16="http://schemas.microsoft.com/office/drawing/2014/main" id="{AB4AFF22-AC39-EE1D-CE2E-8FBA1CBAD7C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5245691" flipV="1">
            <a:off x="3817613" y="750203"/>
            <a:ext cx="1661420" cy="1733729"/>
          </a:xfrm>
          <a:prstGeom prst="rect">
            <a:avLst/>
          </a:prstGeom>
        </p:spPr>
      </p:pic>
      <p:sp>
        <p:nvSpPr>
          <p:cNvPr id="16" name="Rectangle 15">
            <a:extLst>
              <a:ext uri="{FF2B5EF4-FFF2-40B4-BE49-F238E27FC236}">
                <a16:creationId xmlns:a16="http://schemas.microsoft.com/office/drawing/2014/main" id="{B5F9C44B-89F2-2BC4-9BE6-96283B770EC8}"/>
              </a:ext>
            </a:extLst>
          </p:cNvPr>
          <p:cNvSpPr/>
          <p:nvPr/>
        </p:nvSpPr>
        <p:spPr>
          <a:xfrm>
            <a:off x="476251" y="304800"/>
            <a:ext cx="3276600" cy="2000250"/>
          </a:xfrm>
          <a:prstGeom prst="rect">
            <a:avLst/>
          </a:prstGeom>
          <a:solidFill>
            <a:srgbClr val="FFFF00"/>
          </a:solid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solidFill>
                  <a:srgbClr val="002060"/>
                </a:solidFill>
                <a:latin typeface="Cambria" panose="02040503050406030204" pitchFamily="18" charset="0"/>
                <a:ea typeface="Cambria" panose="02040503050406030204" pitchFamily="18" charset="0"/>
              </a:rPr>
              <a:t>Giúp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sưởi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ấm</a:t>
            </a:r>
            <a:r>
              <a:rPr lang="en-US" sz="2800" b="1" dirty="0">
                <a:solidFill>
                  <a:srgbClr val="002060"/>
                </a:solidFill>
                <a:latin typeface="Cambria" panose="02040503050406030204" pitchFamily="18" charset="0"/>
                <a:ea typeface="Cambria" panose="02040503050406030204" pitchFamily="18" charset="0"/>
              </a:rPr>
              <a:t>, di </a:t>
            </a:r>
            <a:r>
              <a:rPr lang="en-US" sz="2800" b="1" dirty="0" err="1">
                <a:solidFill>
                  <a:srgbClr val="002060"/>
                </a:solidFill>
                <a:latin typeface="Cambria" panose="02040503050406030204" pitchFamily="18" charset="0"/>
                <a:ea typeface="Cambria" panose="02040503050406030204" pitchFamily="18" charset="0"/>
              </a:rPr>
              <a:t>chuyển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tìm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kiếm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thức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phát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nguy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hiểm</a:t>
            </a:r>
            <a:r>
              <a:rPr lang="en-US" sz="2800" b="1" dirty="0">
                <a:solidFill>
                  <a:srgbClr val="002060"/>
                </a:solidFill>
                <a:latin typeface="Cambria" panose="02040503050406030204" pitchFamily="18" charset="0"/>
                <a:ea typeface="Cambria" panose="02040503050406030204" pitchFamily="18" charset="0"/>
              </a:rPr>
              <a:t>,…</a:t>
            </a:r>
          </a:p>
        </p:txBody>
      </p:sp>
      <p:pic>
        <p:nvPicPr>
          <p:cNvPr id="18" name="Picture 17" descr="A bird and baby bird in water&#10;&#10;Description automatically generated">
            <a:extLst>
              <a:ext uri="{FF2B5EF4-FFF2-40B4-BE49-F238E27FC236}">
                <a16:creationId xmlns:a16="http://schemas.microsoft.com/office/drawing/2014/main" id="{0352B67C-8655-36F1-F0AD-82F99995B24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229102" y="2400299"/>
            <a:ext cx="1380873" cy="1380873"/>
          </a:xfrm>
          <a:prstGeom prst="rect">
            <a:avLst/>
          </a:prstGeom>
        </p:spPr>
      </p:pic>
      <p:pic>
        <p:nvPicPr>
          <p:cNvPr id="20" name="Picture 19" descr="A cartoon of a cat sunbathing on a beach&#10;&#10;Description automatically generated">
            <a:extLst>
              <a:ext uri="{FF2B5EF4-FFF2-40B4-BE49-F238E27FC236}">
                <a16:creationId xmlns:a16="http://schemas.microsoft.com/office/drawing/2014/main" id="{F68B8285-D48E-0F2C-D502-49FEF21087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975" y="2405993"/>
            <a:ext cx="1676487" cy="1451707"/>
          </a:xfrm>
          <a:prstGeom prst="rect">
            <a:avLst/>
          </a:prstGeom>
        </p:spPr>
      </p:pic>
      <p:sp>
        <p:nvSpPr>
          <p:cNvPr id="21" name="Arrow: Down 20">
            <a:extLst>
              <a:ext uri="{FF2B5EF4-FFF2-40B4-BE49-F238E27FC236}">
                <a16:creationId xmlns:a16="http://schemas.microsoft.com/office/drawing/2014/main" id="{F500D02A-47E4-B191-9511-BEC58BE778B9}"/>
              </a:ext>
            </a:extLst>
          </p:cNvPr>
          <p:cNvSpPr/>
          <p:nvPr/>
        </p:nvSpPr>
        <p:spPr>
          <a:xfrm>
            <a:off x="6191250" y="2895600"/>
            <a:ext cx="523875" cy="981075"/>
          </a:xfrm>
          <a:prstGeom prst="downArrow">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4E70815-E092-6DEC-EFFA-8C9E41067D80}"/>
              </a:ext>
            </a:extLst>
          </p:cNvPr>
          <p:cNvSpPr/>
          <p:nvPr/>
        </p:nvSpPr>
        <p:spPr>
          <a:xfrm>
            <a:off x="3952875" y="3933825"/>
            <a:ext cx="5257800" cy="1533525"/>
          </a:xfrm>
          <a:prstGeom prst="rect">
            <a:avLst/>
          </a:prstGeom>
          <a:solidFill>
            <a:srgbClr val="FFFF00"/>
          </a:solid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solidFill>
                  <a:srgbClr val="002060"/>
                </a:solidFill>
                <a:latin typeface="Cambria" panose="02040503050406030204" pitchFamily="18" charset="0"/>
                <a:ea typeface="Cambria" panose="02040503050406030204" pitchFamily="18" charset="0"/>
              </a:rPr>
              <a:t>Giúp</a:t>
            </a:r>
            <a:r>
              <a:rPr lang="en-US" sz="2800" b="1" dirty="0">
                <a:solidFill>
                  <a:srgbClr val="002060"/>
                </a:solidFill>
                <a:latin typeface="Cambria" panose="02040503050406030204" pitchFamily="18" charset="0"/>
                <a:ea typeface="Cambria" panose="02040503050406030204" pitchFamily="18" charset="0"/>
              </a:rPr>
              <a:t> con </a:t>
            </a:r>
            <a:r>
              <a:rPr lang="en-US" sz="2800" b="1" dirty="0" err="1">
                <a:solidFill>
                  <a:srgbClr val="002060"/>
                </a:solidFill>
                <a:latin typeface="Cambria" panose="02040503050406030204" pitchFamily="18" charset="0"/>
                <a:ea typeface="Cambria" panose="02040503050406030204" pitchFamily="18" charset="0"/>
              </a:rPr>
              <a:t>người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nhìn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thấy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thực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tập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vui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việc</a:t>
            </a:r>
            <a:r>
              <a:rPr lang="en-US" sz="2800" b="1" dirty="0">
                <a:solidFill>
                  <a:srgbClr val="002060"/>
                </a:solidFill>
                <a:latin typeface="Cambria" panose="02040503050406030204" pitchFamily="18" charset="0"/>
                <a:ea typeface="Cambria" panose="02040503050406030204" pitchFamily="18" charset="0"/>
              </a:rPr>
              <a:t>…</a:t>
            </a:r>
          </a:p>
        </p:txBody>
      </p:sp>
      <p:pic>
        <p:nvPicPr>
          <p:cNvPr id="40" name="Picture 39" descr="A child and child reading books&#10;&#10;Description automatically generated">
            <a:extLst>
              <a:ext uri="{FF2B5EF4-FFF2-40B4-BE49-F238E27FC236}">
                <a16:creationId xmlns:a16="http://schemas.microsoft.com/office/drawing/2014/main" id="{CC08EC5C-A8C2-4838-EDDC-DB7A2363EC7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137426" y="5493142"/>
            <a:ext cx="1395249" cy="1364858"/>
          </a:xfrm>
          <a:prstGeom prst="rect">
            <a:avLst/>
          </a:prstGeom>
        </p:spPr>
      </p:pic>
      <p:pic>
        <p:nvPicPr>
          <p:cNvPr id="42" name="Picture 41" descr="A children playing on a playground&#10;&#10;Description automatically generated">
            <a:extLst>
              <a:ext uri="{FF2B5EF4-FFF2-40B4-BE49-F238E27FC236}">
                <a16:creationId xmlns:a16="http://schemas.microsoft.com/office/drawing/2014/main" id="{DC670696-C3D4-27C1-9D55-FCF7353C44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40980" y="5505398"/>
            <a:ext cx="1569529" cy="1352602"/>
          </a:xfrm>
          <a:prstGeom prst="rect">
            <a:avLst/>
          </a:prstGeom>
        </p:spPr>
      </p:pic>
      <p:pic>
        <p:nvPicPr>
          <p:cNvPr id="44" name="Picture 43" descr="A person sitting at a desk with a computer&#10;&#10;Description automatically generated">
            <a:extLst>
              <a:ext uri="{FF2B5EF4-FFF2-40B4-BE49-F238E27FC236}">
                <a16:creationId xmlns:a16="http://schemas.microsoft.com/office/drawing/2014/main" id="{49162D05-88C4-F0A1-49B1-111C9FD50C8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15225" y="5525858"/>
            <a:ext cx="1559318" cy="1236892"/>
          </a:xfrm>
          <a:prstGeom prst="rect">
            <a:avLst/>
          </a:prstGeom>
        </p:spPr>
      </p:pic>
      <p:sp>
        <p:nvSpPr>
          <p:cNvPr id="4" name="TextBox 3">
            <a:extLst>
              <a:ext uri="{FF2B5EF4-FFF2-40B4-BE49-F238E27FC236}">
                <a16:creationId xmlns:a16="http://schemas.microsoft.com/office/drawing/2014/main" id="{FD6A1BF6-EB35-7E2C-D66D-7E4A9CB8A7B0}"/>
              </a:ext>
            </a:extLst>
          </p:cNvPr>
          <p:cNvSpPr txBox="1"/>
          <p:nvPr/>
        </p:nvSpPr>
        <p:spPr>
          <a:xfrm>
            <a:off x="5629275" y="581025"/>
            <a:ext cx="2152650" cy="523220"/>
          </a:xfrm>
          <a:prstGeom prst="rect">
            <a:avLst/>
          </a:prstGeom>
          <a:noFill/>
        </p:spPr>
        <p:txBody>
          <a:bodyPr wrap="square" rtlCol="0">
            <a:spAutoFit/>
          </a:bodyPr>
          <a:lstStyle/>
          <a:p>
            <a:r>
              <a:rPr lang="en-US" sz="2800" dirty="0" err="1">
                <a:latin typeface="#9Slide03 AllRoundGothic" panose="020B0703020202020104" pitchFamily="34" charset="0"/>
              </a:rPr>
              <a:t>Ánh</a:t>
            </a:r>
            <a:r>
              <a:rPr lang="en-US" sz="2800" dirty="0">
                <a:latin typeface="#9Slide03 AllRoundGothic" panose="020B0703020202020104" pitchFamily="34" charset="0"/>
              </a:rPr>
              <a:t> </a:t>
            </a:r>
            <a:r>
              <a:rPr lang="en-US" sz="2800" dirty="0" err="1">
                <a:latin typeface="#9Slide03 AllRoundGothic" panose="020B0703020202020104" pitchFamily="34" charset="0"/>
              </a:rPr>
              <a:t>sáng</a:t>
            </a:r>
            <a:endParaRPr lang="en-US" sz="2800" dirty="0">
              <a:latin typeface="#9Slide03 AllRoundGothic" panose="020B0703020202020104" pitchFamily="34" charset="0"/>
            </a:endParaRPr>
          </a:p>
        </p:txBody>
      </p:sp>
    </p:spTree>
    <p:extLst>
      <p:ext uri="{BB962C8B-B14F-4D97-AF65-F5344CB8AC3E}">
        <p14:creationId xmlns:p14="http://schemas.microsoft.com/office/powerpoint/2010/main" val="1533138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righ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500"/>
                                        <p:tgtEl>
                                          <p:spTgt spid="21"/>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up)">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par>
                                <p:cTn id="53" presetID="10"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par>
                                <p:cTn id="56" presetID="10" presetClass="entr" presetSubtype="0"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1" grpId="0" animBg="1"/>
      <p:bldP spid="38" grpId="0" animBg="1"/>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700</Words>
  <Application>Microsoft Office PowerPoint</Application>
  <PresentationFormat>Widescreen</PresentationFormat>
  <Paragraphs>77</Paragraphs>
  <Slides>22</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#9Slide03 AllRoundGothic</vt:lpstr>
      <vt:lpstr>#9Slide03 Arima Madurai Black</vt:lpstr>
      <vt:lpstr>#9Slide03 Arima Madurai Medium</vt:lpstr>
      <vt:lpstr>Algerian</vt:lpstr>
      <vt:lpstr>Arial</vt:lpstr>
      <vt:lpstr>Calibri</vt:lpstr>
      <vt:lpstr>Calibri Light</vt:lpstr>
      <vt:lpstr>Cambria</vt:lpstr>
      <vt:lpstr>Times New Roman</vt:lpstr>
      <vt:lpstr>字魂59号-创粗黑</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Hiền trần 0353095025</dc:creator>
  <cp:lastModifiedBy>Administrator</cp:lastModifiedBy>
  <cp:revision>1005</cp:revision>
  <dcterms:created xsi:type="dcterms:W3CDTF">2023-07-23T08:08:47Z</dcterms:created>
  <dcterms:modified xsi:type="dcterms:W3CDTF">2024-12-13T08:47:59Z</dcterms:modified>
</cp:coreProperties>
</file>