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7"/>
  </p:notesMasterIdLst>
  <p:sldIdLst>
    <p:sldId id="292" r:id="rId5"/>
    <p:sldId id="290" r:id="rId6"/>
    <p:sldId id="289" r:id="rId7"/>
    <p:sldId id="295" r:id="rId8"/>
    <p:sldId id="266" r:id="rId9"/>
    <p:sldId id="267" r:id="rId10"/>
    <p:sldId id="296" r:id="rId11"/>
    <p:sldId id="297" r:id="rId12"/>
    <p:sldId id="298" r:id="rId13"/>
    <p:sldId id="285" r:id="rId14"/>
    <p:sldId id="293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3E781EE-CE52-4F2C-8677-65F31CBADC22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8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2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5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0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9.xml"/><Relationship Id="rId1" Type="http://schemas.openxmlformats.org/officeDocument/2006/relationships/video" Target="file:///D:\Screen%20Recording%20(13-10-2020%207-58-20%20PM).wm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1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57601" y="2279375"/>
            <a:ext cx="6230297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84386" y="2668540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8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creen Recording (13-10-2020 7-58-20 PM)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49"/>
            <a:ext cx="11943761" cy="561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62408" y="1368136"/>
            <a:ext cx="569912" cy="60325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3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9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8"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93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8724" y="279133"/>
            <a:ext cx="525539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51" y="184481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1-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34" y="442341"/>
            <a:ext cx="4508426" cy="663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1-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1"/>
            <a:ext cx="40591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258288" y="1260763"/>
            <a:ext cx="7107383" cy="429490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Rung </a:t>
            </a:r>
            <a:r>
              <a:rPr lang="en-US" altLang="zh-CN" sz="8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bảng</a:t>
            </a:r>
            <a:r>
              <a:rPr lang="en-US" altLang="zh-CN" sz="8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vàng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26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8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76200"/>
            <a:ext cx="11010507" cy="67818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89814" y="327942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2433" y="3279428"/>
            <a:ext cx="118777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23641" y="225347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53146" y="2722147"/>
            <a:ext cx="124591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 + 8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162746" y="327942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286973" y="1705624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+ 8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089769" y="2262905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118050" y="276778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390669" y="2722147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4 + 9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89814" y="5742966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220011" y="520610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264004" y="579583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583701" y="6290507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+ 9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553146" y="577085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799055" y="526400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99055" y="579056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014354" y="5185685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254763" y="520610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648305" y="576338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31901"/>
              </p:ext>
            </p:extLst>
          </p:nvPr>
        </p:nvGraphicFramePr>
        <p:xfrm>
          <a:off x="-3588326" y="761094"/>
          <a:ext cx="3686752" cy="2764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resentation" r:id="rId4" imgW="4570603" imgH="3427427" progId="PowerPoint.Show.12">
                  <p:embed/>
                </p:oleObj>
              </mc:Choice>
              <mc:Fallback>
                <p:oleObj name="Presentation" r:id="rId4" imgW="4570603" imgH="342742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588326" y="761094"/>
                        <a:ext cx="3686752" cy="2764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2" y="485776"/>
            <a:ext cx="12095018" cy="5640390"/>
          </a:xfrm>
        </p:spPr>
        <p:txBody>
          <a:bodyPr/>
          <a:lstStyle/>
          <a:p>
            <a:r>
              <a:rPr lang="en-US" dirty="0" smtClean="0"/>
              <a:t>                                   </a:t>
            </a:r>
            <a:r>
              <a:rPr lang="en-US" b="1" dirty="0" err="1" smtClean="0">
                <a:solidFill>
                  <a:srgbClr val="FF0000"/>
                </a:solidFill>
              </a:rPr>
              <a:t>Bài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giải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+ 9=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3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28625"/>
            <a:ext cx="10667999" cy="3171829"/>
          </a:xfrm>
        </p:spPr>
        <p:txBody>
          <a:bodyPr>
            <a:noAutofit/>
          </a:bodyPr>
          <a:lstStyle/>
          <a:p>
            <a:pPr algn="l"/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5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7288"/>
            <a:ext cx="11120437" cy="49688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                   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16, 61, 25, 52, 34, 43, 70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184</Words>
  <Application>Microsoft Office PowerPoint</Application>
  <PresentationFormat>Widescreen</PresentationFormat>
  <Paragraphs>42</Paragraphs>
  <Slides>12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微软雅黑</vt:lpstr>
      <vt:lpstr>宋体</vt:lpstr>
      <vt:lpstr>宋体</vt:lpstr>
      <vt:lpstr>.VnAvant</vt:lpstr>
      <vt:lpstr>Arial</vt:lpstr>
      <vt:lpstr>Calibri</vt:lpstr>
      <vt:lpstr>Calibri Light</vt:lpstr>
      <vt:lpstr>inpin heiti</vt:lpstr>
      <vt:lpstr>ITC Avant Garde Std Bk</vt:lpstr>
      <vt:lpstr>Times New Roman</vt:lpstr>
      <vt:lpstr>UTM Avo</vt:lpstr>
      <vt:lpstr>3_Office Theme</vt:lpstr>
      <vt:lpstr>1_Office Theme</vt:lpstr>
      <vt:lpstr>2_Office Theme</vt:lpstr>
      <vt:lpstr>4_Office 主题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phát triển: Tìm số nhỏ nhất có hai chữ số mà tổng 2 chữ số của nó bằng 6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34</cp:revision>
  <dcterms:created xsi:type="dcterms:W3CDTF">2021-05-10T04:55:00Z</dcterms:created>
  <dcterms:modified xsi:type="dcterms:W3CDTF">2022-09-30T01:16:48Z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