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7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87" r:id="rId4"/>
    <p:sldMasterId id="2147483696" r:id="rId5"/>
    <p:sldMasterId id="2147483708" r:id="rId6"/>
    <p:sldMasterId id="2147483720" r:id="rId7"/>
    <p:sldMasterId id="2147483732" r:id="rId8"/>
  </p:sldMasterIdLst>
  <p:notesMasterIdLst>
    <p:notesMasterId r:id="rId31"/>
  </p:notesMasterIdLst>
  <p:sldIdLst>
    <p:sldId id="357" r:id="rId9"/>
    <p:sldId id="365" r:id="rId10"/>
    <p:sldId id="366" r:id="rId11"/>
    <p:sldId id="354" r:id="rId12"/>
    <p:sldId id="313" r:id="rId13"/>
    <p:sldId id="266" r:id="rId14"/>
    <p:sldId id="355" r:id="rId15"/>
    <p:sldId id="265" r:id="rId16"/>
    <p:sldId id="367" r:id="rId17"/>
    <p:sldId id="276" r:id="rId18"/>
    <p:sldId id="349" r:id="rId19"/>
    <p:sldId id="351" r:id="rId20"/>
    <p:sldId id="350" r:id="rId21"/>
    <p:sldId id="347" r:id="rId22"/>
    <p:sldId id="264" r:id="rId23"/>
    <p:sldId id="353" r:id="rId24"/>
    <p:sldId id="359" r:id="rId25"/>
    <p:sldId id="360" r:id="rId26"/>
    <p:sldId id="361" r:id="rId27"/>
    <p:sldId id="362" r:id="rId28"/>
    <p:sldId id="267" r:id="rId29"/>
    <p:sldId id="364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D200D2"/>
    <a:srgbClr val="549993"/>
    <a:srgbClr val="85919E"/>
    <a:srgbClr val="BCE4E5"/>
    <a:srgbClr val="FEE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4D2B-7E19-42FD-A227-A0B9ADE97868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CFB79-21A7-4F97-805D-A2C1EF567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12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0117ED-2ABA-46D6-BC88-E02FD5A6141F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326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30117ED-2ABA-46D6-BC88-E02FD5A6141F}" type="slidenum">
              <a:rPr lang="zh-CN" altLang="en-US" smtClean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95202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9F2A32-1D1D-4789-A1CC-88A875F2046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100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079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58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719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26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31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6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2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1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10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10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58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647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90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23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502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" y="0"/>
            <a:ext cx="12189258" cy="686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 rot="5400000">
            <a:off x="5617026" y="-5617028"/>
            <a:ext cx="957946" cy="121920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dirty="0">
              <a:latin typeface="方正兰亭粗黑_GBK" panose="02000000000000000000" pitchFamily="2" charset="-122"/>
              <a:ea typeface="方正兰亭粗黑_GBK" panose="02000000000000000000" pitchFamily="2" charset="-122"/>
            </a:endParaRP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270933" y="141885"/>
            <a:ext cx="378387" cy="386913"/>
            <a:chOff x="282222" y="141885"/>
            <a:chExt cx="378387" cy="386913"/>
          </a:xfrm>
        </p:grpSpPr>
        <p:sp>
          <p:nvSpPr>
            <p:cNvPr id="11" name="矩形 10"/>
            <p:cNvSpPr/>
            <p:nvPr userDrawn="1"/>
          </p:nvSpPr>
          <p:spPr>
            <a:xfrm>
              <a:off x="367098" y="230417"/>
              <a:ext cx="293511" cy="2983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282222" y="141885"/>
              <a:ext cx="293511" cy="2983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68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8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913485" y="5243806"/>
            <a:ext cx="1033515" cy="276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1219170"/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33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1219170"/>
            <a:r>
              <a:rPr lang="en-US" altLang="zh-CN" sz="133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95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335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2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873791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2641600" y="889000"/>
            <a:ext cx="955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8868014" y="39655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单击此处添加文字标题</a:t>
            </a:r>
          </a:p>
        </p:txBody>
      </p:sp>
    </p:spTree>
    <p:extLst>
      <p:ext uri="{BB962C8B-B14F-4D97-AF65-F5344CB8AC3E}">
        <p14:creationId xmlns:p14="http://schemas.microsoft.com/office/powerpoint/2010/main" val="305792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CD7CB-3CFC-46BE-95E6-1B26588FA3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50DC8-B1E6-48D8-BD15-34684C6A8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069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51ED7-8F61-42D5-9C31-968B06607A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97C41-7FF3-4F3C-9643-5A82C0D3A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75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1DA5B-7BD8-4C05-A45A-AD9804FC71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ACE8A-6B32-472D-9A47-70FC4C6CB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6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2967B-12B7-4141-AB1B-C7F80B1C74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47456-8304-4A82-A2B5-F8F739F5F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89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6123C-3753-43A7-8DA5-369143F524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4E0B8-1B60-4559-889A-85C9C04EE0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9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87F87-75F8-4FD4-94BD-26224C3A78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D8AA8-E0DB-48FB-98EE-0002530E4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98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E02A-FD3A-4DCD-B06D-E00FED848B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1067-9215-4DBA-8253-DB28B829A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17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F8E4F-52E2-4589-863D-1BD29F02B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889AF-1821-4D6B-99BF-D6390DDE72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3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3267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D4A2F-08C3-4F6C-ABCC-577DBA7942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2F922-9F99-4CBC-8A5B-CE977233E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27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B6F71-E80C-4982-B2D8-33DCD4E608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25FF8-CE17-4575-BA5F-62A9DDB8E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181E-241A-4D32-BE09-A294AFC7BA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915B-495F-4850-98B1-B9D4DD4A0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730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055852F1-0D08-402C-BA84-7B62A04E0E2A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031D33FE-9663-4FC1-B535-B48B18D72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4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F4EB49B4-EE94-485E-BD0D-6E9780DCB2A4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5BCE3D6-9681-4B42-91CA-87C3210DE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8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EA579B46-C822-4462-83B7-D0500308355D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94B2F51C-95D6-49F5-9E90-EDE4082E4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14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58C17FFE-1DE8-4984-A6AC-80557806A523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1A971107-A4D5-451A-BD77-86DB9B54D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709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FC57778F-A678-46E3-865F-A33F89861653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79F118EE-D781-4FF6-B6F0-E5072F9F6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284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B3AC43D7-8FF8-4472-970A-295A477EA501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42061F80-FB41-49E0-857E-F5963AC79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341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D83F0223-E661-4860-AB13-4E65E63E5000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7ECBF49-4A7A-415B-955A-33CD3D2AB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7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1560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ACA31BD5-E3D4-44BE-9290-24C372618005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593B65EA-28C5-46B7-89B7-0C017D4CA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943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476C6E0A-C93E-493F-91F3-972490F4A65A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B82B3E60-A190-45F8-A365-29B72109E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00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82DA7589-4A8D-4C3B-BF40-A1EAB3725232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2DEC0997-F384-411D-80E2-4381A693E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309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fld id="{17CCD464-EE73-42B4-AAC8-205FD1368B1C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eaLnBrk="0" hangingPunct="0"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 eaLnBrk="0" hangingPunct="0">
              <a:defRPr/>
            </a:lvl1pPr>
          </a:lstStyle>
          <a:p>
            <a:pPr>
              <a:defRPr/>
            </a:pPr>
            <a:fld id="{DE43B423-B95C-405E-B7C3-DBAA9D2E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483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B33AAF8-A2F8-4978-BEA9-734ACDC8EA14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E2DC373-95F4-477C-A202-44CCB936EC0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877070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7B92FFC-FD39-47A7-986B-EE44B0E878C9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481C16B-4792-4950-BE62-9F3BDCB5372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1141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7E3D224-DD84-4CAD-8AED-8A7F41A5D254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3ED2EC5-F16B-4F8F-B5E7-18FCB50FB1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84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7D9A0A4-0E15-4423-A69B-3B9B77C15788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61CEDC8-6BE0-43F8-8E5B-0FCD59E06E4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46347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589426E-9434-43DD-B6F0-D78BC4457FC1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AAD23ED-56DA-46C1-8C25-74840C53B5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45312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0C4F280-9645-4174-A59F-2850580DC0CD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ED4770-C124-4B84-9EEA-AE3F9DD193E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684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7224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2567B66-292D-4B39-9B3B-BD1990F6B55A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954ADE2-144B-4817-811C-A6060C7EA7B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35428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C690F57-0AEC-4BEB-A973-21712E217643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A732D91-B965-48F0-AD8B-FAE804A3D51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444954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8EFAB9E-8A33-45DB-8741-2E013F5CD980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A8D030D-F6EE-4BB7-88D2-A54E4134D22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896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C4E1BDC-1A58-4D1C-A108-E824D2706618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40BF8A9-41DE-44B0-B109-CAD3FD3D452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424830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43420C4-58FF-4505-B231-0C04E7D0827E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F59D814-69FF-43B3-8D46-0511DE5984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5346979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C5FD2-9A54-40B9-8526-B634C3706F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D1333-729E-4FFE-A58D-1A0FD1227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638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3366A-7708-47FE-A45A-4833F095AF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0CBD-61CA-495D-9C99-708CE158C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32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2423-595B-4124-87F7-6AE4DA96F3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1F4F-01A3-4B3F-879E-5FDE96FC2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966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1E2F7-B083-4580-B42E-E6D2EC24DAA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4E4F4-A6F4-4F72-A05C-8A393955D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211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E21E-21A7-43AF-8C25-D82730943C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5488C-E440-40DE-84F9-C01F07697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8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9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D4C1-7B00-420D-A8AF-F73522D620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29AE2-7024-463F-871E-901576DA4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29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3F84F-CE35-49D2-B3FF-643AD51A6C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1C3D-5673-4ED2-9242-BD36FF12F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29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978C-343E-426C-99C9-3B0183D95D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26D80-AC40-406F-9723-836BE772F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647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86801-5DB6-461E-9D69-A2546F38DC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D987-B181-4442-B44B-7C545B6BE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679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160CA-3593-43B2-8F2A-182CA03282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9D47C-06A9-4DE5-89FE-2B36B8D4A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65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D7777-C814-48B5-9F16-6543AC71FC6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12CFC-313A-45A6-9649-0C47E2A81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08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86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51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2E27E-A421-4A24-8ED8-2D854328C538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B0B0-49D2-4435-B300-167D3C92D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22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BC9E9-B1A5-4D5F-BC01-438319DE9347}" type="datetimeFigureOut">
              <a:rPr lang="zh-CN" altLang="en-US" smtClean="0"/>
              <a:t>2023/9/27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D692-158F-4B97-9CE2-478E597859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52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1AC16-948C-4AE2-A8F0-AD93837A264C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1417-3C02-4723-998D-ECBA0CC807E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8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ABDB19-9027-4F58-8311-C4E4A873AF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8EB52B-D68B-42BD-9749-1F806A0FE09A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822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6714"/>
            <a:ext cx="10515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7213"/>
            <a:ext cx="10515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0B4EBCE0-56B0-4CDF-A8A8-DB6C50D86810}" type="datetimeFigureOut">
              <a:rPr lang="en-US"/>
              <a:pPr>
                <a:defRPr/>
              </a:pPr>
              <a:t>9/27/2023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800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1CB90-CBB0-4024-8D0C-5AD78DD7A45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99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5EEC47E-01FD-4E9C-9611-CD48C58A7D3C}" type="datetimeFigureOut">
              <a:rPr lang="en-US">
                <a:cs typeface="Arial" panose="020B0604020202020204" pitchFamily="34" charset="0"/>
              </a:rPr>
              <a:pPr>
                <a:defRPr/>
              </a:pPr>
              <a:t>9/27/2023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3429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F90813-89DE-44C9-B05B-25F6E2E19A9B}" type="slidenum">
              <a:rPr lang="en-US" altLang="vi-VN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20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6C7F6C-DD0F-404C-ABBF-BD5D298BE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7532BA-632D-4838-BA08-A330DB4B8440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0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4" descr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76214"/>
            <a:ext cx="12191999" cy="26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5" descr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767"/>
            <a:ext cx="12192000" cy="12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1" y="1638300"/>
            <a:ext cx="600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1" y="3662364"/>
            <a:ext cx="9128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4" y="1662114"/>
            <a:ext cx="585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351" y="3092359"/>
            <a:ext cx="919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图片 15" descr="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000" flipH="1">
            <a:off x="3556000" y="3484563"/>
            <a:ext cx="11811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图片 16" descr="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3673476"/>
            <a:ext cx="116681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52435" y="2414181"/>
            <a:ext cx="8382000" cy="209276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685800">
              <a:defRPr/>
            </a:pPr>
            <a:endParaRPr lang="en-US" sz="4050" b="1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imes New Roman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4050" b="1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imes New Roman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r>
              <a:rPr lang="en-US" sz="13800" b="1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itchFamily="18" charset="0"/>
                <a:ea typeface="MS PGothic" pitchFamily="34" charset="-128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13800" b="1" dirty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itchFamily="18" charset="0"/>
                <a:ea typeface="MS PGothic" pitchFamily="34" charset="-128"/>
                <a:cs typeface="Times New Roman" panose="02020603050405020304" pitchFamily="18" charset="0"/>
              </a:rPr>
              <a:t>CÁC THẦY CÔ VỀ THĂM </a:t>
            </a:r>
            <a:r>
              <a:rPr lang="en-US" sz="13800" b="1" dirty="0" smtClean="0">
                <a:ln w="13462">
                  <a:noFill/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itchFamily="18" charset="0"/>
                <a:ea typeface="MS PGothic" pitchFamily="34" charset="-128"/>
                <a:cs typeface="Times New Roman" panose="02020603050405020304" pitchFamily="18" charset="0"/>
              </a:rPr>
              <a:t>LỚP!</a:t>
            </a:r>
            <a:endParaRPr lang="vi-VN" sz="13800" b="1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imes New Roman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6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754392" y="554833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FB4C32F-4AE0-47E8-A090-3E765FB19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85" y="680730"/>
            <a:ext cx="704850" cy="771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9F138E3-C862-47D3-9A20-13CD335ED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353" y="2276784"/>
            <a:ext cx="2873496" cy="39004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14D444-01F5-4467-81F5-B32B42851F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772" y="2199902"/>
            <a:ext cx="2875693" cy="39004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69B452-9938-41B4-AE13-38E85E23F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9447" y="2276783"/>
            <a:ext cx="3106690" cy="3842485"/>
          </a:xfrm>
          <a:prstGeom prst="rect">
            <a:avLst/>
          </a:prstGeom>
        </p:spPr>
      </p:pic>
      <p:pic>
        <p:nvPicPr>
          <p:cNvPr id="17" name="图片 15">
            <a:extLst>
              <a:ext uri="{FF2B5EF4-FFF2-40B4-BE49-F238E27FC236}">
                <a16:creationId xmlns:a16="http://schemas.microsoft.com/office/drawing/2014/main" id="{2807A48F-4A3D-4DD0-9C9E-EB886992ED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10240783" y="4446467"/>
            <a:ext cx="1875919" cy="2330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338FABA-6AA0-484F-AFB1-FC31B11D3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8353" y="1505259"/>
            <a:ext cx="9557784" cy="834945"/>
          </a:xfrm>
          <a:prstGeom prst="rect">
            <a:avLst/>
          </a:prstGeom>
        </p:spPr>
      </p:pic>
      <p:sp>
        <p:nvSpPr>
          <p:cNvPr id="23" name="Thought Bubble: Cloud 22">
            <a:extLst>
              <a:ext uri="{FF2B5EF4-FFF2-40B4-BE49-F238E27FC236}">
                <a16:creationId xmlns:a16="http://schemas.microsoft.com/office/drawing/2014/main" id="{0144B754-572A-4AC0-9615-9A327300D0E6}"/>
              </a:ext>
            </a:extLst>
          </p:cNvPr>
          <p:cNvSpPr/>
          <p:nvPr/>
        </p:nvSpPr>
        <p:spPr>
          <a:xfrm>
            <a:off x="44529" y="0"/>
            <a:ext cx="4096393" cy="2291575"/>
          </a:xfrm>
          <a:prstGeom prst="cloudCallout">
            <a:avLst>
              <a:gd name="adj1" fmla="val 19609"/>
              <a:gd name="adj2" fmla="val 5263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9B95BE-D0EA-489A-B752-E1A6CE8FD08E}"/>
              </a:ext>
            </a:extLst>
          </p:cNvPr>
          <p:cNvSpPr txBox="1"/>
          <p:nvPr/>
        </p:nvSpPr>
        <p:spPr>
          <a:xfrm>
            <a:off x="625642" y="270574"/>
            <a:ext cx="315227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B0F0"/>
                </a:solidFill>
              </a:rPr>
              <a:t>Biển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báo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chỉ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>
                <a:solidFill>
                  <a:srgbClr val="00B0F0"/>
                </a:solidFill>
              </a:rPr>
              <a:t>dẫn</a:t>
            </a:r>
            <a:r>
              <a:rPr lang="en-US" sz="2600" dirty="0">
                <a:solidFill>
                  <a:srgbClr val="00B0F0"/>
                </a:solidFill>
              </a:rPr>
              <a:t> </a:t>
            </a:r>
            <a:r>
              <a:rPr lang="en-US" sz="2600" dirty="0" err="1"/>
              <a:t>có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</a:t>
            </a:r>
            <a:r>
              <a:rPr lang="en-US" sz="2600" dirty="0" err="1"/>
              <a:t>xanh</a:t>
            </a:r>
            <a:r>
              <a:rPr lang="en-US" sz="2600" dirty="0"/>
              <a:t> </a:t>
            </a:r>
            <a:r>
              <a:rPr lang="en-US" sz="2600" dirty="0" err="1"/>
              <a:t>dương</a:t>
            </a:r>
            <a:endParaRPr lang="en-US" sz="2600" dirty="0"/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1E5A623-8261-4F23-82F6-337C7DB9DA28}"/>
              </a:ext>
            </a:extLst>
          </p:cNvPr>
          <p:cNvSpPr/>
          <p:nvPr/>
        </p:nvSpPr>
        <p:spPr>
          <a:xfrm>
            <a:off x="3980609" y="-186770"/>
            <a:ext cx="4096393" cy="2291575"/>
          </a:xfrm>
          <a:prstGeom prst="cloudCallout">
            <a:avLst>
              <a:gd name="adj1" fmla="val 15791"/>
              <a:gd name="adj2" fmla="val 6103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91F5C4E-A51C-4C43-8C3C-11CB38ADAC38}"/>
              </a:ext>
            </a:extLst>
          </p:cNvPr>
          <p:cNvSpPr txBox="1"/>
          <p:nvPr/>
        </p:nvSpPr>
        <p:spPr>
          <a:xfrm>
            <a:off x="4519863" y="47386"/>
            <a:ext cx="31522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Biển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báo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cấm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gạch</a:t>
            </a:r>
            <a:r>
              <a:rPr lang="en-US" sz="2800" dirty="0"/>
              <a:t> </a:t>
            </a:r>
            <a:r>
              <a:rPr lang="en-US" sz="2800" dirty="0" err="1"/>
              <a:t>chéo</a:t>
            </a:r>
            <a:r>
              <a:rPr lang="en-US" sz="2800" dirty="0"/>
              <a:t>,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endParaRPr lang="en-US" sz="2800" dirty="0"/>
          </a:p>
        </p:txBody>
      </p:sp>
      <p:sp>
        <p:nvSpPr>
          <p:cNvPr id="28" name="Thought Bubble: Cloud 27">
            <a:extLst>
              <a:ext uri="{FF2B5EF4-FFF2-40B4-BE49-F238E27FC236}">
                <a16:creationId xmlns:a16="http://schemas.microsoft.com/office/drawing/2014/main" id="{62DBCF62-A0D2-452B-A9AA-95ABB309F597}"/>
              </a:ext>
            </a:extLst>
          </p:cNvPr>
          <p:cNvSpPr/>
          <p:nvPr/>
        </p:nvSpPr>
        <p:spPr>
          <a:xfrm>
            <a:off x="7838806" y="69452"/>
            <a:ext cx="4096393" cy="2291575"/>
          </a:xfrm>
          <a:prstGeom prst="cloudCallout">
            <a:avLst>
              <a:gd name="adj1" fmla="val -4475"/>
              <a:gd name="adj2" fmla="val 78883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3B0ED7-B0F2-4EEC-8E89-383CAD1516A4}"/>
              </a:ext>
            </a:extLst>
          </p:cNvPr>
          <p:cNvSpPr txBox="1"/>
          <p:nvPr/>
        </p:nvSpPr>
        <p:spPr>
          <a:xfrm>
            <a:off x="8296725" y="467799"/>
            <a:ext cx="3383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2"/>
                </a:solidFill>
              </a:rPr>
              <a:t>Biển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báo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nguy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hiểm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endParaRPr lang="en-US" sz="28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0832B44-FA35-4BAE-8BD1-E1C37D1F8E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2083" y="5355982"/>
            <a:ext cx="8648700" cy="933450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48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D81C8E-20AC-4E5E-8628-AE04F4F60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9" y="563120"/>
            <a:ext cx="1031032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1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49120-5AA9-4FDC-B9B1-EC4B8FC06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20" y="985838"/>
            <a:ext cx="9546182" cy="500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155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CAD711-CD00-4F20-8D59-A0D2FB0DF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082" y="672653"/>
            <a:ext cx="9703836" cy="56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7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52174" y="408818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184234" y="3427214"/>
            <a:ext cx="2752840" cy="34200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AB2C44-C1AB-42FA-B1D5-BBE1EDEBC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22" y="458515"/>
            <a:ext cx="704850" cy="77152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2620A83-A4C1-4A50-BA65-C81B172EED90}"/>
              </a:ext>
            </a:extLst>
          </p:cNvPr>
          <p:cNvSpPr txBox="1"/>
          <p:nvPr/>
        </p:nvSpPr>
        <p:spPr>
          <a:xfrm>
            <a:off x="3198643" y="561074"/>
            <a:ext cx="774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cs"/>
              </a:rPr>
              <a:t>Có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cs"/>
              </a:rPr>
              <a:t> 3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cs"/>
              </a:rPr>
              <a:t>loại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cs"/>
              </a:rPr>
              <a:t>biển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cs"/>
              </a:rPr>
              <a:t>báo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/>
                <a:ea typeface="+mn-ea"/>
                <a:cs typeface="+mn-cs"/>
              </a:rPr>
              <a:t>: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0BAC81C-6D99-4015-8D13-13F8C8AEB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098" y="1419965"/>
            <a:ext cx="1537156" cy="15371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9B859A1-034E-438B-A1D6-E7FE05D9168C}"/>
              </a:ext>
            </a:extLst>
          </p:cNvPr>
          <p:cNvSpPr txBox="1"/>
          <p:nvPr/>
        </p:nvSpPr>
        <p:spPr>
          <a:xfrm>
            <a:off x="2183224" y="1747558"/>
            <a:ext cx="46546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dẫn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60E136-6170-47A1-97D3-FBAFB5E7BE45}"/>
              </a:ext>
            </a:extLst>
          </p:cNvPr>
          <p:cNvSpPr txBox="1"/>
          <p:nvPr/>
        </p:nvSpPr>
        <p:spPr>
          <a:xfrm>
            <a:off x="2056484" y="3341835"/>
            <a:ext cx="42085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cấm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23016D-14C9-4A51-9E6D-F7A43DDC5AF1}"/>
              </a:ext>
            </a:extLst>
          </p:cNvPr>
          <p:cNvSpPr txBox="1"/>
          <p:nvPr/>
        </p:nvSpPr>
        <p:spPr>
          <a:xfrm>
            <a:off x="2675301" y="5146656"/>
            <a:ext cx="55486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Biển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nguy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hiểm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C66B089-CB99-44C6-A10C-9F85BA2003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39" r="9177"/>
          <a:stretch/>
        </p:blipFill>
        <p:spPr>
          <a:xfrm>
            <a:off x="5610375" y="3107433"/>
            <a:ext cx="1686164" cy="1758338"/>
          </a:xfrm>
          <a:prstGeom prst="flowChartConnector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584832C-F9CE-44C6-9786-1F7AC750D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0574" y="4540185"/>
            <a:ext cx="2133434" cy="1478858"/>
          </a:xfrm>
          <a:prstGeom prst="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7390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137734"/>
            <a:ext cx="10999304" cy="6555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&lt;iframe width="900" height="506" src="https://www.youtube.com/embed/UW_1nVW492k" title="Video tuyên truyền An toàn giao thông - B Productions" frameborder="0" allow="accelerometer; autoplay; clipboard-write; encrypted-media; gyroscope; picture-in-picture" allowfullscreen&gt;&lt;/iframe&gt;</a:t>
            </a:r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823065-9AAC-47D5-A936-991C31722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34"/>
            <a:ext cx="1592664" cy="848104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C37D4B0-884B-4222-8A75-F03A4A2045C1}"/>
              </a:ext>
            </a:extLst>
          </p:cNvPr>
          <p:cNvSpPr/>
          <p:nvPr/>
        </p:nvSpPr>
        <p:spPr>
          <a:xfrm>
            <a:off x="1670973" y="415635"/>
            <a:ext cx="9497177" cy="5028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solidFill>
                  <a:schemeClr val="accent1"/>
                </a:solidFill>
              </a:rPr>
              <a:t>3</a:t>
            </a:r>
            <a:r>
              <a:rPr lang="en-US" sz="3000" b="1" dirty="0" smtClean="0">
                <a:solidFill>
                  <a:schemeClr val="accent1"/>
                </a:solidFill>
              </a:rPr>
              <a:t>. </a:t>
            </a:r>
            <a:r>
              <a:rPr lang="en-US" sz="3000" b="1" dirty="0" err="1" smtClean="0">
                <a:solidFill>
                  <a:schemeClr val="accent1"/>
                </a:solidFill>
              </a:rPr>
              <a:t>Xử</a:t>
            </a:r>
            <a:r>
              <a:rPr lang="en-US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</a:rPr>
              <a:t>lý</a:t>
            </a:r>
            <a:r>
              <a:rPr lang="en-US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</a:rPr>
              <a:t>tình</a:t>
            </a:r>
            <a:r>
              <a:rPr lang="en-US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 err="1" smtClean="0">
                <a:solidFill>
                  <a:schemeClr val="accent1"/>
                </a:solidFill>
              </a:rPr>
              <a:t>huống</a:t>
            </a:r>
            <a:endParaRPr lang="en-US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82135" y="-1896296"/>
            <a:ext cx="5707300" cy="1147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4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724349" y="123828"/>
            <a:ext cx="10999304" cy="5791200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132230" y="3131869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2726822" y="1036273"/>
            <a:ext cx="69943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Luyện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tập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và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vận</a:t>
            </a:r>
            <a:r>
              <a:rPr lang="en-US" sz="8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a typeface="Courier New" panose="02070309020205020404" pitchFamily="49" charset="0"/>
                <a:cs typeface="Times New Roman" panose="02020603050405020304" pitchFamily="18" charset="0"/>
              </a:rPr>
              <a:t>dụng</a:t>
            </a:r>
            <a:endParaRPr lang="en-US" sz="8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325504" y="3752061"/>
            <a:ext cx="7620000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sát,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19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3"/>
          <p:cNvSpPr txBox="1">
            <a:spLocks noChangeArrowheads="1"/>
          </p:cNvSpPr>
          <p:nvPr/>
        </p:nvSpPr>
        <p:spPr bwMode="auto">
          <a:xfrm>
            <a:off x="3657600" y="2667000"/>
            <a:ext cx="4953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68611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0370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"/>
            <a:ext cx="52800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86868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2784143" y="1146176"/>
            <a:ext cx="67556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BÁO GIAO THÔNG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615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57099" y="2235200"/>
            <a:ext cx="5801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1: lựa chọn vật liệu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57099" y="2882900"/>
            <a:ext cx="6155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giao thông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3"/>
          <p:cNvSpPr txBox="1">
            <a:spLocks noChangeArrowheads="1"/>
          </p:cNvSpPr>
          <p:nvPr/>
        </p:nvSpPr>
        <p:spPr bwMode="auto">
          <a:xfrm>
            <a:off x="3657600" y="2667000"/>
            <a:ext cx="4953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69635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0370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"/>
            <a:ext cx="52800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86868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9638" name="TextBox 8"/>
          <p:cNvSpPr txBox="1">
            <a:spLocks noChangeArrowheads="1"/>
          </p:cNvSpPr>
          <p:nvPr/>
        </p:nvSpPr>
        <p:spPr bwMode="auto">
          <a:xfrm>
            <a:off x="2472519" y="1239015"/>
            <a:ext cx="7246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GIAO THÔNG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639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TextBox 8"/>
          <p:cNvSpPr txBox="1">
            <a:spLocks noChangeArrowheads="1"/>
          </p:cNvSpPr>
          <p:nvPr/>
        </p:nvSpPr>
        <p:spPr bwMode="auto">
          <a:xfrm>
            <a:off x="3057099" y="2506663"/>
            <a:ext cx="5801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1: lựa chọn vật liệu</a:t>
            </a:r>
          </a:p>
        </p:txBody>
      </p:sp>
      <p:sp>
        <p:nvSpPr>
          <p:cNvPr id="69642" name="TextBox 9"/>
          <p:cNvSpPr txBox="1">
            <a:spLocks noChangeArrowheads="1"/>
          </p:cNvSpPr>
          <p:nvPr/>
        </p:nvSpPr>
        <p:spPr bwMode="auto">
          <a:xfrm>
            <a:off x="3057099" y="3175000"/>
            <a:ext cx="6209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2: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báo giao thông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57100" y="3871913"/>
            <a:ext cx="58694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3: Đánh giá, xếp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3"/>
          <p:cNvSpPr txBox="1">
            <a:spLocks noChangeArrowheads="1"/>
          </p:cNvSpPr>
          <p:nvPr/>
        </p:nvSpPr>
        <p:spPr bwMode="auto">
          <a:xfrm>
            <a:off x="3657600" y="2667000"/>
            <a:ext cx="4953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70659" name="图片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0370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"/>
            <a:ext cx="52800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86868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0662" name="图片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333749" y="2896544"/>
            <a:ext cx="6037263" cy="332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tiết kiệm các vật liệu sẵn có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3309" y="1195388"/>
            <a:ext cx="6219105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Đánh giá, xếp loại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sắc: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 3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1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 tốt: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 1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1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1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2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图片 4" descr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76214"/>
            <a:ext cx="12191999" cy="268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图片 5" descr="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7767"/>
            <a:ext cx="12192000" cy="123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1" y="1638300"/>
            <a:ext cx="60007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601" y="3662364"/>
            <a:ext cx="9128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4" y="1662114"/>
            <a:ext cx="5857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351" y="3092359"/>
            <a:ext cx="9191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图片 15" descr="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0000" flipH="1">
            <a:off x="3556000" y="3484563"/>
            <a:ext cx="11811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图片 16" descr="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3673476"/>
            <a:ext cx="116681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52435" y="979994"/>
            <a:ext cx="8382000" cy="63291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685800">
              <a:defRPr/>
            </a:pPr>
            <a:endParaRPr lang="en-US" sz="4050" b="1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imes New Roman" pitchFamily="18" charset="0"/>
              <a:ea typeface="MS PGothic" pitchFamily="34" charset="-128"/>
              <a:cs typeface="Times New Roman" panose="02020603050405020304" pitchFamily="18" charset="0"/>
            </a:endParaRPr>
          </a:p>
          <a:p>
            <a:pPr algn="ctr" defTabSz="685800">
              <a:defRPr/>
            </a:pPr>
            <a:endParaRPr lang="en-US" sz="4050" b="1" dirty="0">
              <a:ln w="13462">
                <a:noFill/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imes New Roman" pitchFamily="18" charset="0"/>
              <a:ea typeface="MS PGothic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979994"/>
            <a:ext cx="839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8691" y="1810934"/>
            <a:ext cx="773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Stem</a:t>
            </a:r>
          </a:p>
          <a:p>
            <a:pPr algn="ctr">
              <a:defRPr/>
            </a:pPr>
            <a:r>
              <a:rPr lang="en-US" altLang="vi-V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báo</a:t>
            </a:r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thông</a:t>
            </a:r>
            <a:endParaRPr lang="en-US" altLang="vi-VN" sz="40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04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3"/>
          <p:cNvSpPr txBox="1">
            <a:spLocks noChangeArrowheads="1"/>
          </p:cNvSpPr>
          <p:nvPr/>
        </p:nvSpPr>
        <p:spPr bwMode="auto">
          <a:xfrm>
            <a:off x="3657600" y="2667000"/>
            <a:ext cx="4953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7168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0370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"/>
            <a:ext cx="52800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4800"/>
            <a:ext cx="86868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1686" name="TextBox 8"/>
          <p:cNvSpPr txBox="1">
            <a:spLocks noChangeArrowheads="1"/>
          </p:cNvSpPr>
          <p:nvPr/>
        </p:nvSpPr>
        <p:spPr bwMode="auto">
          <a:xfrm>
            <a:off x="2662238" y="1481139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</a:t>
            </a:r>
          </a:p>
        </p:txBody>
      </p:sp>
      <p:pic>
        <p:nvPicPr>
          <p:cNvPr id="71687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8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19400" y="2489201"/>
            <a:ext cx="647223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báo giao thông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76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&lt;iframe width="1080" height="608" src="https://www.youtube.com/embed/UW_1nVW492k" title="Video tuyên truyền An toàn giao thông - B Productions" frameborder="0" allow="accelerometer; autoplay; clipboard-write; encrypted-media; gyroscope; picture-in-picture" allowfullscreen&gt;&lt;/iframe&gt;</a:t>
            </a:r>
            <a:endParaRPr lang="zh-CN" altLang="en-US"/>
          </a:p>
        </p:txBody>
      </p:sp>
      <p:pic>
        <p:nvPicPr>
          <p:cNvPr id="25" name="图片 12">
            <a:extLst>
              <a:ext uri="{FF2B5EF4-FFF2-40B4-BE49-F238E27FC236}">
                <a16:creationId xmlns:a16="http://schemas.microsoft.com/office/drawing/2014/main" id="{F773E1FF-1600-4F62-92E5-400ADBA6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8" t="8448" r="5859" b="18006"/>
          <a:stretch/>
        </p:blipFill>
        <p:spPr>
          <a:xfrm>
            <a:off x="8126811" y="3856583"/>
            <a:ext cx="3823418" cy="2584506"/>
          </a:xfrm>
          <a:prstGeom prst="rect">
            <a:avLst/>
          </a:prstGeom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70A7CD-4A82-487E-A5A6-B1EC18C1C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25" y="1072607"/>
            <a:ext cx="10490505" cy="304057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119EAFB-8CAB-4515-9D5C-B7A661946B56}"/>
              </a:ext>
            </a:extLst>
          </p:cNvPr>
          <p:cNvSpPr txBox="1"/>
          <p:nvPr/>
        </p:nvSpPr>
        <p:spPr>
          <a:xfrm>
            <a:off x="4939748" y="860957"/>
            <a:ext cx="416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</a:rPr>
              <a:t>Nhắn gửi: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9" y="3684896"/>
            <a:ext cx="2146852" cy="25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2" descr="C:\Users\Administrator\Pictures\anh-dong-1_1132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038" y="4557714"/>
            <a:ext cx="4619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Picture 2" descr="C:\Users\Administrator\Pictures\anh-dong-1_1132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4840289"/>
            <a:ext cx="2905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2" descr="C:\Users\Administrator\Pictures\anh-dong-1_11325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295775"/>
            <a:ext cx="2905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0" name="Picture 4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76664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1" name="Picture 4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9164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4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5192714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4" descr="C:\Users\Administrator\Pictures\hinh-nen-dong-day-ngang-dep-1-71_10423685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6340476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2582" y="900040"/>
            <a:ext cx="11480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5028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50" y="455295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815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1054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image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4627563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5814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7" descr="buom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1752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9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72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0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1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288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2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3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4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5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766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6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228600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7" descr="Sa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4718051"/>
            <a:ext cx="1219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0" name="TextBox 1"/>
          <p:cNvSpPr txBox="1">
            <a:spLocks noChangeArrowheads="1"/>
          </p:cNvSpPr>
          <p:nvPr/>
        </p:nvSpPr>
        <p:spPr bwMode="auto">
          <a:xfrm>
            <a:off x="2133599" y="2209800"/>
            <a:ext cx="8783783" cy="13234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c 2"/>
          <p:cNvSpPr/>
          <p:nvPr/>
        </p:nvSpPr>
        <p:spPr>
          <a:xfrm>
            <a:off x="14554200" y="4267200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399" y="692727"/>
            <a:ext cx="95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32230" y="22302"/>
            <a:ext cx="11891448" cy="612372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Ê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-77103" y="3202433"/>
            <a:ext cx="3328421" cy="37987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1759526" y="945702"/>
            <a:ext cx="985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gì?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260306" y="3039022"/>
            <a:ext cx="3008797" cy="37380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1759527" y="1614335"/>
            <a:ext cx="865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sẽ xảy ra nếu không chấp hành biển báo giao thông?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979816"/>
            <a:ext cx="8285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00" y="2851348"/>
            <a:ext cx="1425700" cy="152346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9487" y="2145280"/>
            <a:ext cx="1882513" cy="22968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3BD5761-734A-448E-B44A-2702B5619CB8}"/>
              </a:ext>
            </a:extLst>
          </p:cNvPr>
          <p:cNvSpPr txBox="1"/>
          <p:nvPr/>
        </p:nvSpPr>
        <p:spPr>
          <a:xfrm>
            <a:off x="655093" y="810163"/>
            <a:ext cx="103177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STEM: 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BÁO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THÔNG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5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132230" y="0"/>
            <a:ext cx="12059770" cy="6387183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8" t="8333" r="21056" b="10367"/>
          <a:stretch/>
        </p:blipFill>
        <p:spPr>
          <a:xfrm>
            <a:off x="-394242" y="4010110"/>
            <a:ext cx="2474492" cy="31924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1555845" y="920158"/>
            <a:ext cx="9444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 báo giao thông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5" name="图片 15">
            <a:extLst>
              <a:ext uri="{FF2B5EF4-FFF2-40B4-BE49-F238E27FC236}">
                <a16:creationId xmlns:a16="http://schemas.microsoft.com/office/drawing/2014/main" id="{84E9BDBB-13C4-40B2-A975-31E9297D8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376012" y="3363708"/>
            <a:ext cx="2893091" cy="341333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1704109" y="2208642"/>
            <a:ext cx="9767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1759527" y="2798620"/>
            <a:ext cx="8469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FF00FF"/>
                </a:solidFill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47A567-3152-4B16-9DDE-30B2F83C647F}"/>
              </a:ext>
            </a:extLst>
          </p:cNvPr>
          <p:cNvSpPr txBox="1"/>
          <p:nvPr/>
        </p:nvSpPr>
        <p:spPr>
          <a:xfrm>
            <a:off x="1759527" y="3311507"/>
            <a:ext cx="84693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tiết kiệm các vật liệu sẵn có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3"/>
          <p:cNvSpPr txBox="1">
            <a:spLocks noChangeArrowheads="1"/>
          </p:cNvSpPr>
          <p:nvPr/>
        </p:nvSpPr>
        <p:spPr bwMode="auto">
          <a:xfrm>
            <a:off x="3657600" y="2667000"/>
            <a:ext cx="49530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pic>
        <p:nvPicPr>
          <p:cNvPr id="563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4037013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"/>
            <a:ext cx="528002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>
            <a:extLst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1222920"/>
            <a:ext cx="10751127" cy="41872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6326" name="TextBox 8"/>
          <p:cNvSpPr txBox="1">
            <a:spLocks noChangeArrowheads="1"/>
          </p:cNvSpPr>
          <p:nvPr/>
        </p:nvSpPr>
        <p:spPr bwMode="auto">
          <a:xfrm>
            <a:off x="2161309" y="1903414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327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59364"/>
            <a:ext cx="60960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16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2807A48F-4A3D-4DD0-9C9E-EB886992E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770179" y="3994374"/>
            <a:ext cx="1875919" cy="2330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B4C32F-4AE0-47E8-A090-3E765FB1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85" y="680730"/>
            <a:ext cx="704850" cy="7715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B11A3A-1C9E-4DA2-AF12-D3E313D9C97E}"/>
              </a:ext>
            </a:extLst>
          </p:cNvPr>
          <p:cNvSpPr txBox="1"/>
          <p:nvPr/>
        </p:nvSpPr>
        <p:spPr>
          <a:xfrm>
            <a:off x="1772772" y="1657812"/>
            <a:ext cx="9407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53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0"/>
            <a:ext cx="12192000" cy="6900866"/>
            <a:chOff x="0" y="0"/>
            <a:chExt cx="12192000" cy="6900866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85838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71676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957514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3943352"/>
              <a:ext cx="12192000" cy="985838"/>
            </a:xfrm>
            <a:prstGeom prst="rect">
              <a:avLst/>
            </a:prstGeom>
            <a:solidFill>
              <a:srgbClr val="FAE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929190"/>
              <a:ext cx="12192000" cy="985838"/>
            </a:xfrm>
            <a:prstGeom prst="rect">
              <a:avLst/>
            </a:prstGeom>
            <a:solidFill>
              <a:srgbClr val="FEE5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915028"/>
              <a:ext cx="12192000" cy="985838"/>
            </a:xfrm>
            <a:prstGeom prst="rect">
              <a:avLst/>
            </a:prstGeom>
            <a:solidFill>
              <a:srgbClr val="E7F2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/>
        </p:nvSpPr>
        <p:spPr>
          <a:xfrm>
            <a:off x="596348" y="563120"/>
            <a:ext cx="10999304" cy="5791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2807A48F-4A3D-4DD0-9C9E-EB886992E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5990" r="15138" b="7344"/>
          <a:stretch/>
        </p:blipFill>
        <p:spPr>
          <a:xfrm>
            <a:off x="9770179" y="3994374"/>
            <a:ext cx="1875919" cy="23305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FB4C32F-4AE0-47E8-A090-3E765FB19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85" y="680730"/>
            <a:ext cx="704850" cy="7715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39366-0418-46AF-9921-F51148C7C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4738" y="1948115"/>
            <a:ext cx="2676525" cy="269212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64D7C7-2AA4-4FAD-828D-0D457AEC52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263" y="1693400"/>
            <a:ext cx="2695575" cy="29468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23FFB7-2F81-4D8E-91E8-2812D17E6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2564" y="1849841"/>
            <a:ext cx="2952750" cy="279039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4B11A3A-1C9E-4DA2-AF12-D3E313D9C97E}"/>
              </a:ext>
            </a:extLst>
          </p:cNvPr>
          <p:cNvSpPr txBox="1"/>
          <p:nvPr/>
        </p:nvSpPr>
        <p:spPr>
          <a:xfrm>
            <a:off x="1683418" y="532394"/>
            <a:ext cx="9551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800" b="1" dirty="0" smtClean="0">
              <a:solidFill>
                <a:srgbClr val="4472C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b,Tìm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 của các biển báo trong mỗi loại biển báo giao thông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B11A3A-1C9E-4DA2-AF12-D3E313D9C97E}"/>
              </a:ext>
            </a:extLst>
          </p:cNvPr>
          <p:cNvSpPr txBox="1"/>
          <p:nvPr/>
        </p:nvSpPr>
        <p:spPr>
          <a:xfrm>
            <a:off x="1544738" y="4807355"/>
            <a:ext cx="8917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1: Quan sát 3 loại biển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 (hình dạng, màu sắc).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B11A3A-1C9E-4DA2-AF12-D3E313D9C97E}"/>
              </a:ext>
            </a:extLst>
          </p:cNvPr>
          <p:cNvSpPr txBox="1"/>
          <p:nvPr/>
        </p:nvSpPr>
        <p:spPr>
          <a:xfrm>
            <a:off x="1544738" y="5261477"/>
            <a:ext cx="8963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2: Chia sẻ với các bạn trong cặp về điểm khác nhau của 3 biển báo.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B11A3A-1C9E-4DA2-AF12-D3E313D9C97E}"/>
              </a:ext>
            </a:extLst>
          </p:cNvPr>
          <p:cNvSpPr txBox="1"/>
          <p:nvPr/>
        </p:nvSpPr>
        <p:spPr>
          <a:xfrm>
            <a:off x="1544738" y="5756561"/>
            <a:ext cx="955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3: Chia sẻ trước lớp.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99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20">
      <a:dk1>
        <a:sysClr val="windowText" lastClr="000000"/>
      </a:dk1>
      <a:lt1>
        <a:srgbClr val="FFFFFF"/>
      </a:lt1>
      <a:dk2>
        <a:srgbClr val="411401"/>
      </a:dk2>
      <a:lt2>
        <a:srgbClr val="FFFFFF"/>
      </a:lt2>
      <a:accent1>
        <a:srgbClr val="BB3737"/>
      </a:accent1>
      <a:accent2>
        <a:srgbClr val="FCA304"/>
      </a:accent2>
      <a:accent3>
        <a:srgbClr val="4A6B45"/>
      </a:accent3>
      <a:accent4>
        <a:srgbClr val="BB3737"/>
      </a:accent4>
      <a:accent5>
        <a:srgbClr val="FCA304"/>
      </a:accent5>
      <a:accent6>
        <a:srgbClr val="4A6B45"/>
      </a:accent6>
      <a:hlink>
        <a:srgbClr val="BB3737"/>
      </a:hlink>
      <a:folHlink>
        <a:srgbClr val="FCA304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419"/>
      </a:accent1>
      <a:accent2>
        <a:srgbClr val="2D5419"/>
      </a:accent2>
      <a:accent3>
        <a:srgbClr val="2D5419"/>
      </a:accent3>
      <a:accent4>
        <a:srgbClr val="2D5419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</TotalTime>
  <Words>643</Words>
  <Application>Microsoft Office PowerPoint</Application>
  <PresentationFormat>Widescreen</PresentationFormat>
  <Paragraphs>72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22</vt:i4>
      </vt:variant>
    </vt:vector>
  </HeadingPairs>
  <TitlesOfParts>
    <vt:vector size="43" baseType="lpstr">
      <vt:lpstr>微软雅黑</vt:lpstr>
      <vt:lpstr>MS PGothic</vt:lpstr>
      <vt:lpstr>宋体</vt:lpstr>
      <vt:lpstr>Arial</vt:lpstr>
      <vt:lpstr>Arial Black</vt:lpstr>
      <vt:lpstr>Calibri</vt:lpstr>
      <vt:lpstr>Calibri Light</vt:lpstr>
      <vt:lpstr>Courier New</vt:lpstr>
      <vt:lpstr>等线</vt:lpstr>
      <vt:lpstr>等线 Light</vt:lpstr>
      <vt:lpstr>Times New Roman</vt:lpstr>
      <vt:lpstr>Utm AVO</vt:lpstr>
      <vt:lpstr>方正兰亭粗黑_GBK</vt:lpstr>
      <vt:lpstr>Office 主题​​</vt:lpstr>
      <vt:lpstr>Office Theme</vt:lpstr>
      <vt:lpstr>Office 主题</vt:lpstr>
      <vt:lpstr>https://www.freeppt7.com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Admin</cp:lastModifiedBy>
  <cp:revision>88</cp:revision>
  <dcterms:created xsi:type="dcterms:W3CDTF">2017-06-07T03:43:57Z</dcterms:created>
  <dcterms:modified xsi:type="dcterms:W3CDTF">2023-09-26T23:07:48Z</dcterms:modified>
</cp:coreProperties>
</file>