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0" r:id="rId2"/>
    <p:sldId id="294" r:id="rId3"/>
    <p:sldId id="291" r:id="rId4"/>
    <p:sldId id="289" r:id="rId5"/>
    <p:sldId id="292" r:id="rId6"/>
    <p:sldId id="293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090C-812B-4711-9355-939FE48570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29B1-DB3B-47E9-B5A4-7E9E52ED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F6F-428D-4C79-B6CD-7EB6A2D5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B8D9-340D-48ED-8B85-F9527F5A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307C-016F-43C2-B958-01AA7D5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240-50EE-4783-B23D-7A729B9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87-4253-4FCD-9F23-93E02E1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521-38DC-4E4B-A6E0-2E52E2B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1B6-6772-4F37-B954-0FF85300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C3B-FD7D-4D7D-B71C-AA7F993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98F7-C2FD-498A-BECA-197D82A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E4F6-52F9-481F-9EA3-3841311B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70B41-2E88-4F56-B283-E1C4E77D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2752-4B93-422B-955E-05276AF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CDE0-4533-42BD-85A5-F6D01102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E02-9427-4BEF-B5FE-F822C72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7F-E896-48ED-8A08-09DCF9DB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F32C-AE0B-4611-9BBE-5CD91F7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166D-DE65-4398-836B-1F939D4B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78B5-6A8F-411A-8BCD-F0B5EFC3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C322-BF0B-4F23-94FE-3575770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B1E9-0CE9-43C0-A01C-A6CDB80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C43-11B6-4D7D-84B6-3597BE70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349-A4C5-45F2-AF7B-8FFFF67F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6785-4213-483F-9C80-D65DD63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6344-5436-41E7-B9B9-3F7195A2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D387-9BFF-41E9-B792-8A40187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E92-592E-4100-913D-DF9D94A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6BF-D35B-438F-8A2B-6BE5F8A0D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A291-B09C-4AF7-85A4-0FFB86AE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D817-A517-413E-B575-16EE3E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E0B8-74A1-4F47-BCD3-8F16F63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D6AB-A351-421A-B29B-296AB05B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80-0518-4499-99BA-FF36AE2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20F9-4FFA-4EDF-8D0D-74868D43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42B1-79E3-49FF-8FA6-556B0EE5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92B0-D898-49CC-B7BA-00E10A14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C1D9-E937-431C-9B18-381119CE2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3D8D-EA14-4824-8284-D0A3A83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E78B-F122-471F-B5E6-73C17EA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7090-316E-4CB7-A491-369C81EB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F6B-C4EC-4086-92CA-1D00050D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36EA-95BF-43AF-BD2B-1911DD91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3BD5-B057-415A-ACBD-2B3422D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21A2-D265-41D6-93A5-0A10B89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6A1B0-6BD1-4A29-8F9F-74672D3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5A8-ECFA-422D-98EB-7903B76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49143-8DE3-4943-AA88-6029AE3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831-514D-4D86-9D4D-2891F5F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E5-1DA4-4927-A125-4A7C2FB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9919-9C55-445C-8A0A-148AE1E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C205-FBB2-4FFE-B59D-40C5DE4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09D5-795D-43E0-8EAE-EA6BD9F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780A-7F0A-4004-8EED-B411F7F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7F-E0D4-4C10-8DD1-1A9840F8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4F5B-D439-43C1-87C9-3093A19F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98AD8-BADD-4AAB-AD7A-29EC4408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D06DD-8D70-4F1D-8085-A0DD4B29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E7B3-1F60-43E3-AF25-AB86748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8231-4720-4046-B6EB-53CB7F1C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59084-1880-4AF3-94CA-7CF36347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6179-1D33-4D91-9877-FDC9C83E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6678-9755-4B7C-A13D-2DD6B09E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55E-ED35-447D-93D9-06700F8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BB87-2B81-4AA7-B780-5856FB28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7" y="455295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3815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51054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768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84" y="4627563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581400"/>
            <a:ext cx="233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657600"/>
            <a:ext cx="233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657600"/>
            <a:ext cx="233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114800"/>
            <a:ext cx="233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233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80060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5720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0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1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82880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2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98120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3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4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6680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5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27660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6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228600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7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4718051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800" y="457201"/>
            <a:ext cx="1056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4311" y="1559939"/>
            <a:ext cx="429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1992314"/>
            <a:ext cx="792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9977" y="2090057"/>
            <a:ext cx="97318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2" y="160638"/>
            <a:ext cx="11565925" cy="68781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04086" y="518984"/>
            <a:ext cx="904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1" t="14719" r="23686" b="6318"/>
          <a:stretch/>
        </p:blipFill>
        <p:spPr>
          <a:xfrm>
            <a:off x="456263" y="-429415"/>
            <a:ext cx="11344440" cy="71267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C96E4-0894-4B77-8C5C-E386A70BD9C7}"/>
              </a:ext>
            </a:extLst>
          </p:cNvPr>
          <p:cNvSpPr txBox="1"/>
          <p:nvPr/>
        </p:nvSpPr>
        <p:spPr>
          <a:xfrm>
            <a:off x="4350326" y="43545"/>
            <a:ext cx="3726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VNI-Avo" pitchFamily="2" charset="0"/>
              </a:rPr>
              <a:t>Luyeän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töø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vaø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endParaRPr lang="en-US" sz="3000" b="1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1B510-82BE-4055-98D7-5E8D54228FA2}"/>
              </a:ext>
            </a:extLst>
          </p:cNvPr>
          <p:cNvSpPr txBox="1"/>
          <p:nvPr/>
        </p:nvSpPr>
        <p:spPr>
          <a:xfrm>
            <a:off x="4744995" y="2183501"/>
            <a:ext cx="605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dong,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 smtClean="0">
                <a:solidFill>
                  <a:srgbClr val="2E88DA"/>
                </a:solidFill>
                <a:latin typeface="VNI-Avo" pitchFamily="2" charset="0"/>
              </a:rPr>
              <a:t>…</a:t>
            </a:r>
            <a:endParaRPr lang="en-US" sz="2000" b="1" dirty="0">
              <a:solidFill>
                <a:srgbClr val="2E88DA"/>
              </a:solidFill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BE77E-4A76-4463-904A-ACE51077A150}"/>
              </a:ext>
            </a:extLst>
          </p:cNvPr>
          <p:cNvSpPr txBox="1"/>
          <p:nvPr/>
        </p:nvSpPr>
        <p:spPr>
          <a:xfrm>
            <a:off x="7784647" y="43545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4)</a:t>
            </a:r>
          </a:p>
        </p:txBody>
      </p:sp>
      <p:sp>
        <p:nvSpPr>
          <p:cNvPr id="3" name="Oval 2"/>
          <p:cNvSpPr/>
          <p:nvPr/>
        </p:nvSpPr>
        <p:spPr>
          <a:xfrm>
            <a:off x="3509319" y="4905633"/>
            <a:ext cx="543697" cy="481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84854" y="3163330"/>
            <a:ext cx="556055" cy="370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77199" y="5016844"/>
            <a:ext cx="572531" cy="370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39665" y="3163330"/>
            <a:ext cx="580767" cy="370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744995" y="3163331"/>
            <a:ext cx="556054" cy="531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3016" y="1433384"/>
            <a:ext cx="7302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baùnh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chöng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noài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cuûi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laù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dong, con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ngöôøi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ñuõa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löûa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meït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gaïo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               			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chaäu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3"/>
          <p:cNvSpPr/>
          <p:nvPr/>
        </p:nvSpPr>
        <p:spPr>
          <a:xfrm>
            <a:off x="1620169" y="268122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 txBox="1">
            <a:spLocks/>
          </p:cNvSpPr>
          <p:nvPr/>
        </p:nvSpPr>
        <p:spPr>
          <a:xfrm>
            <a:off x="1304942" y="1395494"/>
            <a:ext cx="97336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VNI-Avo" pitchFamily="2" charset="0"/>
              </a:rPr>
              <a:t>2. </a:t>
            </a:r>
            <a:r>
              <a:rPr lang="en-US" sz="2800" b="1" dirty="0" err="1" smtClean="0">
                <a:latin typeface="VNI-Avo" pitchFamily="2" charset="0"/>
              </a:rPr>
              <a:t>Hoûi</a:t>
            </a:r>
            <a:r>
              <a:rPr lang="en-US" sz="2800" b="1" dirty="0" smtClean="0">
                <a:latin typeface="VNI-Avo" pitchFamily="2" charset="0"/>
              </a:rPr>
              <a:t> – </a:t>
            </a:r>
            <a:r>
              <a:rPr lang="en-US" sz="2800" b="1" dirty="0" err="1" smtClean="0">
                <a:latin typeface="VNI-Avo" pitchFamily="2" charset="0"/>
              </a:rPr>
              <a:t>ñaùp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veà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vieäc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thöôøng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laøm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trong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dòp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Teát</a:t>
            </a:r>
            <a:r>
              <a:rPr lang="en-US" sz="2800" b="1" dirty="0" smtClean="0">
                <a:latin typeface="VNI-Avo" pitchFamily="2" charset="0"/>
              </a:rPr>
              <a:t>. </a:t>
            </a:r>
            <a:r>
              <a:rPr lang="en-US" sz="2800" b="1" dirty="0" err="1" smtClean="0">
                <a:latin typeface="VNI-Avo" pitchFamily="2" charset="0"/>
              </a:rPr>
              <a:t>Vieát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vaøo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vôû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moät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caâu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hoûi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vaø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moät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caâu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traû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lôøi</a:t>
            </a:r>
            <a:r>
              <a:rPr lang="en-US" sz="2800" b="1" dirty="0" smtClean="0">
                <a:latin typeface="VNI-Avo" pitchFamily="2" charset="0"/>
              </a:rPr>
              <a:t>.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M: -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Baïn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thöôøng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laøm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vaøo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dòp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Teát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?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   -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Vaøo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dòp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Teát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mình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thöôøng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ñi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thaêm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hoï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haøng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7481" y="4713066"/>
            <a:ext cx="2520778" cy="19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7" y="259492"/>
            <a:ext cx="12068433" cy="650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2877" y="2113005"/>
            <a:ext cx="850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qúy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1" t="14719" r="23686" b="6318"/>
          <a:stretch/>
        </p:blipFill>
        <p:spPr>
          <a:xfrm>
            <a:off x="831274" y="-268778"/>
            <a:ext cx="8908472" cy="71267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C96E4-0894-4B77-8C5C-E386A70BD9C7}"/>
              </a:ext>
            </a:extLst>
          </p:cNvPr>
          <p:cNvSpPr txBox="1"/>
          <p:nvPr/>
        </p:nvSpPr>
        <p:spPr>
          <a:xfrm>
            <a:off x="4350326" y="43545"/>
            <a:ext cx="3726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VNI-Avo" pitchFamily="2" charset="0"/>
              </a:rPr>
              <a:t>Luyeän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töø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vaø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endParaRPr lang="en-US" sz="3000" b="1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0B278-6FE1-4895-ADB5-AC187028F2A9}"/>
              </a:ext>
            </a:extLst>
          </p:cNvPr>
          <p:cNvSpPr txBox="1"/>
          <p:nvPr/>
        </p:nvSpPr>
        <p:spPr>
          <a:xfrm>
            <a:off x="4959926" y="141406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chöng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noài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cuûi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con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ngöôøi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ñuõa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meït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gaïo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chaäu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1B510-82BE-4055-98D7-5E8D54228FA2}"/>
              </a:ext>
            </a:extLst>
          </p:cNvPr>
          <p:cNvSpPr txBox="1"/>
          <p:nvPr/>
        </p:nvSpPr>
        <p:spPr>
          <a:xfrm>
            <a:off x="5043053" y="2438943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goùi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röûa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ñun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beáp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vôùt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BE77E-4A76-4463-904A-ACE51077A150}"/>
              </a:ext>
            </a:extLst>
          </p:cNvPr>
          <p:cNvSpPr txBox="1"/>
          <p:nvPr/>
        </p:nvSpPr>
        <p:spPr>
          <a:xfrm>
            <a:off x="7784647" y="43545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34549" y="3566160"/>
            <a:ext cx="261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6287" y="58216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07" y="3666309"/>
            <a:ext cx="200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8314" y="5212433"/>
            <a:ext cx="232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3437" y="3294611"/>
            <a:ext cx="230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251</Words>
  <Application>Microsoft Office PowerPoint</Application>
  <PresentationFormat>Widescreen</PresentationFormat>
  <Paragraphs>35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等线</vt:lpstr>
      <vt:lpstr>Open Sans Semibold</vt:lpstr>
      <vt:lpstr>Times New Roman</vt:lpstr>
      <vt:lpstr>VNI-Avo</vt:lpstr>
      <vt:lpstr>方正古隶简体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23</cp:revision>
  <dcterms:created xsi:type="dcterms:W3CDTF">2021-07-08T01:33:34Z</dcterms:created>
  <dcterms:modified xsi:type="dcterms:W3CDTF">2024-12-11T03:56:36Z</dcterms:modified>
</cp:coreProperties>
</file>