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media/image56.jpg" ContentType="image/png"/>
  <Override PartName="/ppt/media/image5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1" r:id="rId3"/>
    <p:sldMasterId id="2147483686" r:id="rId4"/>
  </p:sldMasterIdLst>
  <p:notesMasterIdLst>
    <p:notesMasterId r:id="rId36"/>
  </p:notesMasterIdLst>
  <p:sldIdLst>
    <p:sldId id="322" r:id="rId5"/>
    <p:sldId id="337" r:id="rId6"/>
    <p:sldId id="320" r:id="rId7"/>
    <p:sldId id="353" r:id="rId8"/>
    <p:sldId id="327" r:id="rId9"/>
    <p:sldId id="363" r:id="rId10"/>
    <p:sldId id="364" r:id="rId11"/>
    <p:sldId id="366" r:id="rId12"/>
    <p:sldId id="377" r:id="rId13"/>
    <p:sldId id="378" r:id="rId14"/>
    <p:sldId id="379" r:id="rId15"/>
    <p:sldId id="342" r:id="rId16"/>
    <p:sldId id="380" r:id="rId17"/>
    <p:sldId id="383" r:id="rId18"/>
    <p:sldId id="384" r:id="rId19"/>
    <p:sldId id="385" r:id="rId20"/>
    <p:sldId id="386" r:id="rId21"/>
    <p:sldId id="387" r:id="rId22"/>
    <p:sldId id="351" r:id="rId23"/>
    <p:sldId id="388" r:id="rId24"/>
    <p:sldId id="389" r:id="rId25"/>
    <p:sldId id="390" r:id="rId26"/>
    <p:sldId id="391" r:id="rId27"/>
    <p:sldId id="392" r:id="rId28"/>
    <p:sldId id="393" r:id="rId29"/>
    <p:sldId id="394" r:id="rId30"/>
    <p:sldId id="414" r:id="rId31"/>
    <p:sldId id="419" r:id="rId32"/>
    <p:sldId id="418" r:id="rId33"/>
    <p:sldId id="416" r:id="rId34"/>
    <p:sldId id="283" r:id="rId35"/>
  </p:sldIdLst>
  <p:sldSz cx="9144000" cy="5143500" type="screen16x9"/>
  <p:notesSz cx="6858000" cy="9144000"/>
  <p:embeddedFontLst>
    <p:embeddedFont>
      <p:font typeface="等线" panose="02010600030101010101" pitchFamily="2" charset="-122"/>
      <p:regular r:id="rId37"/>
      <p:bold r:id="rId38"/>
    </p:embeddedFont>
    <p:embeddedFont>
      <p:font typeface="思源黑体 CN Bold" panose="020B0604020202020204" charset="-128"/>
      <p:bold r:id="rId39"/>
    </p:embeddedFont>
    <p:embeddedFont>
      <p:font typeface=".VnTime" panose="020B7200000000000000" pitchFamily="34" charset="0"/>
      <p:regular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Kalam" panose="020B0604020202020204" charset="0"/>
      <p:regular r:id="rId47"/>
      <p:bold r:id="rId48"/>
    </p:embeddedFont>
    <p:embeddedFont>
      <p:font typeface="Montserrat" panose="00000500000000000000" pitchFamily="2" charset="0"/>
      <p:regular r:id="rId49"/>
      <p:bold r:id="rId50"/>
      <p:italic r:id="rId51"/>
      <p:boldItalic r:id="rId52"/>
    </p:embeddedFont>
    <p:embeddedFont>
      <p:font typeface="Segoe UI" panose="020B0502040204020203" pitchFamily="34" charset="0"/>
      <p:regular r:id="rId53"/>
      <p:bold r:id="rId54"/>
      <p:italic r:id="rId55"/>
      <p:boldItalic r:id="rId56"/>
    </p:embeddedFont>
    <p:embeddedFont>
      <p:font typeface="UTM Avo" panose="02040603050506020204" pitchFamily="18" charset="0"/>
      <p:regular r:id="rId57"/>
      <p:bold r:id="rId58"/>
      <p:italic r:id="rId59"/>
      <p:boldItalic r:id="rId60"/>
    </p:embeddedFont>
    <p:embeddedFont>
      <p:font typeface="UTM Azuki" panose="02040603050506020204" pitchFamily="18" charset="0"/>
      <p:regular r:id="rId61"/>
    </p:embeddedFont>
    <p:embeddedFont>
      <p:font typeface="UTM Charlotte" panose="02040603050506020204" pitchFamily="18" charset="0"/>
      <p:regular r:id="rId62"/>
    </p:embeddedFont>
    <p:embeddedFont>
      <p:font typeface="UTM Cookies" panose="02040603050506020204" pitchFamily="18" charset="0"/>
      <p:regular r:id="rId63"/>
    </p:embeddedFont>
    <p:embeddedFont>
      <p:font typeface="UTM French Vanilla" panose="02040603050506020204" pitchFamily="18" charset="0"/>
      <p:regular r:id="rId64"/>
    </p:embeddedFont>
    <p:embeddedFont>
      <p:font typeface="UTM Nokia Standard" panose="02040603050506020204" pitchFamily="18" charset="0"/>
      <p:regular r:id="rId65"/>
      <p:bold r:id="rId66"/>
    </p:embeddedFont>
    <p:embeddedFont>
      <p:font typeface="UVN Ai Cap" panose="02040603050506020204" pitchFamily="18" charset="0"/>
      <p:regular r:id="rId67"/>
      <p:bold r:id="rId68"/>
    </p:embeddedFont>
    <p:embeddedFont>
      <p:font typeface="UVN Chinh Luan" panose="02030503070506020404" pitchFamily="18" charset="0"/>
      <p:regular r:id="rId69"/>
      <p:bold r:id="rId70"/>
      <p:italic r:id="rId71"/>
      <p:boldItalic r:id="rId72"/>
    </p:embeddedFont>
    <p:embeddedFont>
      <p:font typeface="UVN Mang Cau Nang" panose="03060902050402020B05" pitchFamily="66" charset="0"/>
      <p:regular r:id="rId73"/>
      <p:italic r:id="rId74"/>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C1C1C"/>
    <a:srgbClr val="EF8600"/>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0" y="60"/>
      </p:cViewPr>
      <p:guideLst/>
    </p:cSldViewPr>
  </p:slideViewPr>
  <p:notesTextViewPr>
    <p:cViewPr>
      <p:scale>
        <a:sx n="1" d="1"/>
        <a:sy n="1" d="1"/>
      </p:scale>
      <p:origin x="0" y="0"/>
    </p:cViewPr>
  </p:notesTextViewPr>
  <p:sorterViewPr>
    <p:cViewPr>
      <p:scale>
        <a:sx n="150" d="100"/>
        <a:sy n="150" d="100"/>
      </p:scale>
      <p:origin x="0" y="-60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font" Target="fonts/font32.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74" Type="http://schemas.openxmlformats.org/officeDocument/2006/relationships/font" Target="fonts/font38.fntdata"/><Relationship Id="rId5" Type="http://schemas.openxmlformats.org/officeDocument/2006/relationships/slide" Target="slides/slide1.xml"/><Relationship Id="rId61" Type="http://schemas.openxmlformats.org/officeDocument/2006/relationships/font" Target="fonts/font2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font" Target="fonts/font33.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5.fntdata"/><Relationship Id="rId72" Type="http://schemas.openxmlformats.org/officeDocument/2006/relationships/font" Target="fonts/font3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font" Target="fonts/font3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73" Type="http://schemas.openxmlformats.org/officeDocument/2006/relationships/font" Target="fonts/font37.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3.fntdata"/><Relationship Id="rId34" Type="http://schemas.openxmlformats.org/officeDocument/2006/relationships/slide" Target="slides/slide30.xml"/><Relationship Id="rId50" Type="http://schemas.openxmlformats.org/officeDocument/2006/relationships/font" Target="fonts/font14.fntdata"/><Relationship Id="rId55" Type="http://schemas.openxmlformats.org/officeDocument/2006/relationships/font" Target="fonts/font19.fntdata"/><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35.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B6F11-BC89-4AAB-A063-12B9341974DC}" type="datetimeFigureOut">
              <a:rPr lang="en-US" smtClean="0"/>
              <a:t>12-Apr-23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4C92A-ECB1-46C6-BAB7-7FC3E8BD5278}" type="slidenum">
              <a:rPr lang="en-US" smtClean="0"/>
              <a:t>‹#›</a:t>
            </a:fld>
            <a:endParaRPr lang="en-US"/>
          </a:p>
        </p:txBody>
      </p:sp>
    </p:spTree>
    <p:extLst>
      <p:ext uri="{BB962C8B-B14F-4D97-AF65-F5344CB8AC3E}">
        <p14:creationId xmlns:p14="http://schemas.microsoft.com/office/powerpoint/2010/main" val="22820778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E4C92A-ECB1-46C6-BAB7-7FC3E8BD5278}" type="slidenum">
              <a:rPr lang="en-US" smtClean="0"/>
              <a:t>8</a:t>
            </a:fld>
            <a:endParaRPr lang="en-US"/>
          </a:p>
        </p:txBody>
      </p:sp>
    </p:spTree>
    <p:extLst>
      <p:ext uri="{BB962C8B-B14F-4D97-AF65-F5344CB8AC3E}">
        <p14:creationId xmlns:p14="http://schemas.microsoft.com/office/powerpoint/2010/main" val="52955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E4C92A-ECB1-46C6-BAB7-7FC3E8BD5278}" type="slidenum">
              <a:rPr lang="en-US" smtClean="0"/>
              <a:t>10</a:t>
            </a:fld>
            <a:endParaRPr lang="en-US"/>
          </a:p>
        </p:txBody>
      </p:sp>
    </p:spTree>
    <p:extLst>
      <p:ext uri="{BB962C8B-B14F-4D97-AF65-F5344CB8AC3E}">
        <p14:creationId xmlns:p14="http://schemas.microsoft.com/office/powerpoint/2010/main" val="220841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E4C92A-ECB1-46C6-BAB7-7FC3E8BD5278}" type="slidenum">
              <a:rPr lang="en-US" smtClean="0"/>
              <a:t>11</a:t>
            </a:fld>
            <a:endParaRPr lang="en-US"/>
          </a:p>
        </p:txBody>
      </p:sp>
    </p:spTree>
    <p:extLst>
      <p:ext uri="{BB962C8B-B14F-4D97-AF65-F5344CB8AC3E}">
        <p14:creationId xmlns:p14="http://schemas.microsoft.com/office/powerpoint/2010/main" val="326491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E4C92A-ECB1-46C6-BAB7-7FC3E8BD5278}" type="slidenum">
              <a:rPr lang="en-US" smtClean="0"/>
              <a:t>13</a:t>
            </a:fld>
            <a:endParaRPr lang="en-US"/>
          </a:p>
        </p:txBody>
      </p:sp>
    </p:spTree>
    <p:extLst>
      <p:ext uri="{BB962C8B-B14F-4D97-AF65-F5344CB8AC3E}">
        <p14:creationId xmlns:p14="http://schemas.microsoft.com/office/powerpoint/2010/main" val="10617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E6CE103-2E8E-4E3E-B316-BD1BA86DB69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1208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E49F-BDB5-4E12-8EC1-DEA201E29E2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2C0CF8-7C2E-47AA-98AE-A5F1FBD203E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A099FFE-59D1-4CE6-B38A-727C8D1C62C9}"/>
              </a:ext>
            </a:extLst>
          </p:cNvPr>
          <p:cNvSpPr>
            <a:spLocks noGrp="1"/>
          </p:cNvSpPr>
          <p:nvPr>
            <p:ph type="dt" sz="half" idx="10"/>
          </p:nvPr>
        </p:nvSpPr>
        <p:spPr/>
        <p:txBody>
          <a:bodyPr/>
          <a:lstStyle/>
          <a:p>
            <a:fld id="{88C05F66-04D4-498F-A747-5DC84AA113D1}" type="datetimeFigureOut">
              <a:rPr lang="en-US" smtClean="0"/>
              <a:t>12-Apr-23</a:t>
            </a:fld>
            <a:endParaRPr lang="en-US"/>
          </a:p>
        </p:txBody>
      </p:sp>
      <p:sp>
        <p:nvSpPr>
          <p:cNvPr id="5" name="Footer Placeholder 4">
            <a:extLst>
              <a:ext uri="{FF2B5EF4-FFF2-40B4-BE49-F238E27FC236}">
                <a16:creationId xmlns:a16="http://schemas.microsoft.com/office/drawing/2014/main" id="{9E0DCD65-C7C3-46DC-900B-16C0DC4542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18B19-96C2-4D35-8035-F5B8ED78727A}"/>
              </a:ext>
            </a:extLst>
          </p:cNvPr>
          <p:cNvSpPr>
            <a:spLocks noGrp="1"/>
          </p:cNvSpPr>
          <p:nvPr>
            <p:ph type="sldNum" sz="quarter" idx="12"/>
          </p:nvPr>
        </p:nvSpPr>
        <p:spPr/>
        <p:txBody>
          <a:bodyPr/>
          <a:lstStyle/>
          <a:p>
            <a:fld id="{8CE143E9-9C2A-4DCA-B031-DA1D099BAAD9}" type="slidenum">
              <a:rPr lang="en-US" smtClean="0"/>
              <a:t>‹#›</a:t>
            </a:fld>
            <a:endParaRPr lang="en-US"/>
          </a:p>
        </p:txBody>
      </p:sp>
    </p:spTree>
    <p:extLst>
      <p:ext uri="{BB962C8B-B14F-4D97-AF65-F5344CB8AC3E}">
        <p14:creationId xmlns:p14="http://schemas.microsoft.com/office/powerpoint/2010/main" val="876921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81625-0096-480B-B284-F79C4CDD1F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D9DC9E-4AE8-4142-B2A3-1CBEE63984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5A886-6C6F-42D2-B896-2015702193DF}"/>
              </a:ext>
            </a:extLst>
          </p:cNvPr>
          <p:cNvSpPr>
            <a:spLocks noGrp="1"/>
          </p:cNvSpPr>
          <p:nvPr>
            <p:ph type="dt" sz="half" idx="10"/>
          </p:nvPr>
        </p:nvSpPr>
        <p:spPr/>
        <p:txBody>
          <a:bodyPr/>
          <a:lstStyle/>
          <a:p>
            <a:fld id="{88C05F66-04D4-498F-A747-5DC84AA113D1}" type="datetimeFigureOut">
              <a:rPr lang="en-US" smtClean="0"/>
              <a:t>12-Apr-23</a:t>
            </a:fld>
            <a:endParaRPr lang="en-US"/>
          </a:p>
        </p:txBody>
      </p:sp>
      <p:sp>
        <p:nvSpPr>
          <p:cNvPr id="5" name="Footer Placeholder 4">
            <a:extLst>
              <a:ext uri="{FF2B5EF4-FFF2-40B4-BE49-F238E27FC236}">
                <a16:creationId xmlns:a16="http://schemas.microsoft.com/office/drawing/2014/main" id="{ACFA85D1-95C5-4861-ACC5-EA287219F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3B3B6-20DF-4606-B6A1-6AEA2886F138}"/>
              </a:ext>
            </a:extLst>
          </p:cNvPr>
          <p:cNvSpPr>
            <a:spLocks noGrp="1"/>
          </p:cNvSpPr>
          <p:nvPr>
            <p:ph type="sldNum" sz="quarter" idx="12"/>
          </p:nvPr>
        </p:nvSpPr>
        <p:spPr/>
        <p:txBody>
          <a:bodyPr/>
          <a:lstStyle/>
          <a:p>
            <a:fld id="{8CE143E9-9C2A-4DCA-B031-DA1D099BAAD9}" type="slidenum">
              <a:rPr lang="en-US" smtClean="0"/>
              <a:t>‹#›</a:t>
            </a:fld>
            <a:endParaRPr lang="en-US"/>
          </a:p>
        </p:txBody>
      </p:sp>
    </p:spTree>
    <p:extLst>
      <p:ext uri="{BB962C8B-B14F-4D97-AF65-F5344CB8AC3E}">
        <p14:creationId xmlns:p14="http://schemas.microsoft.com/office/powerpoint/2010/main" val="2601737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F685E5-2371-474E-841B-CC50888A2FE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902C0A-7D04-4E05-8BBD-93F90486262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52D6B-7B98-48D8-9CF5-6D9D2C9F3895}"/>
              </a:ext>
            </a:extLst>
          </p:cNvPr>
          <p:cNvSpPr>
            <a:spLocks noGrp="1"/>
          </p:cNvSpPr>
          <p:nvPr>
            <p:ph type="dt" sz="half" idx="10"/>
          </p:nvPr>
        </p:nvSpPr>
        <p:spPr/>
        <p:txBody>
          <a:bodyPr/>
          <a:lstStyle/>
          <a:p>
            <a:fld id="{88C05F66-04D4-498F-A747-5DC84AA113D1}" type="datetimeFigureOut">
              <a:rPr lang="en-US" smtClean="0"/>
              <a:t>12-Apr-23</a:t>
            </a:fld>
            <a:endParaRPr lang="en-US"/>
          </a:p>
        </p:txBody>
      </p:sp>
      <p:sp>
        <p:nvSpPr>
          <p:cNvPr id="5" name="Footer Placeholder 4">
            <a:extLst>
              <a:ext uri="{FF2B5EF4-FFF2-40B4-BE49-F238E27FC236}">
                <a16:creationId xmlns:a16="http://schemas.microsoft.com/office/drawing/2014/main" id="{96589346-840E-4317-8736-A5645CDBB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CFACD-5117-46E0-8249-F18D0653D90B}"/>
              </a:ext>
            </a:extLst>
          </p:cNvPr>
          <p:cNvSpPr>
            <a:spLocks noGrp="1"/>
          </p:cNvSpPr>
          <p:nvPr>
            <p:ph type="sldNum" sz="quarter" idx="12"/>
          </p:nvPr>
        </p:nvSpPr>
        <p:spPr/>
        <p:txBody>
          <a:bodyPr/>
          <a:lstStyle/>
          <a:p>
            <a:fld id="{8CE143E9-9C2A-4DCA-B031-DA1D099BAAD9}" type="slidenum">
              <a:rPr lang="en-US" smtClean="0"/>
              <a:t>‹#›</a:t>
            </a:fld>
            <a:endParaRPr lang="en-US"/>
          </a:p>
        </p:txBody>
      </p:sp>
    </p:spTree>
    <p:extLst>
      <p:ext uri="{BB962C8B-B14F-4D97-AF65-F5344CB8AC3E}">
        <p14:creationId xmlns:p14="http://schemas.microsoft.com/office/powerpoint/2010/main" val="1720844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10" y="194193"/>
            <a:ext cx="8539315" cy="859366"/>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6" name="Group 15"/>
          <p:cNvGrpSpPr/>
          <p:nvPr userDrawn="1"/>
        </p:nvGrpSpPr>
        <p:grpSpPr>
          <a:xfrm>
            <a:off x="294376" y="1030041"/>
            <a:ext cx="8582414" cy="3903573"/>
            <a:chOff x="220782" y="1309284"/>
            <a:chExt cx="6436810" cy="3624331"/>
          </a:xfrm>
        </p:grpSpPr>
        <p:sp>
          <p:nvSpPr>
            <p:cNvPr id="17" name="Freeform 16"/>
            <p:cNvSpPr/>
            <p:nvPr/>
          </p:nvSpPr>
          <p:spPr>
            <a:xfrm>
              <a:off x="1344141" y="1309284"/>
              <a:ext cx="5254779" cy="31836"/>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3" name="Group 2">
            <a:extLst>
              <a:ext uri="{FF2B5EF4-FFF2-40B4-BE49-F238E27FC236}">
                <a16:creationId xmlns:a16="http://schemas.microsoft.com/office/drawing/2014/main" id="{8DDFC95A-4495-4C37-B4AD-CB0303C12685}"/>
              </a:ext>
            </a:extLst>
          </p:cNvPr>
          <p:cNvGrpSpPr/>
          <p:nvPr userDrawn="1"/>
        </p:nvGrpSpPr>
        <p:grpSpPr>
          <a:xfrm>
            <a:off x="378397" y="374736"/>
            <a:ext cx="1175657" cy="1076447"/>
            <a:chOff x="1856085" y="3027724"/>
            <a:chExt cx="1567543" cy="1435263"/>
          </a:xfrm>
        </p:grpSpPr>
        <p:sp>
          <p:nvSpPr>
            <p:cNvPr id="2" name="Hexagon 1">
              <a:extLst>
                <a:ext uri="{FF2B5EF4-FFF2-40B4-BE49-F238E27FC236}">
                  <a16:creationId xmlns:a16="http://schemas.microsoft.com/office/drawing/2014/main" id="{926F64AC-DBB4-41FC-9D8B-59D4EC30789A}"/>
                </a:ext>
              </a:extLst>
            </p:cNvPr>
            <p:cNvSpPr/>
            <p:nvPr userDrawn="1"/>
          </p:nvSpPr>
          <p:spPr>
            <a:xfrm>
              <a:off x="1856085" y="3027724"/>
              <a:ext cx="1567543" cy="1435263"/>
            </a:xfrm>
            <a:prstGeom prst="hexagon">
              <a:avLst/>
            </a:prstGeom>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Hexagon 13">
              <a:extLst>
                <a:ext uri="{FF2B5EF4-FFF2-40B4-BE49-F238E27FC236}">
                  <a16:creationId xmlns:a16="http://schemas.microsoft.com/office/drawing/2014/main" id="{4A603415-0853-49C9-BB28-27C3950AE19D}"/>
                </a:ext>
              </a:extLst>
            </p:cNvPr>
            <p:cNvSpPr/>
            <p:nvPr userDrawn="1"/>
          </p:nvSpPr>
          <p:spPr>
            <a:xfrm>
              <a:off x="1884660" y="3061355"/>
              <a:ext cx="1512000" cy="1368000"/>
            </a:xfrm>
            <a:prstGeom prst="hexagon">
              <a:avLst/>
            </a:prstGeom>
            <a:solidFill>
              <a:schemeClr val="accent2"/>
            </a:solidFill>
            <a:ln w="19050">
              <a:solidFill>
                <a:srgbClr val="1C1C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11" name="Picture 2">
            <a:extLst>
              <a:ext uri="{FF2B5EF4-FFF2-40B4-BE49-F238E27FC236}">
                <a16:creationId xmlns:a16="http://schemas.microsoft.com/office/drawing/2014/main" id="{D20E53BC-1B4F-4842-B6FD-84426DC20C2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548075" y="447474"/>
            <a:ext cx="782712" cy="96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83CF5FC4-2838-452E-803C-E2A308E1868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03079" y="4760100"/>
            <a:ext cx="840922" cy="378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33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800" dirty="0"/>
          </a:p>
        </p:txBody>
      </p:sp>
      <p:pic>
        <p:nvPicPr>
          <p:cNvPr id="3" name="Picture 2">
            <a:extLst>
              <a:ext uri="{FF2B5EF4-FFF2-40B4-BE49-F238E27FC236}">
                <a16:creationId xmlns:a16="http://schemas.microsoft.com/office/drawing/2014/main" id="{140B127C-92B5-4FFA-837D-E04006F66D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14813" y="0"/>
            <a:ext cx="714375" cy="321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03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311910"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7" name="Group 16"/>
          <p:cNvGrpSpPr/>
          <p:nvPr userDrawn="1"/>
        </p:nvGrpSpPr>
        <p:grpSpPr>
          <a:xfrm>
            <a:off x="281405" y="1297306"/>
            <a:ext cx="8582414" cy="3626784"/>
            <a:chOff x="220782" y="1306831"/>
            <a:chExt cx="6436810" cy="3626784"/>
          </a:xfrm>
        </p:grpSpPr>
        <p:sp>
          <p:nvSpPr>
            <p:cNvPr id="18" name="Freeform 17"/>
            <p:cNvSpPr/>
            <p:nvPr/>
          </p:nvSpPr>
          <p:spPr>
            <a:xfrm>
              <a:off x="1217672" y="1306831"/>
              <a:ext cx="5381248" cy="34289"/>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2" name="Picture 2">
            <a:extLst>
              <a:ext uri="{FF2B5EF4-FFF2-40B4-BE49-F238E27FC236}">
                <a16:creationId xmlns:a16="http://schemas.microsoft.com/office/drawing/2014/main" id="{86662373-B307-4144-BB90-E3E3A20867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3079" y="4760100"/>
            <a:ext cx="840922" cy="37841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0AB5C438-BA2C-4156-80DC-75B6F897ACDF}"/>
              </a:ext>
            </a:extLst>
          </p:cNvPr>
          <p:cNvGrpSpPr/>
          <p:nvPr userDrawn="1"/>
        </p:nvGrpSpPr>
        <p:grpSpPr>
          <a:xfrm>
            <a:off x="378397" y="374736"/>
            <a:ext cx="1175657" cy="1076447"/>
            <a:chOff x="1856085" y="3027724"/>
            <a:chExt cx="1567543" cy="1435263"/>
          </a:xfrm>
          <a:solidFill>
            <a:schemeClr val="accent5">
              <a:lumMod val="60000"/>
              <a:lumOff val="40000"/>
            </a:schemeClr>
          </a:solidFill>
        </p:grpSpPr>
        <p:sp>
          <p:nvSpPr>
            <p:cNvPr id="24" name="Hexagon 23">
              <a:extLst>
                <a:ext uri="{FF2B5EF4-FFF2-40B4-BE49-F238E27FC236}">
                  <a16:creationId xmlns:a16="http://schemas.microsoft.com/office/drawing/2014/main" id="{9C193D61-C041-48AA-BBCA-264D36A00FF8}"/>
                </a:ext>
              </a:extLst>
            </p:cNvPr>
            <p:cNvSpPr/>
            <p:nvPr userDrawn="1"/>
          </p:nvSpPr>
          <p:spPr>
            <a:xfrm>
              <a:off x="1856085" y="3027724"/>
              <a:ext cx="1567543" cy="1435263"/>
            </a:xfrm>
            <a:prstGeom prst="hexagon">
              <a:avLst/>
            </a:prstGeom>
            <a:grp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Hexagon 24">
              <a:extLst>
                <a:ext uri="{FF2B5EF4-FFF2-40B4-BE49-F238E27FC236}">
                  <a16:creationId xmlns:a16="http://schemas.microsoft.com/office/drawing/2014/main" id="{E09CEA05-2BCD-4B4F-B6A0-80D4459F37E5}"/>
                </a:ext>
              </a:extLst>
            </p:cNvPr>
            <p:cNvSpPr/>
            <p:nvPr userDrawn="1"/>
          </p:nvSpPr>
          <p:spPr>
            <a:xfrm>
              <a:off x="1884660" y="3061355"/>
              <a:ext cx="1512000" cy="1368000"/>
            </a:xfrm>
            <a:prstGeom prst="hexagon">
              <a:avLst/>
            </a:prstGeom>
            <a:grpFill/>
            <a:ln w="19050">
              <a:solidFill>
                <a:srgbClr val="1C1C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26" name="Picture 2">
            <a:extLst>
              <a:ext uri="{FF2B5EF4-FFF2-40B4-BE49-F238E27FC236}">
                <a16:creationId xmlns:a16="http://schemas.microsoft.com/office/drawing/2014/main" id="{7E001AAB-9180-49CB-9142-C9C859300B2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548075" y="447474"/>
            <a:ext cx="782712" cy="96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10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800" dirty="0"/>
          </a:p>
        </p:txBody>
      </p:sp>
      <p:pic>
        <p:nvPicPr>
          <p:cNvPr id="3" name="Picture 2">
            <a:extLst>
              <a:ext uri="{FF2B5EF4-FFF2-40B4-BE49-F238E27FC236}">
                <a16:creationId xmlns:a16="http://schemas.microsoft.com/office/drawing/2014/main" id="{92CE4799-9C5D-4310-94C4-3C1862D9B6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14813" y="0"/>
            <a:ext cx="714375" cy="321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58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10"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p:cNvGrpSpPr/>
          <p:nvPr userDrawn="1"/>
        </p:nvGrpSpPr>
        <p:grpSpPr>
          <a:xfrm>
            <a:off x="281405" y="1297306"/>
            <a:ext cx="8582414" cy="3626784"/>
            <a:chOff x="220782" y="1306831"/>
            <a:chExt cx="6436810" cy="3626784"/>
          </a:xfrm>
        </p:grpSpPr>
        <p:sp>
          <p:nvSpPr>
            <p:cNvPr id="5" name="Freeform 4"/>
            <p:cNvSpPr/>
            <p:nvPr/>
          </p:nvSpPr>
          <p:spPr>
            <a:xfrm>
              <a:off x="1272688" y="1306831"/>
              <a:ext cx="5326232" cy="34289"/>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3" name="Picture 2">
            <a:extLst>
              <a:ext uri="{FF2B5EF4-FFF2-40B4-BE49-F238E27FC236}">
                <a16:creationId xmlns:a16="http://schemas.microsoft.com/office/drawing/2014/main" id="{5DC11319-ABE3-438E-9C1E-5DB08EA202A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3079" y="4760100"/>
            <a:ext cx="840922" cy="37841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A67B629-E275-43AE-B668-2DCE72E0CB5C}"/>
              </a:ext>
            </a:extLst>
          </p:cNvPr>
          <p:cNvGrpSpPr/>
          <p:nvPr userDrawn="1"/>
        </p:nvGrpSpPr>
        <p:grpSpPr>
          <a:xfrm>
            <a:off x="378397" y="374736"/>
            <a:ext cx="1175657" cy="1076447"/>
            <a:chOff x="1856085" y="3027724"/>
            <a:chExt cx="1567543" cy="1435263"/>
          </a:xfrm>
          <a:solidFill>
            <a:schemeClr val="accent6">
              <a:lumMod val="20000"/>
              <a:lumOff val="80000"/>
            </a:schemeClr>
          </a:solidFill>
        </p:grpSpPr>
        <p:sp>
          <p:nvSpPr>
            <p:cNvPr id="15" name="Hexagon 14">
              <a:extLst>
                <a:ext uri="{FF2B5EF4-FFF2-40B4-BE49-F238E27FC236}">
                  <a16:creationId xmlns:a16="http://schemas.microsoft.com/office/drawing/2014/main" id="{69D8F1E0-3247-4BA3-AF07-265B27734C64}"/>
                </a:ext>
              </a:extLst>
            </p:cNvPr>
            <p:cNvSpPr/>
            <p:nvPr userDrawn="1"/>
          </p:nvSpPr>
          <p:spPr>
            <a:xfrm>
              <a:off x="1856085" y="3027724"/>
              <a:ext cx="1567543" cy="1435263"/>
            </a:xfrm>
            <a:prstGeom prst="hexagon">
              <a:avLst/>
            </a:prstGeom>
            <a:grp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Hexagon 15">
              <a:extLst>
                <a:ext uri="{FF2B5EF4-FFF2-40B4-BE49-F238E27FC236}">
                  <a16:creationId xmlns:a16="http://schemas.microsoft.com/office/drawing/2014/main" id="{D79D36FF-9A04-42EC-8566-5100C0CC6113}"/>
                </a:ext>
              </a:extLst>
            </p:cNvPr>
            <p:cNvSpPr/>
            <p:nvPr userDrawn="1"/>
          </p:nvSpPr>
          <p:spPr>
            <a:xfrm>
              <a:off x="1884660" y="3061355"/>
              <a:ext cx="1512000" cy="1368000"/>
            </a:xfrm>
            <a:prstGeom prst="hexagon">
              <a:avLst/>
            </a:prstGeom>
            <a:grpFill/>
            <a:ln w="19050">
              <a:solidFill>
                <a:srgbClr val="1C1C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17" name="Picture 2">
            <a:extLst>
              <a:ext uri="{FF2B5EF4-FFF2-40B4-BE49-F238E27FC236}">
                <a16:creationId xmlns:a16="http://schemas.microsoft.com/office/drawing/2014/main" id="{49ABF6A9-63D2-49B8-ABA0-A2F6C004836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548075" y="447474"/>
            <a:ext cx="782712" cy="96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4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800" dirty="0"/>
          </a:p>
        </p:txBody>
      </p:sp>
      <p:pic>
        <p:nvPicPr>
          <p:cNvPr id="3" name="Picture 2">
            <a:extLst>
              <a:ext uri="{FF2B5EF4-FFF2-40B4-BE49-F238E27FC236}">
                <a16:creationId xmlns:a16="http://schemas.microsoft.com/office/drawing/2014/main" id="{419F2D1F-0737-4FB8-8C9C-EA5D8FC326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14813" y="0"/>
            <a:ext cx="714375" cy="321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274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10"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p:cNvGrpSpPr/>
          <p:nvPr userDrawn="1"/>
        </p:nvGrpSpPr>
        <p:grpSpPr>
          <a:xfrm>
            <a:off x="281405" y="1297306"/>
            <a:ext cx="8582414" cy="3626784"/>
            <a:chOff x="220782" y="1306831"/>
            <a:chExt cx="6436810" cy="3626784"/>
          </a:xfrm>
        </p:grpSpPr>
        <p:sp>
          <p:nvSpPr>
            <p:cNvPr id="5" name="Freeform 4"/>
            <p:cNvSpPr/>
            <p:nvPr/>
          </p:nvSpPr>
          <p:spPr>
            <a:xfrm>
              <a:off x="1209878" y="1306831"/>
              <a:ext cx="5389042" cy="34289"/>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3" name="Picture 2">
            <a:extLst>
              <a:ext uri="{FF2B5EF4-FFF2-40B4-BE49-F238E27FC236}">
                <a16:creationId xmlns:a16="http://schemas.microsoft.com/office/drawing/2014/main" id="{C9955483-F7EF-42D5-9A59-3C5E1A57F5D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3079" y="4760100"/>
            <a:ext cx="840922" cy="37841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01A11F5-7191-41BB-8ED7-F37F0E026927}"/>
              </a:ext>
            </a:extLst>
          </p:cNvPr>
          <p:cNvGrpSpPr/>
          <p:nvPr userDrawn="1"/>
        </p:nvGrpSpPr>
        <p:grpSpPr>
          <a:xfrm>
            <a:off x="378397" y="374736"/>
            <a:ext cx="1175657" cy="1076447"/>
            <a:chOff x="1856085" y="3027724"/>
            <a:chExt cx="1567543" cy="1435263"/>
          </a:xfrm>
          <a:solidFill>
            <a:srgbClr val="CCFF99"/>
          </a:solidFill>
        </p:grpSpPr>
        <p:sp>
          <p:nvSpPr>
            <p:cNvPr id="15" name="Hexagon 14">
              <a:extLst>
                <a:ext uri="{FF2B5EF4-FFF2-40B4-BE49-F238E27FC236}">
                  <a16:creationId xmlns:a16="http://schemas.microsoft.com/office/drawing/2014/main" id="{677D895A-BC57-478F-AD5B-B4BBDD8A63E9}"/>
                </a:ext>
              </a:extLst>
            </p:cNvPr>
            <p:cNvSpPr/>
            <p:nvPr userDrawn="1"/>
          </p:nvSpPr>
          <p:spPr>
            <a:xfrm>
              <a:off x="1856085" y="3027724"/>
              <a:ext cx="1567543" cy="1435263"/>
            </a:xfrm>
            <a:prstGeom prst="hexagon">
              <a:avLst/>
            </a:prstGeom>
            <a:grp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Hexagon 15">
              <a:extLst>
                <a:ext uri="{FF2B5EF4-FFF2-40B4-BE49-F238E27FC236}">
                  <a16:creationId xmlns:a16="http://schemas.microsoft.com/office/drawing/2014/main" id="{53ECD24E-505A-470E-9273-6FB3A4BDC304}"/>
                </a:ext>
              </a:extLst>
            </p:cNvPr>
            <p:cNvSpPr/>
            <p:nvPr userDrawn="1"/>
          </p:nvSpPr>
          <p:spPr>
            <a:xfrm>
              <a:off x="1884660" y="3061355"/>
              <a:ext cx="1512000" cy="1368000"/>
            </a:xfrm>
            <a:prstGeom prst="hexagon">
              <a:avLst/>
            </a:prstGeom>
            <a:grpFill/>
            <a:ln w="19050">
              <a:solidFill>
                <a:srgbClr val="1C1C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17" name="Picture 2">
            <a:extLst>
              <a:ext uri="{FF2B5EF4-FFF2-40B4-BE49-F238E27FC236}">
                <a16:creationId xmlns:a16="http://schemas.microsoft.com/office/drawing/2014/main" id="{142E5F2C-E43D-49BD-84AD-BCBD865A873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548075" y="447474"/>
            <a:ext cx="782712" cy="96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31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800" dirty="0"/>
          </a:p>
        </p:txBody>
      </p:sp>
      <p:pic>
        <p:nvPicPr>
          <p:cNvPr id="3" name="Picture 2">
            <a:extLst>
              <a:ext uri="{FF2B5EF4-FFF2-40B4-BE49-F238E27FC236}">
                <a16:creationId xmlns:a16="http://schemas.microsoft.com/office/drawing/2014/main" id="{FF65FF1B-E961-40E0-A819-8426038E01E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14813" y="0"/>
            <a:ext cx="714375" cy="321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81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B0C9A-775C-4BCE-8AC4-58961674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DB5DC5-22E4-44AA-A2C8-6F903F833F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DE03E-8151-4587-AA45-83CFB5F8660B}"/>
              </a:ext>
            </a:extLst>
          </p:cNvPr>
          <p:cNvSpPr>
            <a:spLocks noGrp="1"/>
          </p:cNvSpPr>
          <p:nvPr>
            <p:ph type="dt" sz="half" idx="10"/>
          </p:nvPr>
        </p:nvSpPr>
        <p:spPr/>
        <p:txBody>
          <a:bodyPr/>
          <a:lstStyle/>
          <a:p>
            <a:fld id="{88C05F66-04D4-498F-A747-5DC84AA113D1}" type="datetimeFigureOut">
              <a:rPr lang="en-US" smtClean="0"/>
              <a:t>12-Apr-23</a:t>
            </a:fld>
            <a:endParaRPr lang="en-US"/>
          </a:p>
        </p:txBody>
      </p:sp>
      <p:sp>
        <p:nvSpPr>
          <p:cNvPr id="5" name="Footer Placeholder 4">
            <a:extLst>
              <a:ext uri="{FF2B5EF4-FFF2-40B4-BE49-F238E27FC236}">
                <a16:creationId xmlns:a16="http://schemas.microsoft.com/office/drawing/2014/main" id="{825DE2FD-E75B-4A88-B8DF-09822548E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87C01-80F5-4C3D-A769-686C46756C9D}"/>
              </a:ext>
            </a:extLst>
          </p:cNvPr>
          <p:cNvSpPr>
            <a:spLocks noGrp="1"/>
          </p:cNvSpPr>
          <p:nvPr>
            <p:ph type="sldNum" sz="quarter" idx="12"/>
          </p:nvPr>
        </p:nvSpPr>
        <p:spPr/>
        <p:txBody>
          <a:bodyPr/>
          <a:lstStyle/>
          <a:p>
            <a:fld id="{8CE143E9-9C2A-4DCA-B031-DA1D099BAAD9}" type="slidenum">
              <a:rPr lang="en-US" smtClean="0"/>
              <a:t>‹#›</a:t>
            </a:fld>
            <a:endParaRPr lang="en-US"/>
          </a:p>
        </p:txBody>
      </p:sp>
    </p:spTree>
    <p:extLst>
      <p:ext uri="{BB962C8B-B14F-4D97-AF65-F5344CB8AC3E}">
        <p14:creationId xmlns:p14="http://schemas.microsoft.com/office/powerpoint/2010/main" val="2658470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800" dirty="0"/>
          </a:p>
        </p:txBody>
      </p:sp>
      <p:pic>
        <p:nvPicPr>
          <p:cNvPr id="3" name="Picture 2">
            <a:extLst>
              <a:ext uri="{FF2B5EF4-FFF2-40B4-BE49-F238E27FC236}">
                <a16:creationId xmlns:a16="http://schemas.microsoft.com/office/drawing/2014/main" id="{064ADFA7-A7DD-4369-81EF-29190CB6E6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1504" y="27215"/>
            <a:ext cx="920993" cy="405301"/>
          </a:xfrm>
          <a:prstGeom prst="rect">
            <a:avLst/>
          </a:prstGeom>
        </p:spPr>
      </p:pic>
    </p:spTree>
    <p:extLst>
      <p:ext uri="{BB962C8B-B14F-4D97-AF65-F5344CB8AC3E}">
        <p14:creationId xmlns:p14="http://schemas.microsoft.com/office/powerpoint/2010/main" val="241720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242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1597820"/>
            <a:ext cx="7772400" cy="1102519"/>
          </a:xfrm>
        </p:spPr>
        <p:txBody>
          <a:bodyPr/>
          <a:lstStyle/>
          <a:p>
            <a:r>
              <a:rPr lang="vi-VN"/>
              <a:t>Bấm &amp; sửa kiểu tiêu đề</a:t>
            </a:r>
            <a:endParaRPr lang="en-US"/>
          </a:p>
        </p:txBody>
      </p:sp>
      <p:sp>
        <p:nvSpPr>
          <p:cNvPr id="3" name="Tiêu đề phụ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60A7D6DA-313D-4D32-82A5-479F9A219F74}"/>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8EC97AC3-C043-4411-8F91-33038D296308}"/>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CAA3ADF9-AB31-4635-98BA-15688AB33CBC}"/>
              </a:ext>
            </a:extLst>
          </p:cNvPr>
          <p:cNvSpPr>
            <a:spLocks noGrp="1"/>
          </p:cNvSpPr>
          <p:nvPr>
            <p:ph type="sldNum" sz="quarter" idx="12"/>
          </p:nvPr>
        </p:nvSpPr>
        <p:spPr/>
        <p:txBody>
          <a:bodyPr/>
          <a:lstStyle>
            <a:lvl1pPr>
              <a:defRPr/>
            </a:lvl1pPr>
          </a:lstStyle>
          <a:p>
            <a:fld id="{0D9656C3-449C-4889-8D6C-497935919722}" type="slidenum">
              <a:rPr lang="en-US" altLang="en-US"/>
              <a:pPr/>
              <a:t>‹#›</a:t>
            </a:fld>
            <a:endParaRPr lang="en-US" altLang="en-US"/>
          </a:p>
        </p:txBody>
      </p:sp>
    </p:spTree>
    <p:extLst>
      <p:ext uri="{BB962C8B-B14F-4D97-AF65-F5344CB8AC3E}">
        <p14:creationId xmlns:p14="http://schemas.microsoft.com/office/powerpoint/2010/main" val="3380772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DE287E57-6D61-47B8-B07F-6669B02F1F1B}"/>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00A677B4-CACD-4BFA-88C7-8F3FB22D5217}"/>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0B6EF3B4-2CE3-4449-A041-521F775AE35D}"/>
              </a:ext>
            </a:extLst>
          </p:cNvPr>
          <p:cNvSpPr>
            <a:spLocks noGrp="1"/>
          </p:cNvSpPr>
          <p:nvPr>
            <p:ph type="sldNum" sz="quarter" idx="12"/>
          </p:nvPr>
        </p:nvSpPr>
        <p:spPr/>
        <p:txBody>
          <a:bodyPr/>
          <a:lstStyle>
            <a:lvl1pPr>
              <a:defRPr/>
            </a:lvl1pPr>
          </a:lstStyle>
          <a:p>
            <a:fld id="{C6891454-60EA-4CB0-AAD2-C87D6FEE4755}" type="slidenum">
              <a:rPr lang="en-US" altLang="en-US"/>
              <a:pPr/>
              <a:t>‹#›</a:t>
            </a:fld>
            <a:endParaRPr lang="en-US" altLang="en-US"/>
          </a:p>
        </p:txBody>
      </p:sp>
    </p:spTree>
    <p:extLst>
      <p:ext uri="{BB962C8B-B14F-4D97-AF65-F5344CB8AC3E}">
        <p14:creationId xmlns:p14="http://schemas.microsoft.com/office/powerpoint/2010/main" val="1670091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3305176"/>
            <a:ext cx="7772400" cy="1021556"/>
          </a:xfrm>
        </p:spPr>
        <p:txBody>
          <a:bodyPr anchor="t"/>
          <a:lstStyle>
            <a:lvl1pPr algn="l">
              <a:defRPr sz="3000" b="1" cap="all"/>
            </a:lvl1pPr>
          </a:lstStyle>
          <a:p>
            <a:r>
              <a:rPr lang="vi-VN"/>
              <a:t>Bấm &amp; sửa kiểu tiêu đề</a:t>
            </a:r>
            <a:endParaRPr lang="en-US"/>
          </a:p>
        </p:txBody>
      </p:sp>
      <p:sp>
        <p:nvSpPr>
          <p:cNvPr id="3" name="Nơi giữ chỗ cho Văn bản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FBF3C488-2FC6-46E2-9B3D-4063ADC1BF65}"/>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9234C495-04E3-4A47-8E94-39C266491754}"/>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9E0C33F1-3DFB-475D-A0B6-C9B575B956BE}"/>
              </a:ext>
            </a:extLst>
          </p:cNvPr>
          <p:cNvSpPr>
            <a:spLocks noGrp="1"/>
          </p:cNvSpPr>
          <p:nvPr>
            <p:ph type="sldNum" sz="quarter" idx="12"/>
          </p:nvPr>
        </p:nvSpPr>
        <p:spPr/>
        <p:txBody>
          <a:bodyPr/>
          <a:lstStyle>
            <a:lvl1pPr>
              <a:defRPr/>
            </a:lvl1pPr>
          </a:lstStyle>
          <a:p>
            <a:fld id="{4B04F1C8-3480-44C4-9C70-059C750915B8}" type="slidenum">
              <a:rPr lang="en-US" altLang="en-US"/>
              <a:pPr/>
              <a:t>‹#›</a:t>
            </a:fld>
            <a:endParaRPr lang="en-US" altLang="en-US"/>
          </a:p>
        </p:txBody>
      </p:sp>
    </p:spTree>
    <p:extLst>
      <p:ext uri="{BB962C8B-B14F-4D97-AF65-F5344CB8AC3E}">
        <p14:creationId xmlns:p14="http://schemas.microsoft.com/office/powerpoint/2010/main" val="2248779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F292E0D1-45BB-4599-9755-37254D250B3A}"/>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FC8A2560-B08D-4C09-961B-E4E0A69A20CB}"/>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03DE83FA-CBC0-4E30-9697-7FF95D0B12A6}"/>
              </a:ext>
            </a:extLst>
          </p:cNvPr>
          <p:cNvSpPr>
            <a:spLocks noGrp="1"/>
          </p:cNvSpPr>
          <p:nvPr>
            <p:ph type="sldNum" sz="quarter" idx="12"/>
          </p:nvPr>
        </p:nvSpPr>
        <p:spPr/>
        <p:txBody>
          <a:bodyPr/>
          <a:lstStyle>
            <a:lvl1pPr>
              <a:defRPr/>
            </a:lvl1pPr>
          </a:lstStyle>
          <a:p>
            <a:fld id="{91259F49-E03E-4969-B1F4-9098D0B422CA}" type="slidenum">
              <a:rPr lang="en-US" altLang="en-US"/>
              <a:pPr/>
              <a:t>‹#›</a:t>
            </a:fld>
            <a:endParaRPr lang="en-US" altLang="en-US"/>
          </a:p>
        </p:txBody>
      </p:sp>
    </p:spTree>
    <p:extLst>
      <p:ext uri="{BB962C8B-B14F-4D97-AF65-F5344CB8AC3E}">
        <p14:creationId xmlns:p14="http://schemas.microsoft.com/office/powerpoint/2010/main" val="3429713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&amp; sửa kiểu tiêu đề</a:t>
            </a:r>
          </a:p>
        </p:txBody>
      </p:sp>
      <p:sp>
        <p:nvSpPr>
          <p:cNvPr id="4" name="Nơi giữ chỗ cho Nội dung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&amp; sửa kiểu tiêu đề</a:t>
            </a:r>
          </a:p>
        </p:txBody>
      </p:sp>
      <p:sp>
        <p:nvSpPr>
          <p:cNvPr id="6" name="Nơi giữ chỗ cho Nội dung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F702D2C2-5E76-42BB-B7D2-80A9AF7C998E}"/>
              </a:ext>
            </a:extLst>
          </p:cNvPr>
          <p:cNvSpPr>
            <a:spLocks noGrp="1"/>
          </p:cNvSpPr>
          <p:nvPr>
            <p:ph type="dt" sz="half" idx="10"/>
          </p:nvPr>
        </p:nvSpPr>
        <p:spPr/>
        <p:txBody>
          <a:bodyPr/>
          <a:lstStyle>
            <a:lvl1pPr>
              <a:defRPr/>
            </a:lvl1pPr>
          </a:lstStyle>
          <a:p>
            <a:pPr>
              <a:defRPr/>
            </a:pPr>
            <a:endParaRPr lang="en-US"/>
          </a:p>
        </p:txBody>
      </p:sp>
      <p:sp>
        <p:nvSpPr>
          <p:cNvPr id="8" name="Nơi giữ chỗ cho Chân trang 4">
            <a:extLst>
              <a:ext uri="{FF2B5EF4-FFF2-40B4-BE49-F238E27FC236}">
                <a16:creationId xmlns:a16="http://schemas.microsoft.com/office/drawing/2014/main" id="{D3E1740B-A2AE-4FB2-9AC9-E85870A4CA5B}"/>
              </a:ext>
            </a:extLst>
          </p:cNvPr>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a:extLst>
              <a:ext uri="{FF2B5EF4-FFF2-40B4-BE49-F238E27FC236}">
                <a16:creationId xmlns:a16="http://schemas.microsoft.com/office/drawing/2014/main" id="{9783891E-9967-4891-B3E4-19E11A0C7AB7}"/>
              </a:ext>
            </a:extLst>
          </p:cNvPr>
          <p:cNvSpPr>
            <a:spLocks noGrp="1"/>
          </p:cNvSpPr>
          <p:nvPr>
            <p:ph type="sldNum" sz="quarter" idx="12"/>
          </p:nvPr>
        </p:nvSpPr>
        <p:spPr/>
        <p:txBody>
          <a:bodyPr/>
          <a:lstStyle>
            <a:lvl1pPr>
              <a:defRPr/>
            </a:lvl1pPr>
          </a:lstStyle>
          <a:p>
            <a:fld id="{BFD73C65-ABDB-4490-A484-152031F45EC4}" type="slidenum">
              <a:rPr lang="en-US" altLang="en-US"/>
              <a:pPr/>
              <a:t>‹#›</a:t>
            </a:fld>
            <a:endParaRPr lang="en-US" altLang="en-US"/>
          </a:p>
        </p:txBody>
      </p:sp>
    </p:spTree>
    <p:extLst>
      <p:ext uri="{BB962C8B-B14F-4D97-AF65-F5344CB8AC3E}">
        <p14:creationId xmlns:p14="http://schemas.microsoft.com/office/powerpoint/2010/main" val="1254105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DA108E5D-83ED-4427-A400-2503365B892D}"/>
              </a:ext>
            </a:extLst>
          </p:cNvPr>
          <p:cNvSpPr>
            <a:spLocks noGrp="1"/>
          </p:cNvSpPr>
          <p:nvPr>
            <p:ph type="dt" sz="half" idx="10"/>
          </p:nvPr>
        </p:nvSpPr>
        <p:spPr/>
        <p:txBody>
          <a:bodyPr/>
          <a:lstStyle>
            <a:lvl1pPr>
              <a:defRPr/>
            </a:lvl1pPr>
          </a:lstStyle>
          <a:p>
            <a:pPr>
              <a:defRPr/>
            </a:pPr>
            <a:endParaRPr lang="en-US"/>
          </a:p>
        </p:txBody>
      </p:sp>
      <p:sp>
        <p:nvSpPr>
          <p:cNvPr id="4" name="Nơi giữ chỗ cho Chân trang 4">
            <a:extLst>
              <a:ext uri="{FF2B5EF4-FFF2-40B4-BE49-F238E27FC236}">
                <a16:creationId xmlns:a16="http://schemas.microsoft.com/office/drawing/2014/main" id="{98AF7EF1-C4ED-48FF-8ABA-8F663FAAAFE4}"/>
              </a:ext>
            </a:extLst>
          </p:cNvPr>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a:extLst>
              <a:ext uri="{FF2B5EF4-FFF2-40B4-BE49-F238E27FC236}">
                <a16:creationId xmlns:a16="http://schemas.microsoft.com/office/drawing/2014/main" id="{892FEA1B-41C3-4195-BA6D-7A2D44D35EF7}"/>
              </a:ext>
            </a:extLst>
          </p:cNvPr>
          <p:cNvSpPr>
            <a:spLocks noGrp="1"/>
          </p:cNvSpPr>
          <p:nvPr>
            <p:ph type="sldNum" sz="quarter" idx="12"/>
          </p:nvPr>
        </p:nvSpPr>
        <p:spPr/>
        <p:txBody>
          <a:bodyPr/>
          <a:lstStyle>
            <a:lvl1pPr>
              <a:defRPr/>
            </a:lvl1pPr>
          </a:lstStyle>
          <a:p>
            <a:fld id="{E93B2468-1685-464E-A5A6-7756E3FF1896}" type="slidenum">
              <a:rPr lang="en-US" altLang="en-US"/>
              <a:pPr/>
              <a:t>‹#›</a:t>
            </a:fld>
            <a:endParaRPr lang="en-US" altLang="en-US"/>
          </a:p>
        </p:txBody>
      </p:sp>
    </p:spTree>
    <p:extLst>
      <p:ext uri="{BB962C8B-B14F-4D97-AF65-F5344CB8AC3E}">
        <p14:creationId xmlns:p14="http://schemas.microsoft.com/office/powerpoint/2010/main" val="2079407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78E300E2-2BEF-4248-9762-4F5195708363}"/>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EB980702-032E-48B0-BBC6-6C60BBCA6E03}"/>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361E4B38-774B-44F8-8394-CF8C4A3EBD92}"/>
              </a:ext>
            </a:extLst>
          </p:cNvPr>
          <p:cNvSpPr>
            <a:spLocks noGrp="1"/>
          </p:cNvSpPr>
          <p:nvPr>
            <p:ph type="sldNum" sz="quarter" idx="12"/>
          </p:nvPr>
        </p:nvSpPr>
        <p:spPr/>
        <p:txBody>
          <a:bodyPr/>
          <a:lstStyle>
            <a:lvl1pPr>
              <a:defRPr/>
            </a:lvl1pPr>
          </a:lstStyle>
          <a:p>
            <a:fld id="{88B1EBB1-F0C3-419E-AE8F-22D69B85906A}" type="slidenum">
              <a:rPr lang="en-US" altLang="en-US"/>
              <a:pPr/>
              <a:t>‹#›</a:t>
            </a:fld>
            <a:endParaRPr lang="en-US" altLang="en-US"/>
          </a:p>
        </p:txBody>
      </p:sp>
    </p:spTree>
    <p:extLst>
      <p:ext uri="{BB962C8B-B14F-4D97-AF65-F5344CB8AC3E}">
        <p14:creationId xmlns:p14="http://schemas.microsoft.com/office/powerpoint/2010/main" val="1641990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1" y="204787"/>
            <a:ext cx="3008313" cy="871538"/>
          </a:xfrm>
        </p:spPr>
        <p:txBody>
          <a:bodyPr anchor="b"/>
          <a:lstStyle>
            <a:lvl1pPr algn="l">
              <a:defRPr sz="1500" b="1"/>
            </a:lvl1pPr>
          </a:lstStyle>
          <a:p>
            <a:r>
              <a:rPr lang="vi-VN"/>
              <a:t>Bấm &amp; sửa kiểu tiêu đề</a:t>
            </a:r>
            <a:endParaRPr lang="en-US"/>
          </a:p>
        </p:txBody>
      </p:sp>
      <p:sp>
        <p:nvSpPr>
          <p:cNvPr id="3" name="Nơi giữ chỗ cho Nội dung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99401265-BBD2-4BAD-93DB-1B3856A03BD7}"/>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3F483414-D2BC-4A34-A12B-DA2F7C2EB0CE}"/>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8272F971-39B1-40FD-B8C5-DDFED2EFA409}"/>
              </a:ext>
            </a:extLst>
          </p:cNvPr>
          <p:cNvSpPr>
            <a:spLocks noGrp="1"/>
          </p:cNvSpPr>
          <p:nvPr>
            <p:ph type="sldNum" sz="quarter" idx="12"/>
          </p:nvPr>
        </p:nvSpPr>
        <p:spPr/>
        <p:txBody>
          <a:bodyPr/>
          <a:lstStyle>
            <a:lvl1pPr>
              <a:defRPr/>
            </a:lvl1pPr>
          </a:lstStyle>
          <a:p>
            <a:fld id="{ED7A2175-174E-40D3-BEDF-F1E46373BE91}" type="slidenum">
              <a:rPr lang="en-US" altLang="en-US"/>
              <a:pPr/>
              <a:t>‹#›</a:t>
            </a:fld>
            <a:endParaRPr lang="en-US" altLang="en-US"/>
          </a:p>
        </p:txBody>
      </p:sp>
    </p:spTree>
    <p:extLst>
      <p:ext uri="{BB962C8B-B14F-4D97-AF65-F5344CB8AC3E}">
        <p14:creationId xmlns:p14="http://schemas.microsoft.com/office/powerpoint/2010/main" val="3774979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92D7-DBE1-430E-8B88-CCD58CC5C41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37FC13D-4807-40C2-88D3-78524A53B7E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1510F2-360D-4A61-95AE-9E8D3A267B81}"/>
              </a:ext>
            </a:extLst>
          </p:cNvPr>
          <p:cNvSpPr>
            <a:spLocks noGrp="1"/>
          </p:cNvSpPr>
          <p:nvPr>
            <p:ph type="dt" sz="half" idx="10"/>
          </p:nvPr>
        </p:nvSpPr>
        <p:spPr/>
        <p:txBody>
          <a:bodyPr/>
          <a:lstStyle/>
          <a:p>
            <a:fld id="{88C05F66-04D4-498F-A747-5DC84AA113D1}" type="datetimeFigureOut">
              <a:rPr lang="en-US" smtClean="0"/>
              <a:t>12-Apr-23</a:t>
            </a:fld>
            <a:endParaRPr lang="en-US"/>
          </a:p>
        </p:txBody>
      </p:sp>
      <p:sp>
        <p:nvSpPr>
          <p:cNvPr id="5" name="Footer Placeholder 4">
            <a:extLst>
              <a:ext uri="{FF2B5EF4-FFF2-40B4-BE49-F238E27FC236}">
                <a16:creationId xmlns:a16="http://schemas.microsoft.com/office/drawing/2014/main" id="{1FCC49B2-38B1-4C21-8065-54669DFEEA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B50840-AA79-4351-BC5D-F49901D604CC}"/>
              </a:ext>
            </a:extLst>
          </p:cNvPr>
          <p:cNvSpPr>
            <a:spLocks noGrp="1"/>
          </p:cNvSpPr>
          <p:nvPr>
            <p:ph type="sldNum" sz="quarter" idx="12"/>
          </p:nvPr>
        </p:nvSpPr>
        <p:spPr/>
        <p:txBody>
          <a:bodyPr/>
          <a:lstStyle/>
          <a:p>
            <a:fld id="{8CE143E9-9C2A-4DCA-B031-DA1D099BAAD9}" type="slidenum">
              <a:rPr lang="en-US" smtClean="0"/>
              <a:t>‹#›</a:t>
            </a:fld>
            <a:endParaRPr lang="en-US"/>
          </a:p>
        </p:txBody>
      </p:sp>
    </p:spTree>
    <p:extLst>
      <p:ext uri="{BB962C8B-B14F-4D97-AF65-F5344CB8AC3E}">
        <p14:creationId xmlns:p14="http://schemas.microsoft.com/office/powerpoint/2010/main" val="27979935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3600450"/>
            <a:ext cx="5486400" cy="425054"/>
          </a:xfrm>
        </p:spPr>
        <p:txBody>
          <a:bodyPr anchor="b"/>
          <a:lstStyle>
            <a:lvl1pPr algn="l">
              <a:defRPr sz="1500" b="1"/>
            </a:lvl1pPr>
          </a:lstStyle>
          <a:p>
            <a:r>
              <a:rPr lang="vi-VN"/>
              <a:t>Bấm &amp; sửa kiểu tiêu đề</a:t>
            </a:r>
            <a:endParaRPr lang="en-US"/>
          </a:p>
        </p:txBody>
      </p:sp>
      <p:sp>
        <p:nvSpPr>
          <p:cNvPr id="3" name="Nơi giữ chỗ cho Hình ảnh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Nơi giữ chỗ cho Văn bản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C7950348-CD5E-4027-9DEC-CA0B19055C4A}"/>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BD301C08-C64C-49B6-944B-B9835BE5D560}"/>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B79574E2-2381-4F6B-8051-F1E6E1B98680}"/>
              </a:ext>
            </a:extLst>
          </p:cNvPr>
          <p:cNvSpPr>
            <a:spLocks noGrp="1"/>
          </p:cNvSpPr>
          <p:nvPr>
            <p:ph type="sldNum" sz="quarter" idx="12"/>
          </p:nvPr>
        </p:nvSpPr>
        <p:spPr/>
        <p:txBody>
          <a:bodyPr/>
          <a:lstStyle>
            <a:lvl1pPr>
              <a:defRPr/>
            </a:lvl1pPr>
          </a:lstStyle>
          <a:p>
            <a:fld id="{C5DF5291-DB4F-4F1D-AEA5-456D7581BA4C}" type="slidenum">
              <a:rPr lang="en-US" altLang="en-US"/>
              <a:pPr/>
              <a:t>‹#›</a:t>
            </a:fld>
            <a:endParaRPr lang="en-US" altLang="en-US"/>
          </a:p>
        </p:txBody>
      </p:sp>
    </p:spTree>
    <p:extLst>
      <p:ext uri="{BB962C8B-B14F-4D97-AF65-F5344CB8AC3E}">
        <p14:creationId xmlns:p14="http://schemas.microsoft.com/office/powerpoint/2010/main" val="335957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D78DEA3E-6DCF-4488-AAB0-5CCE80E44787}"/>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6FA05B63-16FB-487B-B42A-EEC6B29DFFA3}"/>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114E4372-DA9B-4BAF-ABFE-608D29A1AA42}"/>
              </a:ext>
            </a:extLst>
          </p:cNvPr>
          <p:cNvSpPr>
            <a:spLocks noGrp="1"/>
          </p:cNvSpPr>
          <p:nvPr>
            <p:ph type="sldNum" sz="quarter" idx="12"/>
          </p:nvPr>
        </p:nvSpPr>
        <p:spPr/>
        <p:txBody>
          <a:bodyPr/>
          <a:lstStyle>
            <a:lvl1pPr>
              <a:defRPr/>
            </a:lvl1pPr>
          </a:lstStyle>
          <a:p>
            <a:fld id="{69DEC0B6-5370-4827-B589-973564B4AC9E}" type="slidenum">
              <a:rPr lang="en-US" altLang="en-US"/>
              <a:pPr/>
              <a:t>‹#›</a:t>
            </a:fld>
            <a:endParaRPr lang="en-US" altLang="en-US"/>
          </a:p>
        </p:txBody>
      </p:sp>
    </p:spTree>
    <p:extLst>
      <p:ext uri="{BB962C8B-B14F-4D97-AF65-F5344CB8AC3E}">
        <p14:creationId xmlns:p14="http://schemas.microsoft.com/office/powerpoint/2010/main" val="2311347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05980"/>
            <a:ext cx="2057400" cy="4388644"/>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457200" y="205980"/>
            <a:ext cx="6019800" cy="4388644"/>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B99C0DBC-FBFD-4EED-B8F9-1A04997FE79B}"/>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36B75C9E-9AF0-4A84-A568-225A9F526CB6}"/>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5D15BAFF-F6E4-44A7-8576-F8772BEE568A}"/>
              </a:ext>
            </a:extLst>
          </p:cNvPr>
          <p:cNvSpPr>
            <a:spLocks noGrp="1"/>
          </p:cNvSpPr>
          <p:nvPr>
            <p:ph type="sldNum" sz="quarter" idx="12"/>
          </p:nvPr>
        </p:nvSpPr>
        <p:spPr/>
        <p:txBody>
          <a:bodyPr/>
          <a:lstStyle>
            <a:lvl1pPr>
              <a:defRPr/>
            </a:lvl1pPr>
          </a:lstStyle>
          <a:p>
            <a:fld id="{77F860F5-4686-4F74-BCF1-D8AAADFB5B40}" type="slidenum">
              <a:rPr lang="en-US" altLang="en-US"/>
              <a:pPr/>
              <a:t>‹#›</a:t>
            </a:fld>
            <a:endParaRPr lang="en-US" altLang="en-US"/>
          </a:p>
        </p:txBody>
      </p:sp>
    </p:spTree>
    <p:extLst>
      <p:ext uri="{BB962C8B-B14F-4D97-AF65-F5344CB8AC3E}">
        <p14:creationId xmlns:p14="http://schemas.microsoft.com/office/powerpoint/2010/main" val="664795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Nơi giữ chỗ cho Ngày tháng 3">
            <a:extLst>
              <a:ext uri="{FF2B5EF4-FFF2-40B4-BE49-F238E27FC236}">
                <a16:creationId xmlns:a16="http://schemas.microsoft.com/office/drawing/2014/main" id="{92479C83-4C1B-495B-A35B-B4304020C986}"/>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997D5138-AD22-4519-B5C7-5BD459C92049}"/>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4804AE72-C4FF-4C3C-B639-45B454413241}"/>
              </a:ext>
            </a:extLst>
          </p:cNvPr>
          <p:cNvSpPr>
            <a:spLocks noGrp="1"/>
          </p:cNvSpPr>
          <p:nvPr>
            <p:ph type="sldNum" sz="quarter" idx="12"/>
          </p:nvPr>
        </p:nvSpPr>
        <p:spPr/>
        <p:txBody>
          <a:bodyPr/>
          <a:lstStyle>
            <a:lvl1pPr>
              <a:defRPr/>
            </a:lvl1pPr>
          </a:lstStyle>
          <a:p>
            <a:fld id="{CC8BB254-E67F-4F8F-9589-4C5D9FFC9B90}" type="slidenum">
              <a:rPr lang="en-US" altLang="en-US"/>
              <a:pPr/>
              <a:t>‹#›</a:t>
            </a:fld>
            <a:endParaRPr lang="en-US" altLang="en-US"/>
          </a:p>
        </p:txBody>
      </p:sp>
    </p:spTree>
    <p:extLst>
      <p:ext uri="{BB962C8B-B14F-4D97-AF65-F5344CB8AC3E}">
        <p14:creationId xmlns:p14="http://schemas.microsoft.com/office/powerpoint/2010/main" val="1788201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4343400"/>
            <a:ext cx="9143997" cy="800100"/>
          </a:xfrm>
          <a:prstGeom prst="rect">
            <a:avLst/>
          </a:prstGeom>
        </p:spPr>
      </p:pic>
    </p:spTree>
    <p:extLst>
      <p:ext uri="{BB962C8B-B14F-4D97-AF65-F5344CB8AC3E}">
        <p14:creationId xmlns:p14="http://schemas.microsoft.com/office/powerpoint/2010/main" val="3036968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3943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686F88-AFB5-49FC-94BE-F7BAFD24D140}" type="slidenum">
              <a:rPr lang="en-US" altLang="en-US"/>
              <a:pPr/>
              <a:t>‹#›</a:t>
            </a:fld>
            <a:endParaRPr lang="en-US" altLang="en-US"/>
          </a:p>
        </p:txBody>
      </p:sp>
    </p:spTree>
    <p:extLst>
      <p:ext uri="{BB962C8B-B14F-4D97-AF65-F5344CB8AC3E}">
        <p14:creationId xmlns:p14="http://schemas.microsoft.com/office/powerpoint/2010/main" val="1950332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F47F3F1-A2F8-4A15-9D43-BA9DD73759EB}" type="slidenum">
              <a:rPr lang="en-US" altLang="en-US"/>
              <a:pPr/>
              <a:t>‹#›</a:t>
            </a:fld>
            <a:endParaRPr lang="en-US" altLang="en-US"/>
          </a:p>
        </p:txBody>
      </p:sp>
    </p:spTree>
    <p:extLst>
      <p:ext uri="{BB962C8B-B14F-4D97-AF65-F5344CB8AC3E}">
        <p14:creationId xmlns:p14="http://schemas.microsoft.com/office/powerpoint/2010/main" val="4027876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7BB6A25-0627-474E-9A47-56862857A408}" type="slidenum">
              <a:rPr lang="en-US" altLang="en-US"/>
              <a:pPr/>
              <a:t>‹#›</a:t>
            </a:fld>
            <a:endParaRPr lang="en-US" altLang="en-US"/>
          </a:p>
        </p:txBody>
      </p:sp>
    </p:spTree>
    <p:extLst>
      <p:ext uri="{BB962C8B-B14F-4D97-AF65-F5344CB8AC3E}">
        <p14:creationId xmlns:p14="http://schemas.microsoft.com/office/powerpoint/2010/main" val="2476352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9896A91-05AA-478E-A5A0-6692A0F239B4}" type="slidenum">
              <a:rPr lang="en-US" altLang="en-US"/>
              <a:pPr/>
              <a:t>‹#›</a:t>
            </a:fld>
            <a:endParaRPr lang="en-US" altLang="en-US"/>
          </a:p>
        </p:txBody>
      </p:sp>
    </p:spTree>
    <p:extLst>
      <p:ext uri="{BB962C8B-B14F-4D97-AF65-F5344CB8AC3E}">
        <p14:creationId xmlns:p14="http://schemas.microsoft.com/office/powerpoint/2010/main" val="383506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1462A-663C-4C83-9111-CEF4A545A2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4CCFF1-1493-42A4-95E7-4FBD227F2FF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4DB49-A75F-4CAA-89AC-5ADD4B76052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6D293C-F452-4FBE-82F7-2477D50A5435}"/>
              </a:ext>
            </a:extLst>
          </p:cNvPr>
          <p:cNvSpPr>
            <a:spLocks noGrp="1"/>
          </p:cNvSpPr>
          <p:nvPr>
            <p:ph type="dt" sz="half" idx="10"/>
          </p:nvPr>
        </p:nvSpPr>
        <p:spPr/>
        <p:txBody>
          <a:bodyPr/>
          <a:lstStyle/>
          <a:p>
            <a:fld id="{88C05F66-04D4-498F-A747-5DC84AA113D1}" type="datetimeFigureOut">
              <a:rPr lang="en-US" smtClean="0"/>
              <a:t>12-Apr-23</a:t>
            </a:fld>
            <a:endParaRPr lang="en-US"/>
          </a:p>
        </p:txBody>
      </p:sp>
      <p:sp>
        <p:nvSpPr>
          <p:cNvPr id="6" name="Footer Placeholder 5">
            <a:extLst>
              <a:ext uri="{FF2B5EF4-FFF2-40B4-BE49-F238E27FC236}">
                <a16:creationId xmlns:a16="http://schemas.microsoft.com/office/drawing/2014/main" id="{300F2345-054D-48D3-9814-C4E5DEC482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E67DC0-87D3-4936-8179-5E8878B5757D}"/>
              </a:ext>
            </a:extLst>
          </p:cNvPr>
          <p:cNvSpPr>
            <a:spLocks noGrp="1"/>
          </p:cNvSpPr>
          <p:nvPr>
            <p:ph type="sldNum" sz="quarter" idx="12"/>
          </p:nvPr>
        </p:nvSpPr>
        <p:spPr/>
        <p:txBody>
          <a:bodyPr/>
          <a:lstStyle/>
          <a:p>
            <a:fld id="{8CE143E9-9C2A-4DCA-B031-DA1D099BAAD9}" type="slidenum">
              <a:rPr lang="en-US" smtClean="0"/>
              <a:t>‹#›</a:t>
            </a:fld>
            <a:endParaRPr lang="en-US"/>
          </a:p>
        </p:txBody>
      </p:sp>
    </p:spTree>
    <p:extLst>
      <p:ext uri="{BB962C8B-B14F-4D97-AF65-F5344CB8AC3E}">
        <p14:creationId xmlns:p14="http://schemas.microsoft.com/office/powerpoint/2010/main" val="4022066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4F42183-1DF9-4377-BECB-4591D2CCB903}" type="slidenum">
              <a:rPr lang="en-US" altLang="en-US"/>
              <a:pPr/>
              <a:t>‹#›</a:t>
            </a:fld>
            <a:endParaRPr lang="en-US" altLang="en-US"/>
          </a:p>
        </p:txBody>
      </p:sp>
    </p:spTree>
    <p:extLst>
      <p:ext uri="{BB962C8B-B14F-4D97-AF65-F5344CB8AC3E}">
        <p14:creationId xmlns:p14="http://schemas.microsoft.com/office/powerpoint/2010/main" val="3009346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0CFFAA9-3BD5-4DC3-B287-8BB104FF0DDB}" type="slidenum">
              <a:rPr lang="en-US" altLang="en-US"/>
              <a:pPr/>
              <a:t>‹#›</a:t>
            </a:fld>
            <a:endParaRPr lang="en-US" altLang="en-US"/>
          </a:p>
        </p:txBody>
      </p:sp>
    </p:spTree>
    <p:extLst>
      <p:ext uri="{BB962C8B-B14F-4D97-AF65-F5344CB8AC3E}">
        <p14:creationId xmlns:p14="http://schemas.microsoft.com/office/powerpoint/2010/main" val="2636768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FFD38B1-861A-4726-B6BF-2A4915811762}" type="slidenum">
              <a:rPr lang="en-US" altLang="en-US"/>
              <a:pPr/>
              <a:t>‹#›</a:t>
            </a:fld>
            <a:endParaRPr lang="en-US" altLang="en-US"/>
          </a:p>
        </p:txBody>
      </p:sp>
    </p:spTree>
    <p:extLst>
      <p:ext uri="{BB962C8B-B14F-4D97-AF65-F5344CB8AC3E}">
        <p14:creationId xmlns:p14="http://schemas.microsoft.com/office/powerpoint/2010/main" val="1279436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FD3E35F-7F64-4419-A8A5-5A45071B62C8}" type="slidenum">
              <a:rPr lang="en-US" altLang="en-US"/>
              <a:pPr/>
              <a:t>‹#›</a:t>
            </a:fld>
            <a:endParaRPr lang="en-US" altLang="en-US"/>
          </a:p>
        </p:txBody>
      </p:sp>
    </p:spTree>
    <p:extLst>
      <p:ext uri="{BB962C8B-B14F-4D97-AF65-F5344CB8AC3E}">
        <p14:creationId xmlns:p14="http://schemas.microsoft.com/office/powerpoint/2010/main" val="2096665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A680CED-DD9A-4199-AA93-09A372635E3E}" type="slidenum">
              <a:rPr lang="en-US" altLang="en-US"/>
              <a:pPr/>
              <a:t>‹#›</a:t>
            </a:fld>
            <a:endParaRPr lang="en-US" altLang="en-US"/>
          </a:p>
        </p:txBody>
      </p:sp>
    </p:spTree>
    <p:extLst>
      <p:ext uri="{BB962C8B-B14F-4D97-AF65-F5344CB8AC3E}">
        <p14:creationId xmlns:p14="http://schemas.microsoft.com/office/powerpoint/2010/main" val="2271046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1C0A3A-00B2-4C54-9FB8-EA094B78CD8E}" type="slidenum">
              <a:rPr lang="en-US" altLang="en-US"/>
              <a:pPr/>
              <a:t>‹#›</a:t>
            </a:fld>
            <a:endParaRPr lang="en-US" altLang="en-US"/>
          </a:p>
        </p:txBody>
      </p:sp>
    </p:spTree>
    <p:extLst>
      <p:ext uri="{BB962C8B-B14F-4D97-AF65-F5344CB8AC3E}">
        <p14:creationId xmlns:p14="http://schemas.microsoft.com/office/powerpoint/2010/main" val="2509027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BE23E1A-AF86-4A9A-BCFC-AD24FF37F3CF}" type="slidenum">
              <a:rPr lang="en-US" altLang="en-US"/>
              <a:pPr/>
              <a:t>‹#›</a:t>
            </a:fld>
            <a:endParaRPr lang="en-US" altLang="en-US"/>
          </a:p>
        </p:txBody>
      </p:sp>
    </p:spTree>
    <p:extLst>
      <p:ext uri="{BB962C8B-B14F-4D97-AF65-F5344CB8AC3E}">
        <p14:creationId xmlns:p14="http://schemas.microsoft.com/office/powerpoint/2010/main" val="1135580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4343400"/>
            <a:ext cx="9143997" cy="800100"/>
          </a:xfrm>
          <a:prstGeom prst="rect">
            <a:avLst/>
          </a:prstGeom>
        </p:spPr>
      </p:pic>
    </p:spTree>
    <p:extLst>
      <p:ext uri="{BB962C8B-B14F-4D97-AF65-F5344CB8AC3E}">
        <p14:creationId xmlns:p14="http://schemas.microsoft.com/office/powerpoint/2010/main" val="3883413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DBA1-4B2E-475F-8A0F-99B910474B9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693052-F49C-403D-BBB6-4EC478D8FF1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BD713-4359-41C3-9BBC-CD21F01A1D7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E649F2-A614-4078-9C6E-320ECA5222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5A3BF91-D0A1-4F2D-801D-1D55BA13C47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518A61-A2D8-4B2F-AAFE-B7DD41E2533A}"/>
              </a:ext>
            </a:extLst>
          </p:cNvPr>
          <p:cNvSpPr>
            <a:spLocks noGrp="1"/>
          </p:cNvSpPr>
          <p:nvPr>
            <p:ph type="dt" sz="half" idx="10"/>
          </p:nvPr>
        </p:nvSpPr>
        <p:spPr/>
        <p:txBody>
          <a:bodyPr/>
          <a:lstStyle/>
          <a:p>
            <a:fld id="{88C05F66-04D4-498F-A747-5DC84AA113D1}" type="datetimeFigureOut">
              <a:rPr lang="en-US" smtClean="0"/>
              <a:t>12-Apr-23</a:t>
            </a:fld>
            <a:endParaRPr lang="en-US"/>
          </a:p>
        </p:txBody>
      </p:sp>
      <p:sp>
        <p:nvSpPr>
          <p:cNvPr id="8" name="Footer Placeholder 7">
            <a:extLst>
              <a:ext uri="{FF2B5EF4-FFF2-40B4-BE49-F238E27FC236}">
                <a16:creationId xmlns:a16="http://schemas.microsoft.com/office/drawing/2014/main" id="{56BB9B81-5783-4C9A-BAC8-BB9F0C8EEE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0744AB-F5F0-4E98-A85C-9345476395AE}"/>
              </a:ext>
            </a:extLst>
          </p:cNvPr>
          <p:cNvSpPr>
            <a:spLocks noGrp="1"/>
          </p:cNvSpPr>
          <p:nvPr>
            <p:ph type="sldNum" sz="quarter" idx="12"/>
          </p:nvPr>
        </p:nvSpPr>
        <p:spPr/>
        <p:txBody>
          <a:bodyPr/>
          <a:lstStyle/>
          <a:p>
            <a:fld id="{8CE143E9-9C2A-4DCA-B031-DA1D099BAAD9}" type="slidenum">
              <a:rPr lang="en-US" smtClean="0"/>
              <a:t>‹#›</a:t>
            </a:fld>
            <a:endParaRPr lang="en-US"/>
          </a:p>
        </p:txBody>
      </p:sp>
    </p:spTree>
    <p:extLst>
      <p:ext uri="{BB962C8B-B14F-4D97-AF65-F5344CB8AC3E}">
        <p14:creationId xmlns:p14="http://schemas.microsoft.com/office/powerpoint/2010/main" val="362249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CDAC4-9D73-494C-A8D3-28DD6DE2B5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D4258-EEEA-40F7-80F1-08F04E47E25B}"/>
              </a:ext>
            </a:extLst>
          </p:cNvPr>
          <p:cNvSpPr>
            <a:spLocks noGrp="1"/>
          </p:cNvSpPr>
          <p:nvPr>
            <p:ph type="dt" sz="half" idx="10"/>
          </p:nvPr>
        </p:nvSpPr>
        <p:spPr/>
        <p:txBody>
          <a:bodyPr/>
          <a:lstStyle/>
          <a:p>
            <a:fld id="{88C05F66-04D4-498F-A747-5DC84AA113D1}" type="datetimeFigureOut">
              <a:rPr lang="en-US" smtClean="0"/>
              <a:t>12-Apr-23</a:t>
            </a:fld>
            <a:endParaRPr lang="en-US"/>
          </a:p>
        </p:txBody>
      </p:sp>
      <p:sp>
        <p:nvSpPr>
          <p:cNvPr id="4" name="Footer Placeholder 3">
            <a:extLst>
              <a:ext uri="{FF2B5EF4-FFF2-40B4-BE49-F238E27FC236}">
                <a16:creationId xmlns:a16="http://schemas.microsoft.com/office/drawing/2014/main" id="{3F1B3E4F-A6B1-4154-9D4F-905E06C86A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17C7B4-E6E1-4067-AAFD-2B1C624C6578}"/>
              </a:ext>
            </a:extLst>
          </p:cNvPr>
          <p:cNvSpPr>
            <a:spLocks noGrp="1"/>
          </p:cNvSpPr>
          <p:nvPr>
            <p:ph type="sldNum" sz="quarter" idx="12"/>
          </p:nvPr>
        </p:nvSpPr>
        <p:spPr/>
        <p:txBody>
          <a:bodyPr/>
          <a:lstStyle/>
          <a:p>
            <a:fld id="{8CE143E9-9C2A-4DCA-B031-DA1D099BAAD9}" type="slidenum">
              <a:rPr lang="en-US" smtClean="0"/>
              <a:t>‹#›</a:t>
            </a:fld>
            <a:endParaRPr lang="en-US"/>
          </a:p>
        </p:txBody>
      </p:sp>
    </p:spTree>
    <p:extLst>
      <p:ext uri="{BB962C8B-B14F-4D97-AF65-F5344CB8AC3E}">
        <p14:creationId xmlns:p14="http://schemas.microsoft.com/office/powerpoint/2010/main" val="709292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524CD2-FCC8-44B6-AB2A-FB1D05FDFE19}"/>
              </a:ext>
            </a:extLst>
          </p:cNvPr>
          <p:cNvSpPr>
            <a:spLocks noGrp="1"/>
          </p:cNvSpPr>
          <p:nvPr>
            <p:ph type="dt" sz="half" idx="10"/>
          </p:nvPr>
        </p:nvSpPr>
        <p:spPr/>
        <p:txBody>
          <a:bodyPr/>
          <a:lstStyle/>
          <a:p>
            <a:fld id="{88C05F66-04D4-498F-A747-5DC84AA113D1}" type="datetimeFigureOut">
              <a:rPr lang="en-US" smtClean="0"/>
              <a:t>12-Apr-23</a:t>
            </a:fld>
            <a:endParaRPr lang="en-US"/>
          </a:p>
        </p:txBody>
      </p:sp>
      <p:sp>
        <p:nvSpPr>
          <p:cNvPr id="3" name="Footer Placeholder 2">
            <a:extLst>
              <a:ext uri="{FF2B5EF4-FFF2-40B4-BE49-F238E27FC236}">
                <a16:creationId xmlns:a16="http://schemas.microsoft.com/office/drawing/2014/main" id="{948919D1-42E8-45FD-8CF6-D3FD9F9399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9937A6-78D9-40EF-88F0-5E5A7DF84B06}"/>
              </a:ext>
            </a:extLst>
          </p:cNvPr>
          <p:cNvSpPr>
            <a:spLocks noGrp="1"/>
          </p:cNvSpPr>
          <p:nvPr>
            <p:ph type="sldNum" sz="quarter" idx="12"/>
          </p:nvPr>
        </p:nvSpPr>
        <p:spPr/>
        <p:txBody>
          <a:bodyPr/>
          <a:lstStyle/>
          <a:p>
            <a:fld id="{8CE143E9-9C2A-4DCA-B031-DA1D099BAAD9}" type="slidenum">
              <a:rPr lang="en-US" smtClean="0"/>
              <a:t>‹#›</a:t>
            </a:fld>
            <a:endParaRPr lang="en-US"/>
          </a:p>
        </p:txBody>
      </p:sp>
    </p:spTree>
    <p:extLst>
      <p:ext uri="{BB962C8B-B14F-4D97-AF65-F5344CB8AC3E}">
        <p14:creationId xmlns:p14="http://schemas.microsoft.com/office/powerpoint/2010/main" val="4229422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4442-C5B6-46D5-B0E9-0B320F9028E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28610B9-BD97-4EDF-981B-7165528CC0B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6481EA-EA53-4CB5-B456-45EE14DA3C8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D338B1-383D-47D1-9C16-F6ABC2112DC6}"/>
              </a:ext>
            </a:extLst>
          </p:cNvPr>
          <p:cNvSpPr>
            <a:spLocks noGrp="1"/>
          </p:cNvSpPr>
          <p:nvPr>
            <p:ph type="dt" sz="half" idx="10"/>
          </p:nvPr>
        </p:nvSpPr>
        <p:spPr/>
        <p:txBody>
          <a:bodyPr/>
          <a:lstStyle/>
          <a:p>
            <a:fld id="{88C05F66-04D4-498F-A747-5DC84AA113D1}" type="datetimeFigureOut">
              <a:rPr lang="en-US" smtClean="0"/>
              <a:t>12-Apr-23</a:t>
            </a:fld>
            <a:endParaRPr lang="en-US"/>
          </a:p>
        </p:txBody>
      </p:sp>
      <p:sp>
        <p:nvSpPr>
          <p:cNvPr id="6" name="Footer Placeholder 5">
            <a:extLst>
              <a:ext uri="{FF2B5EF4-FFF2-40B4-BE49-F238E27FC236}">
                <a16:creationId xmlns:a16="http://schemas.microsoft.com/office/drawing/2014/main" id="{F26340D1-4592-4D90-B935-84D4E4D0D3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A48677-2489-4E53-A88D-7F842DE2CEF1}"/>
              </a:ext>
            </a:extLst>
          </p:cNvPr>
          <p:cNvSpPr>
            <a:spLocks noGrp="1"/>
          </p:cNvSpPr>
          <p:nvPr>
            <p:ph type="sldNum" sz="quarter" idx="12"/>
          </p:nvPr>
        </p:nvSpPr>
        <p:spPr/>
        <p:txBody>
          <a:bodyPr/>
          <a:lstStyle/>
          <a:p>
            <a:fld id="{8CE143E9-9C2A-4DCA-B031-DA1D099BAAD9}" type="slidenum">
              <a:rPr lang="en-US" smtClean="0"/>
              <a:t>‹#›</a:t>
            </a:fld>
            <a:endParaRPr lang="en-US"/>
          </a:p>
        </p:txBody>
      </p:sp>
    </p:spTree>
    <p:extLst>
      <p:ext uri="{BB962C8B-B14F-4D97-AF65-F5344CB8AC3E}">
        <p14:creationId xmlns:p14="http://schemas.microsoft.com/office/powerpoint/2010/main" val="3858934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638A0-F07F-42FB-9507-4F6AC594784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A974095-64FC-43F6-8522-E762B5163F6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4EE6DB7-0923-40CB-AC29-F3AA52906D7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666C9F2-BAAE-4699-86D2-3AA9C6CA4AE2}"/>
              </a:ext>
            </a:extLst>
          </p:cNvPr>
          <p:cNvSpPr>
            <a:spLocks noGrp="1"/>
          </p:cNvSpPr>
          <p:nvPr>
            <p:ph type="dt" sz="half" idx="10"/>
          </p:nvPr>
        </p:nvSpPr>
        <p:spPr/>
        <p:txBody>
          <a:bodyPr/>
          <a:lstStyle/>
          <a:p>
            <a:fld id="{88C05F66-04D4-498F-A747-5DC84AA113D1}" type="datetimeFigureOut">
              <a:rPr lang="en-US" smtClean="0"/>
              <a:t>12-Apr-23</a:t>
            </a:fld>
            <a:endParaRPr lang="en-US"/>
          </a:p>
        </p:txBody>
      </p:sp>
      <p:sp>
        <p:nvSpPr>
          <p:cNvPr id="6" name="Footer Placeholder 5">
            <a:extLst>
              <a:ext uri="{FF2B5EF4-FFF2-40B4-BE49-F238E27FC236}">
                <a16:creationId xmlns:a16="http://schemas.microsoft.com/office/drawing/2014/main" id="{8C5C1E8D-F26C-46CD-9A67-D757A677F9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25E07-7F4F-4E01-86EC-970FCD603B84}"/>
              </a:ext>
            </a:extLst>
          </p:cNvPr>
          <p:cNvSpPr>
            <a:spLocks noGrp="1"/>
          </p:cNvSpPr>
          <p:nvPr>
            <p:ph type="sldNum" sz="quarter" idx="12"/>
          </p:nvPr>
        </p:nvSpPr>
        <p:spPr/>
        <p:txBody>
          <a:bodyPr/>
          <a:lstStyle/>
          <a:p>
            <a:fld id="{8CE143E9-9C2A-4DCA-B031-DA1D099BAAD9}" type="slidenum">
              <a:rPr lang="en-US" smtClean="0"/>
              <a:t>‹#›</a:t>
            </a:fld>
            <a:endParaRPr lang="en-US"/>
          </a:p>
        </p:txBody>
      </p:sp>
    </p:spTree>
    <p:extLst>
      <p:ext uri="{BB962C8B-B14F-4D97-AF65-F5344CB8AC3E}">
        <p14:creationId xmlns:p14="http://schemas.microsoft.com/office/powerpoint/2010/main" val="2604128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9.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F393A-8BA3-42E4-AD95-91E8B1A6617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5707D-6FC4-427C-A171-E131817ACD1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CD700-7057-49F6-9C8A-207048D3DE5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8C05F66-04D4-498F-A747-5DC84AA113D1}" type="datetimeFigureOut">
              <a:rPr lang="en-US" smtClean="0"/>
              <a:t>12-Apr-23</a:t>
            </a:fld>
            <a:endParaRPr lang="en-US"/>
          </a:p>
        </p:txBody>
      </p:sp>
      <p:sp>
        <p:nvSpPr>
          <p:cNvPr id="5" name="Footer Placeholder 4">
            <a:extLst>
              <a:ext uri="{FF2B5EF4-FFF2-40B4-BE49-F238E27FC236}">
                <a16:creationId xmlns:a16="http://schemas.microsoft.com/office/drawing/2014/main" id="{63E469BD-26AA-487A-8FBE-C0A271FD910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B8260F-2D3A-40B7-B1E8-F4A0AC64C37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CE143E9-9C2A-4DCA-B031-DA1D099BAAD9}" type="slidenum">
              <a:rPr lang="en-US" smtClean="0"/>
              <a:t>‹#›</a:t>
            </a:fld>
            <a:endParaRPr lang="en-US"/>
          </a:p>
        </p:txBody>
      </p:sp>
    </p:spTree>
    <p:extLst>
      <p:ext uri="{BB962C8B-B14F-4D97-AF65-F5344CB8AC3E}">
        <p14:creationId xmlns:p14="http://schemas.microsoft.com/office/powerpoint/2010/main" val="468463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6"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43445075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Nơi giữ chỗ cho Tiêu đề 1">
            <a:extLst>
              <a:ext uri="{FF2B5EF4-FFF2-40B4-BE49-F238E27FC236}">
                <a16:creationId xmlns:a16="http://schemas.microsoft.com/office/drawing/2014/main" id="{851D3642-DD05-408A-8895-38AB77D9420D}"/>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2051" name="Nơi giữ chỗ cho Văn bản 2">
            <a:extLst>
              <a:ext uri="{FF2B5EF4-FFF2-40B4-BE49-F238E27FC236}">
                <a16:creationId xmlns:a16="http://schemas.microsoft.com/office/drawing/2014/main" id="{905C83F4-D422-4CD1-876D-37C9B209E912}"/>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540A49A2-72EF-4351-82CD-E519CC0A4760}"/>
              </a:ext>
            </a:extLst>
          </p:cNvPr>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1" hangingPunct="1">
              <a:defRPr sz="900">
                <a:solidFill>
                  <a:prstClr val="black">
                    <a:tint val="75000"/>
                  </a:prstClr>
                </a:solidFill>
                <a:latin typeface=".VnTime" panose="020B7200000000000000" pitchFamily="34" charset="0"/>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942BF84F-91FB-4BF5-9EA3-B384366C0CB6}"/>
              </a:ext>
            </a:extLst>
          </p:cNvPr>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hangingPunct="1">
              <a:defRPr sz="900">
                <a:solidFill>
                  <a:prstClr val="black">
                    <a:tint val="75000"/>
                  </a:prstClr>
                </a:solidFill>
                <a:latin typeface=".VnTime" panose="020B7200000000000000" pitchFamily="34" charset="0"/>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F5C3CDB-16B3-4B06-8A82-78DC28118B51}"/>
              </a:ext>
            </a:extLst>
          </p:cNvPr>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VnTime" panose="020B7200000000000000" pitchFamily="34" charset="0"/>
              </a:defRPr>
            </a:lvl1pPr>
          </a:lstStyle>
          <a:p>
            <a:fld id="{147DE616-6B59-418E-BDD7-0827A5C0E4B8}" type="slidenum">
              <a:rPr lang="en-US" altLang="en-US"/>
              <a:pPr/>
              <a:t>‹#›</a:t>
            </a:fld>
            <a:endParaRPr lang="en-US" altLang="en-US"/>
          </a:p>
        </p:txBody>
      </p:sp>
      <p:pic>
        <p:nvPicPr>
          <p:cNvPr id="7" name="Picture 6" descr="A picture containing logo&#10;&#10;Description automatically generated">
            <a:extLst>
              <a:ext uri="{FF2B5EF4-FFF2-40B4-BE49-F238E27FC236}">
                <a16:creationId xmlns:a16="http://schemas.microsoft.com/office/drawing/2014/main" id="{D4F3417F-D8F0-4E65-85A1-97D2D2CEBC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365805" y="5186855"/>
            <a:ext cx="2348094" cy="2354265"/>
          </a:xfrm>
          <a:prstGeom prst="rect">
            <a:avLst/>
          </a:prstGeom>
        </p:spPr>
      </p:pic>
      <p:sp>
        <p:nvSpPr>
          <p:cNvPr id="2" name="Rectangle 1">
            <a:extLst>
              <a:ext uri="{FF2B5EF4-FFF2-40B4-BE49-F238E27FC236}">
                <a16:creationId xmlns:a16="http://schemas.microsoft.com/office/drawing/2014/main" id="{256C287A-95A4-40E1-90FB-7366DD357813}"/>
              </a:ext>
            </a:extLst>
          </p:cNvPr>
          <p:cNvSpPr/>
          <p:nvPr userDrawn="1"/>
        </p:nvSpPr>
        <p:spPr>
          <a:xfrm>
            <a:off x="1172497" y="5508523"/>
            <a:ext cx="6371303" cy="17476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Đây là tài liệu do Bkids biên soạn MIỄN PHÍ.</a:t>
            </a:r>
          </a:p>
          <a:p>
            <a:pPr algn="ctr"/>
            <a:r>
              <a:rPr lang="en-US" sz="2400">
                <a:solidFill>
                  <a:schemeClr val="tx1"/>
                </a:solidFill>
              </a:rPr>
              <a:t>XIN ĐỪNG MUA BÁN</a:t>
            </a:r>
          </a:p>
          <a:p>
            <a:pPr algn="ctr"/>
            <a:r>
              <a:rPr lang="en-US" sz="2400">
                <a:solidFill>
                  <a:schemeClr val="tx1"/>
                </a:solidFill>
              </a:rPr>
              <a:t>Xin cảm ơn!</a:t>
            </a:r>
          </a:p>
        </p:txBody>
      </p:sp>
    </p:spTree>
    <p:extLst>
      <p:ext uri="{BB962C8B-B14F-4D97-AF65-F5344CB8AC3E}">
        <p14:creationId xmlns:p14="http://schemas.microsoft.com/office/powerpoint/2010/main" val="319864686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50" b="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b="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b="0">
                <a:solidFill>
                  <a:schemeClr val="tx1"/>
                </a:solidFill>
                <a:latin typeface="Arial" panose="020B0604020202020204" pitchFamily="34" charset="0"/>
              </a:defRPr>
            </a:lvl1pPr>
          </a:lstStyle>
          <a:p>
            <a:fld id="{EE4C24D3-8317-487F-A8B1-617124824DF6}" type="slidenum">
              <a:rPr lang="en-US" altLang="en-US"/>
              <a:pPr/>
              <a:t>‹#›</a:t>
            </a:fld>
            <a:endParaRPr lang="en-US" altLang="en-US"/>
          </a:p>
        </p:txBody>
      </p:sp>
    </p:spTree>
    <p:extLst>
      <p:ext uri="{BB962C8B-B14F-4D97-AF65-F5344CB8AC3E}">
        <p14:creationId xmlns:p14="http://schemas.microsoft.com/office/powerpoint/2010/main" val="377987973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4.wdp"/><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bkids.edu.v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hyperlink" Target="https://bkids.edu.vn/" TargetMode="External"/><Relationship Id="rId5" Type="http://schemas.openxmlformats.org/officeDocument/2006/relationships/hyperlink" Target="http://tailieudayhoc.vn/" TargetMode="External"/><Relationship Id="rId4" Type="http://schemas.openxmlformats.org/officeDocument/2006/relationships/hyperlink" Target="https://www.facebook.com/groups/giaovien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16.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2.png"/><Relationship Id="rId7"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47.png"/><Relationship Id="rId11" Type="http://schemas.microsoft.com/office/2007/relationships/hdphoto" Target="../media/hdphoto5.wdp"/><Relationship Id="rId5" Type="http://schemas.openxmlformats.org/officeDocument/2006/relationships/image" Target="../media/image2.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jpeg"/></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png"/><Relationship Id="rId3" Type="http://schemas.openxmlformats.org/officeDocument/2006/relationships/slideLayout" Target="../slideLayouts/slideLayout35.xml"/><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jpg"/><Relationship Id="rId4" Type="http://schemas.openxmlformats.org/officeDocument/2006/relationships/image" Target="../media/image52.jpeg"/><Relationship Id="rId9" Type="http://schemas.openxmlformats.org/officeDocument/2006/relationships/image" Target="../media/image56.jpg"/><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utre 11">
            <a:extLst>
              <a:ext uri="{FF2B5EF4-FFF2-40B4-BE49-F238E27FC236}">
                <a16:creationId xmlns:a16="http://schemas.microsoft.com/office/drawing/2014/main" id="{01709789-2BEB-4ECE-A1C7-DE2F9BD7B819}"/>
              </a:ext>
            </a:extLst>
          </p:cNvPr>
          <p:cNvPicPr/>
          <p:nvPr/>
        </p:nvPicPr>
        <p:blipFill rotWithShape="1">
          <a:blip r:embed="rId3"/>
          <a:srcRect t="45953"/>
          <a:stretch/>
        </p:blipFill>
        <p:spPr>
          <a:xfrm>
            <a:off x="1790700" y="1203620"/>
            <a:ext cx="5562601" cy="3694000"/>
          </a:xfrm>
          <a:prstGeom prst="rect">
            <a:avLst/>
          </a:prstGeom>
        </p:spPr>
      </p:pic>
      <p:sp>
        <p:nvSpPr>
          <p:cNvPr id="5" name="Shape 12">
            <a:extLst>
              <a:ext uri="{FF2B5EF4-FFF2-40B4-BE49-F238E27FC236}">
                <a16:creationId xmlns:a16="http://schemas.microsoft.com/office/drawing/2014/main" id="{4C00166F-CBDD-4C7C-A164-33DE6902CD9A}"/>
              </a:ext>
            </a:extLst>
          </p:cNvPr>
          <p:cNvSpPr txBox="1"/>
          <p:nvPr/>
        </p:nvSpPr>
        <p:spPr>
          <a:xfrm>
            <a:off x="1703508" y="253198"/>
            <a:ext cx="5736984" cy="957739"/>
          </a:xfrm>
          <a:prstGeom prst="rect">
            <a:avLst/>
          </a:prstGeom>
          <a:noFill/>
        </p:spPr>
        <p:txBody>
          <a:bodyPr lIns="0" tIns="0" rIns="0" bIns="0"/>
          <a:lstStyle/>
          <a:p>
            <a:pPr algn="ctr"/>
            <a:r>
              <a:rPr lang="en-US" sz="4950">
                <a:solidFill>
                  <a:srgbClr val="FFFFFF"/>
                </a:solidFill>
                <a:latin typeface="UTM Cookies" panose="02040603050506020204" pitchFamily="18" charset="0"/>
                <a:ea typeface="Times New Roman" panose="02020603050405020304" pitchFamily="18" charset="0"/>
              </a:rPr>
              <a:t>MỖI NGƯỜI MỘT VẺ</a:t>
            </a:r>
            <a:endParaRPr lang="en-US" sz="4950">
              <a:solidFill>
                <a:srgbClr val="FFFFFF"/>
              </a:solidFill>
              <a:latin typeface="UTM Cookies" panose="02040603050506020204" pitchFamily="18" charset="0"/>
              <a:ea typeface="Segoe UI" panose="020B0502040204020203" pitchFamily="34" charset="0"/>
            </a:endParaRPr>
          </a:p>
        </p:txBody>
      </p:sp>
    </p:spTree>
    <p:custDataLst>
      <p:tags r:id="rId1"/>
    </p:custDataLst>
    <p:extLst>
      <p:ext uri="{BB962C8B-B14F-4D97-AF65-F5344CB8AC3E}">
        <p14:creationId xmlns:p14="http://schemas.microsoft.com/office/powerpoint/2010/main" val="182439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DFA81A-90E5-4FCB-9E96-A1EE0D577C34}"/>
              </a:ext>
            </a:extLst>
          </p:cNvPr>
          <p:cNvSpPr txBox="1"/>
          <p:nvPr/>
        </p:nvSpPr>
        <p:spPr>
          <a:xfrm>
            <a:off x="3472459" y="308671"/>
            <a:ext cx="2115541" cy="494110"/>
          </a:xfrm>
          <a:prstGeom prst="rect">
            <a:avLst/>
          </a:prstGeom>
          <a:noFill/>
        </p:spPr>
        <p:txBody>
          <a:bodyPr wrap="square" rtlCol="0">
            <a:spAutoFit/>
          </a:bodyPr>
          <a:lstStyle/>
          <a:p>
            <a:pPr algn="ctr" defTabSz="914378">
              <a:lnSpc>
                <a:spcPct val="150000"/>
              </a:lnSpc>
              <a:buClr>
                <a:srgbClr val="000000"/>
              </a:buClr>
            </a:pPr>
            <a:r>
              <a:rPr lang="vi-VN" sz="2000" b="1" kern="0">
                <a:solidFill>
                  <a:srgbClr val="1C1C1C"/>
                </a:solidFill>
                <a:latin typeface="UTM Avo" panose="02040603050506020204" pitchFamily="18" charset="0"/>
                <a:cs typeface="Arial"/>
                <a:sym typeface="Arial"/>
              </a:rPr>
              <a:t>ĐIỀU KÌ DIỆU </a:t>
            </a:r>
            <a:endParaRPr lang="en-US" sz="2000" b="1" kern="0" dirty="0">
              <a:solidFill>
                <a:srgbClr val="1C1C1C"/>
              </a:solidFill>
              <a:latin typeface="UTM Avo" panose="02040603050506020204" pitchFamily="18" charset="0"/>
              <a:cs typeface="Arial"/>
              <a:sym typeface="Arial"/>
            </a:endParaRPr>
          </a:p>
        </p:txBody>
      </p:sp>
      <p:sp>
        <p:nvSpPr>
          <p:cNvPr id="5" name="TextBox 4">
            <a:extLst>
              <a:ext uri="{FF2B5EF4-FFF2-40B4-BE49-F238E27FC236}">
                <a16:creationId xmlns:a16="http://schemas.microsoft.com/office/drawing/2014/main" id="{89FC8999-1800-4051-92DC-AA454B63433B}"/>
              </a:ext>
            </a:extLst>
          </p:cNvPr>
          <p:cNvSpPr txBox="1"/>
          <p:nvPr/>
        </p:nvSpPr>
        <p:spPr>
          <a:xfrm>
            <a:off x="962578" y="917211"/>
            <a:ext cx="3737760" cy="4247317"/>
          </a:xfrm>
          <a:prstGeom prst="rect">
            <a:avLst/>
          </a:prstGeom>
          <a:noFill/>
        </p:spPr>
        <p:txBody>
          <a:bodyPr wrap="square" rtlCol="0">
            <a:spAutoFit/>
          </a:bodyPr>
          <a:lstStyle/>
          <a:p>
            <a:pPr algn="just" defTabSz="914378">
              <a:buClr>
                <a:srgbClr val="000000"/>
              </a:buClr>
            </a:pPr>
            <a:r>
              <a:rPr lang="en-US" sz="1800" kern="0">
                <a:solidFill>
                  <a:srgbClr val="000000"/>
                </a:solidFill>
                <a:latin typeface="UTM Avo" panose="02040603050506020204" pitchFamily="18" charset="0"/>
                <a:cs typeface="Arial"/>
                <a:sym typeface="Arial"/>
              </a:rPr>
              <a:t>Bạn có thấy lạ không</a:t>
            </a:r>
          </a:p>
          <a:p>
            <a:pPr algn="just" defTabSz="914378">
              <a:buClr>
                <a:srgbClr val="000000"/>
              </a:buClr>
            </a:pPr>
            <a:r>
              <a:rPr lang="en-US" sz="1800" kern="0">
                <a:solidFill>
                  <a:srgbClr val="000000"/>
                </a:solidFill>
                <a:latin typeface="UTM Avo" panose="02040603050506020204" pitchFamily="18" charset="0"/>
                <a:cs typeface="Arial"/>
                <a:sym typeface="Arial"/>
              </a:rPr>
              <a:t>Mỗi đứa mình một khác</a:t>
            </a:r>
          </a:p>
          <a:p>
            <a:pPr algn="just" defTabSz="914378">
              <a:buClr>
                <a:srgbClr val="000000"/>
              </a:buClr>
            </a:pPr>
            <a:r>
              <a:rPr lang="en-US" sz="1800" kern="0">
                <a:solidFill>
                  <a:srgbClr val="000000"/>
                </a:solidFill>
                <a:latin typeface="UTM Avo" panose="02040603050506020204" pitchFamily="18" charset="0"/>
                <a:cs typeface="Arial"/>
                <a:sym typeface="Arial"/>
              </a:rPr>
              <a:t>Cùng ngân nga câu hát</a:t>
            </a:r>
          </a:p>
          <a:p>
            <a:pPr algn="just" defTabSz="914378">
              <a:buClr>
                <a:srgbClr val="000000"/>
              </a:buClr>
            </a:pPr>
            <a:r>
              <a:rPr lang="en-US" sz="1800" kern="0">
                <a:solidFill>
                  <a:srgbClr val="000000"/>
                </a:solidFill>
                <a:latin typeface="UTM Avo" panose="02040603050506020204" pitchFamily="18" charset="0"/>
                <a:cs typeface="Arial"/>
                <a:sym typeface="Arial"/>
              </a:rPr>
              <a:t>Chẳng giọng nào giống nhau.</a:t>
            </a:r>
          </a:p>
          <a:p>
            <a:pPr algn="just" defTabSz="914378">
              <a:buClr>
                <a:srgbClr val="000000"/>
              </a:buClr>
            </a:pP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en-US" sz="1800" kern="0">
                <a:solidFill>
                  <a:srgbClr val="000000"/>
                </a:solidFill>
                <a:latin typeface="UTM Avo" panose="02040603050506020204" pitchFamily="18" charset="0"/>
                <a:cs typeface="Arial"/>
                <a:sym typeface="Arial"/>
              </a:rPr>
              <a:t>Có bạn thích đứng đầu</a:t>
            </a:r>
          </a:p>
          <a:p>
            <a:pPr algn="just" defTabSz="914378">
              <a:buClr>
                <a:srgbClr val="000000"/>
              </a:buClr>
            </a:pPr>
            <a:r>
              <a:rPr lang="vi-VN" sz="1800" kern="0">
                <a:solidFill>
                  <a:srgbClr val="000000"/>
                </a:solidFill>
                <a:latin typeface="UTM Avo" panose="02040603050506020204" pitchFamily="18" charset="0"/>
                <a:cs typeface="Arial"/>
                <a:sym typeface="Arial"/>
              </a:rPr>
              <a:t>Có bạn hay giận dỗi</a:t>
            </a:r>
          </a:p>
          <a:p>
            <a:pPr algn="just" defTabSz="914378">
              <a:buClr>
                <a:srgbClr val="000000"/>
              </a:buClr>
            </a:pPr>
            <a:r>
              <a:rPr lang="vi-VN" sz="1800" kern="0">
                <a:solidFill>
                  <a:srgbClr val="000000"/>
                </a:solidFill>
                <a:latin typeface="UTM Avo" panose="02040603050506020204" pitchFamily="18" charset="0"/>
                <a:cs typeface="Arial"/>
                <a:sym typeface="Arial"/>
              </a:rPr>
              <a:t>Có bạn thích thay đổi</a:t>
            </a:r>
          </a:p>
          <a:p>
            <a:pPr algn="just" defTabSz="914378">
              <a:buClr>
                <a:srgbClr val="000000"/>
              </a:buClr>
            </a:pPr>
            <a:r>
              <a:rPr lang="vi-VN" sz="1800" kern="0">
                <a:solidFill>
                  <a:srgbClr val="000000"/>
                </a:solidFill>
                <a:latin typeface="UTM Avo" panose="02040603050506020204" pitchFamily="18" charset="0"/>
                <a:cs typeface="Arial"/>
                <a:sym typeface="Arial"/>
              </a:rPr>
              <a:t>Có bạn nhiều ước mơ.</a:t>
            </a:r>
            <a:endParaRPr lang="en-US" sz="1800" kern="0">
              <a:solidFill>
                <a:srgbClr val="000000"/>
              </a:solidFill>
              <a:latin typeface="UTM Avo" panose="02040603050506020204" pitchFamily="18" charset="0"/>
              <a:cs typeface="Arial"/>
              <a:sym typeface="Arial"/>
            </a:endParaRPr>
          </a:p>
          <a:p>
            <a:pPr algn="just" defTabSz="914378">
              <a:buClr>
                <a:srgbClr val="000000"/>
              </a:buClr>
            </a:pPr>
            <a:endParaRPr lang="vi-VN"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Bạn có nghĩ vu vơ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Mình khác nhau nhiều thế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Nếu mỗi người một vẻ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Liệu mình có cách xa?</a:t>
            </a:r>
          </a:p>
          <a:p>
            <a:pPr algn="just" defTabSz="914378">
              <a:buClr>
                <a:srgbClr val="000000"/>
              </a:buClr>
            </a:pPr>
            <a:endParaRPr lang="en-US" sz="1800" kern="0" dirty="0">
              <a:solidFill>
                <a:srgbClr val="000000"/>
              </a:solidFill>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id="{92A83C08-8537-49A4-8D6C-00A3D70F9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74" y="921076"/>
            <a:ext cx="304770" cy="288000"/>
          </a:xfrm>
          <a:prstGeom prst="rect">
            <a:avLst/>
          </a:prstGeom>
        </p:spPr>
      </p:pic>
      <p:pic>
        <p:nvPicPr>
          <p:cNvPr id="7" name="Picture 6">
            <a:extLst>
              <a:ext uri="{FF2B5EF4-FFF2-40B4-BE49-F238E27FC236}">
                <a16:creationId xmlns:a16="http://schemas.microsoft.com/office/drawing/2014/main" id="{7966824B-4706-47B3-A06F-07ABDD0EAF38}"/>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74578" y="2293119"/>
            <a:ext cx="288000" cy="288000"/>
          </a:xfrm>
          <a:prstGeom prst="rect">
            <a:avLst/>
          </a:prstGeom>
        </p:spPr>
      </p:pic>
      <p:pic>
        <p:nvPicPr>
          <p:cNvPr id="8" name="Picture 7">
            <a:extLst>
              <a:ext uri="{FF2B5EF4-FFF2-40B4-BE49-F238E27FC236}">
                <a16:creationId xmlns:a16="http://schemas.microsoft.com/office/drawing/2014/main" id="{AEBA4DB0-80EA-458E-8FF5-AC1C9C9F6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578" y="3728823"/>
            <a:ext cx="288000" cy="288000"/>
          </a:xfrm>
          <a:prstGeom prst="rect">
            <a:avLst/>
          </a:prstGeom>
        </p:spPr>
      </p:pic>
      <p:sp>
        <p:nvSpPr>
          <p:cNvPr id="11" name="TextBox 10">
            <a:extLst>
              <a:ext uri="{FF2B5EF4-FFF2-40B4-BE49-F238E27FC236}">
                <a16:creationId xmlns:a16="http://schemas.microsoft.com/office/drawing/2014/main" id="{7AD37263-356D-43B9-8A39-E22B7C8A9104}"/>
              </a:ext>
            </a:extLst>
          </p:cNvPr>
          <p:cNvSpPr txBox="1"/>
          <p:nvPr/>
        </p:nvSpPr>
        <p:spPr>
          <a:xfrm>
            <a:off x="5392906" y="924831"/>
            <a:ext cx="3737760" cy="3139321"/>
          </a:xfrm>
          <a:prstGeom prst="rect">
            <a:avLst/>
          </a:prstGeom>
          <a:noFill/>
        </p:spPr>
        <p:txBody>
          <a:bodyPr wrap="square" rtlCol="0">
            <a:spAutoFit/>
          </a:bodyPr>
          <a:lstStyle/>
          <a:p>
            <a:pPr algn="just" defTabSz="914378">
              <a:buClr>
                <a:srgbClr val="000000"/>
              </a:buClr>
            </a:pPr>
            <a:r>
              <a:rPr lang="en-US" sz="1800" kern="0">
                <a:solidFill>
                  <a:srgbClr val="000000"/>
                </a:solidFill>
                <a:latin typeface="UTM Avo" panose="02040603050506020204" pitchFamily="18" charset="0"/>
                <a:cs typeface="Arial"/>
                <a:sym typeface="Arial"/>
              </a:rPr>
              <a:t>Tớ bỗng phát hiện ra</a:t>
            </a:r>
          </a:p>
          <a:p>
            <a:pPr algn="just" defTabSz="914378">
              <a:buClr>
                <a:srgbClr val="000000"/>
              </a:buClr>
            </a:pPr>
            <a:r>
              <a:rPr lang="vi-VN" sz="1800" kern="0">
                <a:solidFill>
                  <a:srgbClr val="000000"/>
                </a:solidFill>
                <a:latin typeface="UTM Avo" panose="02040603050506020204" pitchFamily="18" charset="0"/>
                <a:cs typeface="Arial"/>
                <a:sym typeface="Arial"/>
              </a:rPr>
              <a:t>Trong vườn hoa của mẹ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Lung linh màu sắc thế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Từng bông hoa tươi xinh.</a:t>
            </a:r>
            <a:endParaRPr lang="en-US" sz="1800" kern="0">
              <a:solidFill>
                <a:srgbClr val="000000"/>
              </a:solidFill>
              <a:latin typeface="UTM Avo" panose="02040603050506020204" pitchFamily="18" charset="0"/>
              <a:cs typeface="Arial"/>
              <a:sym typeface="Arial"/>
            </a:endParaRPr>
          </a:p>
          <a:p>
            <a:pPr algn="just" defTabSz="914378">
              <a:buClr>
                <a:srgbClr val="000000"/>
              </a:buClr>
            </a:pP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Cũng giống như</a:t>
            </a:r>
            <a:r>
              <a:rPr lang="en-US" sz="1800" kern="0">
                <a:solidFill>
                  <a:srgbClr val="000000"/>
                </a:solidFill>
                <a:latin typeface="UTM Avo" panose="02040603050506020204" pitchFamily="18" charset="0"/>
                <a:cs typeface="Arial"/>
                <a:sym typeface="Arial"/>
              </a:rPr>
              <a:t> </a:t>
            </a:r>
            <a:r>
              <a:rPr lang="vi-VN" sz="1800" kern="0">
                <a:solidFill>
                  <a:srgbClr val="000000"/>
                </a:solidFill>
                <a:latin typeface="UTM Avo" panose="02040603050506020204" pitchFamily="18" charset="0"/>
                <a:cs typeface="Arial"/>
                <a:sym typeface="Arial"/>
              </a:rPr>
              <a:t>chúng mình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Ai cũng đều đáng mến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Và khi giọng hoà quyện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Dàn đồng ca vang lừng.</a:t>
            </a:r>
            <a:endParaRPr lang="en-US" sz="1800" kern="0">
              <a:solidFill>
                <a:srgbClr val="000000"/>
              </a:solidFill>
              <a:latin typeface="UTM Avo" panose="02040603050506020204" pitchFamily="18" charset="0"/>
              <a:cs typeface="Arial"/>
              <a:sym typeface="Arial"/>
            </a:endParaRPr>
          </a:p>
          <a:p>
            <a:pPr algn="just" defTabSz="914378">
              <a:buClr>
                <a:srgbClr val="000000"/>
              </a:buClr>
            </a:pPr>
            <a:endParaRPr lang="en-US" sz="1800" kern="0">
              <a:solidFill>
                <a:srgbClr val="000000"/>
              </a:solidFill>
              <a:latin typeface="UTM Avo" panose="02040603050506020204" pitchFamily="18" charset="0"/>
              <a:cs typeface="Arial"/>
              <a:sym typeface="Arial"/>
            </a:endParaRPr>
          </a:p>
          <a:p>
            <a:pPr algn="ctr" defTabSz="914378">
              <a:buClr>
                <a:srgbClr val="000000"/>
              </a:buClr>
            </a:pPr>
            <a:r>
              <a:rPr lang="en-US" sz="1800" kern="0">
                <a:solidFill>
                  <a:srgbClr val="000000"/>
                </a:solidFill>
                <a:latin typeface="UTM Avo" panose="02040603050506020204" pitchFamily="18" charset="0"/>
                <a:cs typeface="Arial"/>
                <a:sym typeface="Arial"/>
              </a:rPr>
              <a:t>(Huỳnh Mai Liên)</a:t>
            </a:r>
            <a:endParaRPr lang="en-US" sz="1800" kern="0" dirty="0">
              <a:solidFill>
                <a:srgbClr val="000000"/>
              </a:solidFill>
              <a:latin typeface="UTM Avo" panose="02040603050506020204" pitchFamily="18" charset="0"/>
              <a:cs typeface="Arial"/>
              <a:sym typeface="Arial"/>
            </a:endParaRPr>
          </a:p>
        </p:txBody>
      </p:sp>
      <p:grpSp>
        <p:nvGrpSpPr>
          <p:cNvPr id="18" name="Group 17">
            <a:extLst>
              <a:ext uri="{FF2B5EF4-FFF2-40B4-BE49-F238E27FC236}">
                <a16:creationId xmlns:a16="http://schemas.microsoft.com/office/drawing/2014/main" id="{1A114201-8B6C-47D3-B450-8150364B5BAD}"/>
              </a:ext>
            </a:extLst>
          </p:cNvPr>
          <p:cNvGrpSpPr/>
          <p:nvPr/>
        </p:nvGrpSpPr>
        <p:grpSpPr>
          <a:xfrm>
            <a:off x="4975299" y="741910"/>
            <a:ext cx="395884" cy="646331"/>
            <a:chOff x="3371645" y="2868155"/>
            <a:chExt cx="395884" cy="646331"/>
          </a:xfrm>
        </p:grpSpPr>
        <p:sp>
          <p:nvSpPr>
            <p:cNvPr id="19" name="Oval 18">
              <a:extLst>
                <a:ext uri="{FF2B5EF4-FFF2-40B4-BE49-F238E27FC236}">
                  <a16:creationId xmlns:a16="http://schemas.microsoft.com/office/drawing/2014/main" id="{954474DB-DE56-453C-9961-9EA686F0F5E7}"/>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0" name="Rectangle 19">
              <a:extLst>
                <a:ext uri="{FF2B5EF4-FFF2-40B4-BE49-F238E27FC236}">
                  <a16:creationId xmlns:a16="http://schemas.microsoft.com/office/drawing/2014/main" id="{3D94BE02-D462-46B6-83B0-42F5E8AE0FFF}"/>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grpSp>
        <p:nvGrpSpPr>
          <p:cNvPr id="21" name="Group 20">
            <a:extLst>
              <a:ext uri="{FF2B5EF4-FFF2-40B4-BE49-F238E27FC236}">
                <a16:creationId xmlns:a16="http://schemas.microsoft.com/office/drawing/2014/main" id="{5A5F6ABD-EA9F-4274-A7F3-8DF7C7644573}"/>
              </a:ext>
            </a:extLst>
          </p:cNvPr>
          <p:cNvGrpSpPr/>
          <p:nvPr/>
        </p:nvGrpSpPr>
        <p:grpSpPr>
          <a:xfrm>
            <a:off x="4993010" y="2142939"/>
            <a:ext cx="395884" cy="646331"/>
            <a:chOff x="3371645" y="2868155"/>
            <a:chExt cx="395884" cy="646331"/>
          </a:xfrm>
        </p:grpSpPr>
        <p:sp>
          <p:nvSpPr>
            <p:cNvPr id="22" name="Oval 21">
              <a:extLst>
                <a:ext uri="{FF2B5EF4-FFF2-40B4-BE49-F238E27FC236}">
                  <a16:creationId xmlns:a16="http://schemas.microsoft.com/office/drawing/2014/main" id="{7D723AF1-AAA1-4A28-890D-1B2C8231E57E}"/>
                </a:ext>
              </a:extLst>
            </p:cNvPr>
            <p:cNvSpPr/>
            <p:nvPr/>
          </p:nvSpPr>
          <p:spPr>
            <a:xfrm>
              <a:off x="3445636" y="3057837"/>
              <a:ext cx="321893" cy="321893"/>
            </a:xfrm>
            <a:prstGeom prst="ellipse">
              <a:avLst/>
            </a:prstGeom>
            <a:solidFill>
              <a:schemeClr val="accent6">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3" name="Rectangle 22">
              <a:extLst>
                <a:ext uri="{FF2B5EF4-FFF2-40B4-BE49-F238E27FC236}">
                  <a16:creationId xmlns:a16="http://schemas.microsoft.com/office/drawing/2014/main" id="{89447583-69C3-4AC2-A670-74DF9F0FD645}"/>
                </a:ext>
              </a:extLst>
            </p:cNvPr>
            <p:cNvSpPr/>
            <p:nvPr/>
          </p:nvSpPr>
          <p:spPr>
            <a:xfrm rot="21163024">
              <a:off x="3371645" y="2868155"/>
              <a:ext cx="380233" cy="646331"/>
            </a:xfrm>
            <a:prstGeom prst="rect">
              <a:avLst/>
            </a:prstGeom>
          </p:spPr>
          <p:txBody>
            <a:bodyPr wrap="none">
              <a:spAutoFit/>
            </a:bodyPr>
            <a:lstStyle/>
            <a:p>
              <a:pPr algn="ctr"/>
              <a:r>
                <a:rPr lang="en-US" sz="3600" b="1" i="1">
                  <a:solidFill>
                    <a:schemeClr val="accent2"/>
                  </a:solidFill>
                  <a:latin typeface="UTM Charlotte" panose="02040603050506020204" pitchFamily="18" charset="0"/>
                </a:rPr>
                <a:t>5</a:t>
              </a:r>
              <a:endParaRPr lang="en-VN" sz="3600" b="1" i="1" dirty="0">
                <a:solidFill>
                  <a:schemeClr val="accent2"/>
                </a:solidFill>
                <a:latin typeface="UTM Charlotte" panose="02040603050506020204" pitchFamily="18" charset="0"/>
              </a:endParaRPr>
            </a:p>
          </p:txBody>
        </p:sp>
      </p:grpSp>
      <p:sp>
        <p:nvSpPr>
          <p:cNvPr id="9" name="Rectangle 8">
            <a:extLst>
              <a:ext uri="{FF2B5EF4-FFF2-40B4-BE49-F238E27FC236}">
                <a16:creationId xmlns:a16="http://schemas.microsoft.com/office/drawing/2014/main" id="{188848B3-EB6C-4B58-B0FD-EEA4B544E121}"/>
              </a:ext>
            </a:extLst>
          </p:cNvPr>
          <p:cNvSpPr/>
          <p:nvPr/>
        </p:nvSpPr>
        <p:spPr>
          <a:xfrm>
            <a:off x="2415822" y="917211"/>
            <a:ext cx="1056637" cy="33627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AE8903-5545-4DE7-8679-4A9B22FECD80}"/>
              </a:ext>
            </a:extLst>
          </p:cNvPr>
          <p:cNvSpPr/>
          <p:nvPr/>
        </p:nvSpPr>
        <p:spPr>
          <a:xfrm>
            <a:off x="2619207" y="1291811"/>
            <a:ext cx="1056637"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36C4ED3-5A9F-4FEA-A379-C7E43175884A}"/>
              </a:ext>
            </a:extLst>
          </p:cNvPr>
          <p:cNvSpPr/>
          <p:nvPr/>
        </p:nvSpPr>
        <p:spPr>
          <a:xfrm>
            <a:off x="2831458" y="1546137"/>
            <a:ext cx="1056637"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E900442-C929-482C-8D84-BBC6F840F457}"/>
              </a:ext>
            </a:extLst>
          </p:cNvPr>
          <p:cNvSpPr/>
          <p:nvPr/>
        </p:nvSpPr>
        <p:spPr>
          <a:xfrm>
            <a:off x="3100499" y="1800463"/>
            <a:ext cx="1381190" cy="32098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2B57838-2FFE-4D3A-B4ED-DF94F63710AF}"/>
              </a:ext>
            </a:extLst>
          </p:cNvPr>
          <p:cNvSpPr/>
          <p:nvPr/>
        </p:nvSpPr>
        <p:spPr>
          <a:xfrm>
            <a:off x="2568506" y="2318084"/>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E813122-8551-4714-B4E3-F3DD6C7DDBCE}"/>
              </a:ext>
            </a:extLst>
          </p:cNvPr>
          <p:cNvSpPr/>
          <p:nvPr/>
        </p:nvSpPr>
        <p:spPr>
          <a:xfrm>
            <a:off x="2454467" y="2598500"/>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43B4077-6C6A-4F94-AF99-0DB71EEAEE44}"/>
              </a:ext>
            </a:extLst>
          </p:cNvPr>
          <p:cNvSpPr/>
          <p:nvPr/>
        </p:nvSpPr>
        <p:spPr>
          <a:xfrm>
            <a:off x="2597114" y="2851678"/>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6655831-26B6-41EE-868C-EBAB7A815CEE}"/>
              </a:ext>
            </a:extLst>
          </p:cNvPr>
          <p:cNvSpPr/>
          <p:nvPr/>
        </p:nvSpPr>
        <p:spPr>
          <a:xfrm>
            <a:off x="2633056" y="3209300"/>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F507105-C075-4A53-B0B0-E01A37E39110}"/>
              </a:ext>
            </a:extLst>
          </p:cNvPr>
          <p:cNvSpPr/>
          <p:nvPr/>
        </p:nvSpPr>
        <p:spPr>
          <a:xfrm>
            <a:off x="2415822" y="3670683"/>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0388C83-9389-43BF-AAE7-E743002215D0}"/>
              </a:ext>
            </a:extLst>
          </p:cNvPr>
          <p:cNvSpPr/>
          <p:nvPr/>
        </p:nvSpPr>
        <p:spPr>
          <a:xfrm>
            <a:off x="2893440" y="3938289"/>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FFDF9F9-D760-4192-8F4B-76DDD311AA60}"/>
              </a:ext>
            </a:extLst>
          </p:cNvPr>
          <p:cNvSpPr/>
          <p:nvPr/>
        </p:nvSpPr>
        <p:spPr>
          <a:xfrm>
            <a:off x="2730057" y="4226289"/>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786607C-8CA7-40B2-8970-4B34ECBEDC86}"/>
              </a:ext>
            </a:extLst>
          </p:cNvPr>
          <p:cNvSpPr/>
          <p:nvPr/>
        </p:nvSpPr>
        <p:spPr>
          <a:xfrm>
            <a:off x="2547360" y="4506673"/>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0F46B04-7DA3-408A-B7A6-3703D94EBF5D}"/>
              </a:ext>
            </a:extLst>
          </p:cNvPr>
          <p:cNvSpPr/>
          <p:nvPr/>
        </p:nvSpPr>
        <p:spPr>
          <a:xfrm>
            <a:off x="6453316" y="948538"/>
            <a:ext cx="1415040"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91EB3B8-A9D2-44EA-A418-304A68E8FC80}"/>
              </a:ext>
            </a:extLst>
          </p:cNvPr>
          <p:cNvSpPr/>
          <p:nvPr/>
        </p:nvSpPr>
        <p:spPr>
          <a:xfrm>
            <a:off x="7261786" y="1236538"/>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92D1FD4-9C22-4CF7-BA86-8C1E7C3B859D}"/>
              </a:ext>
            </a:extLst>
          </p:cNvPr>
          <p:cNvSpPr/>
          <p:nvPr/>
        </p:nvSpPr>
        <p:spPr>
          <a:xfrm>
            <a:off x="7117737" y="1524538"/>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42E7532-09F3-4D09-84EA-CDC92CCA2DC5}"/>
              </a:ext>
            </a:extLst>
          </p:cNvPr>
          <p:cNvSpPr/>
          <p:nvPr/>
        </p:nvSpPr>
        <p:spPr>
          <a:xfrm>
            <a:off x="7261786" y="1762137"/>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B235958-6215-4344-8127-1096B1BFC0F5}"/>
              </a:ext>
            </a:extLst>
          </p:cNvPr>
          <p:cNvSpPr/>
          <p:nvPr/>
        </p:nvSpPr>
        <p:spPr>
          <a:xfrm>
            <a:off x="7371644" y="2332621"/>
            <a:ext cx="1339424"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7BC1B0C-DB25-4996-B880-5CCD3F3C61B1}"/>
              </a:ext>
            </a:extLst>
          </p:cNvPr>
          <p:cNvSpPr/>
          <p:nvPr/>
        </p:nvSpPr>
        <p:spPr>
          <a:xfrm>
            <a:off x="6929468" y="2615105"/>
            <a:ext cx="1339424"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4ECE903-1C79-48FB-A687-33F63CE1B4FF}"/>
              </a:ext>
            </a:extLst>
          </p:cNvPr>
          <p:cNvSpPr/>
          <p:nvPr/>
        </p:nvSpPr>
        <p:spPr>
          <a:xfrm>
            <a:off x="6917440" y="2858220"/>
            <a:ext cx="1339424"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5257F44-493B-4F1D-B8A8-AB7CDAE3BDAF}"/>
              </a:ext>
            </a:extLst>
          </p:cNvPr>
          <p:cNvSpPr/>
          <p:nvPr/>
        </p:nvSpPr>
        <p:spPr>
          <a:xfrm>
            <a:off x="7027044" y="3158009"/>
            <a:ext cx="1339424"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33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9" grpId="0" animBg="1"/>
      <p:bldP spid="17"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DFA81A-90E5-4FCB-9E96-A1EE0D577C34}"/>
              </a:ext>
            </a:extLst>
          </p:cNvPr>
          <p:cNvSpPr txBox="1"/>
          <p:nvPr/>
        </p:nvSpPr>
        <p:spPr>
          <a:xfrm>
            <a:off x="3472459" y="308671"/>
            <a:ext cx="2115541" cy="494110"/>
          </a:xfrm>
          <a:prstGeom prst="rect">
            <a:avLst/>
          </a:prstGeom>
          <a:noFill/>
        </p:spPr>
        <p:txBody>
          <a:bodyPr wrap="square" rtlCol="0">
            <a:spAutoFit/>
          </a:bodyPr>
          <a:lstStyle/>
          <a:p>
            <a:pPr algn="ctr" defTabSz="914378">
              <a:lnSpc>
                <a:spcPct val="150000"/>
              </a:lnSpc>
              <a:buClr>
                <a:srgbClr val="000000"/>
              </a:buClr>
            </a:pPr>
            <a:r>
              <a:rPr lang="vi-VN" sz="2000" b="1" kern="0">
                <a:solidFill>
                  <a:srgbClr val="1C1C1C"/>
                </a:solidFill>
                <a:latin typeface="UTM Avo" panose="02040603050506020204" pitchFamily="18" charset="0"/>
                <a:cs typeface="Arial"/>
                <a:sym typeface="Arial"/>
              </a:rPr>
              <a:t>ĐIỀU KÌ DIỆU </a:t>
            </a:r>
            <a:endParaRPr lang="en-US" sz="2000" b="1" kern="0" dirty="0">
              <a:solidFill>
                <a:srgbClr val="1C1C1C"/>
              </a:solidFill>
              <a:latin typeface="UTM Avo" panose="02040603050506020204" pitchFamily="18" charset="0"/>
              <a:cs typeface="Arial"/>
              <a:sym typeface="Arial"/>
            </a:endParaRPr>
          </a:p>
        </p:txBody>
      </p:sp>
      <p:sp>
        <p:nvSpPr>
          <p:cNvPr id="5" name="TextBox 4">
            <a:extLst>
              <a:ext uri="{FF2B5EF4-FFF2-40B4-BE49-F238E27FC236}">
                <a16:creationId xmlns:a16="http://schemas.microsoft.com/office/drawing/2014/main" id="{89FC8999-1800-4051-92DC-AA454B63433B}"/>
              </a:ext>
            </a:extLst>
          </p:cNvPr>
          <p:cNvSpPr txBox="1"/>
          <p:nvPr/>
        </p:nvSpPr>
        <p:spPr>
          <a:xfrm>
            <a:off x="962578" y="917211"/>
            <a:ext cx="3737760" cy="4247317"/>
          </a:xfrm>
          <a:prstGeom prst="rect">
            <a:avLst/>
          </a:prstGeom>
          <a:noFill/>
        </p:spPr>
        <p:txBody>
          <a:bodyPr wrap="square" rtlCol="0">
            <a:spAutoFit/>
          </a:bodyPr>
          <a:lstStyle/>
          <a:p>
            <a:pPr algn="just" defTabSz="914378">
              <a:buClr>
                <a:srgbClr val="000000"/>
              </a:buClr>
            </a:pPr>
            <a:r>
              <a:rPr lang="en-US" sz="1800" kern="0">
                <a:solidFill>
                  <a:srgbClr val="000000"/>
                </a:solidFill>
                <a:latin typeface="UTM Avo" panose="02040603050506020204" pitchFamily="18" charset="0"/>
                <a:cs typeface="Arial"/>
                <a:sym typeface="Arial"/>
              </a:rPr>
              <a:t>Bạn có thấy lạ không</a:t>
            </a:r>
          </a:p>
          <a:p>
            <a:pPr algn="just" defTabSz="914378">
              <a:buClr>
                <a:srgbClr val="000000"/>
              </a:buClr>
            </a:pPr>
            <a:r>
              <a:rPr lang="en-US" sz="1800" kern="0">
                <a:solidFill>
                  <a:srgbClr val="000000"/>
                </a:solidFill>
                <a:latin typeface="UTM Avo" panose="02040603050506020204" pitchFamily="18" charset="0"/>
                <a:cs typeface="Arial"/>
                <a:sym typeface="Arial"/>
              </a:rPr>
              <a:t>Mỗi đứa mình một khác</a:t>
            </a:r>
          </a:p>
          <a:p>
            <a:pPr algn="just" defTabSz="914378">
              <a:buClr>
                <a:srgbClr val="000000"/>
              </a:buClr>
            </a:pPr>
            <a:r>
              <a:rPr lang="en-US" sz="1800" kern="0">
                <a:solidFill>
                  <a:srgbClr val="000000"/>
                </a:solidFill>
                <a:latin typeface="UTM Avo" panose="02040603050506020204" pitchFamily="18" charset="0"/>
                <a:cs typeface="Arial"/>
                <a:sym typeface="Arial"/>
              </a:rPr>
              <a:t>Cùng ngân nga câu hát</a:t>
            </a:r>
          </a:p>
          <a:p>
            <a:pPr algn="just" defTabSz="914378">
              <a:buClr>
                <a:srgbClr val="000000"/>
              </a:buClr>
            </a:pPr>
            <a:r>
              <a:rPr lang="en-US" sz="1800" kern="0">
                <a:solidFill>
                  <a:srgbClr val="000000"/>
                </a:solidFill>
                <a:latin typeface="UTM Avo" panose="02040603050506020204" pitchFamily="18" charset="0"/>
                <a:cs typeface="Arial"/>
                <a:sym typeface="Arial"/>
              </a:rPr>
              <a:t>Chẳng giọng nào giống nhau.</a:t>
            </a:r>
          </a:p>
          <a:p>
            <a:pPr algn="just" defTabSz="914378">
              <a:buClr>
                <a:srgbClr val="000000"/>
              </a:buClr>
            </a:pP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en-US" sz="1800" kern="0">
                <a:solidFill>
                  <a:srgbClr val="000000"/>
                </a:solidFill>
                <a:latin typeface="UTM Avo" panose="02040603050506020204" pitchFamily="18" charset="0"/>
                <a:cs typeface="Arial"/>
                <a:sym typeface="Arial"/>
              </a:rPr>
              <a:t>Có bạn thích đứng đầu</a:t>
            </a:r>
          </a:p>
          <a:p>
            <a:pPr algn="just" defTabSz="914378">
              <a:buClr>
                <a:srgbClr val="000000"/>
              </a:buClr>
            </a:pPr>
            <a:r>
              <a:rPr lang="vi-VN" sz="1800" kern="0">
                <a:solidFill>
                  <a:srgbClr val="000000"/>
                </a:solidFill>
                <a:latin typeface="UTM Avo" panose="02040603050506020204" pitchFamily="18" charset="0"/>
                <a:cs typeface="Arial"/>
                <a:sym typeface="Arial"/>
              </a:rPr>
              <a:t>Có bạn hay giận dỗi</a:t>
            </a:r>
          </a:p>
          <a:p>
            <a:pPr algn="just" defTabSz="914378">
              <a:buClr>
                <a:srgbClr val="000000"/>
              </a:buClr>
            </a:pPr>
            <a:r>
              <a:rPr lang="vi-VN" sz="1800" kern="0">
                <a:solidFill>
                  <a:srgbClr val="000000"/>
                </a:solidFill>
                <a:latin typeface="UTM Avo" panose="02040603050506020204" pitchFamily="18" charset="0"/>
                <a:cs typeface="Arial"/>
                <a:sym typeface="Arial"/>
              </a:rPr>
              <a:t>Có bạn thích thay đổi</a:t>
            </a:r>
          </a:p>
          <a:p>
            <a:pPr algn="just" defTabSz="914378">
              <a:buClr>
                <a:srgbClr val="000000"/>
              </a:buClr>
            </a:pPr>
            <a:r>
              <a:rPr lang="vi-VN" sz="1800" kern="0">
                <a:solidFill>
                  <a:srgbClr val="000000"/>
                </a:solidFill>
                <a:latin typeface="UTM Avo" panose="02040603050506020204" pitchFamily="18" charset="0"/>
                <a:cs typeface="Arial"/>
                <a:sym typeface="Arial"/>
              </a:rPr>
              <a:t>Có bạn nhiều ước mơ.</a:t>
            </a:r>
            <a:endParaRPr lang="en-US" sz="1800" kern="0">
              <a:solidFill>
                <a:srgbClr val="000000"/>
              </a:solidFill>
              <a:latin typeface="UTM Avo" panose="02040603050506020204" pitchFamily="18" charset="0"/>
              <a:cs typeface="Arial"/>
              <a:sym typeface="Arial"/>
            </a:endParaRPr>
          </a:p>
          <a:p>
            <a:pPr algn="just" defTabSz="914378">
              <a:buClr>
                <a:srgbClr val="000000"/>
              </a:buClr>
            </a:pPr>
            <a:endParaRPr lang="vi-VN"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Bạn có nghĩ vu vơ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Mình khác nhau nhiều thế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Nếu mỗi người một vẻ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Liệu mình có cách xa?</a:t>
            </a:r>
          </a:p>
          <a:p>
            <a:pPr algn="just" defTabSz="914378">
              <a:buClr>
                <a:srgbClr val="000000"/>
              </a:buClr>
            </a:pPr>
            <a:endParaRPr lang="en-US" sz="1800" kern="0" dirty="0">
              <a:solidFill>
                <a:srgbClr val="000000"/>
              </a:solidFill>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id="{92A83C08-8537-49A4-8D6C-00A3D70F9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74" y="921076"/>
            <a:ext cx="304770" cy="288000"/>
          </a:xfrm>
          <a:prstGeom prst="rect">
            <a:avLst/>
          </a:prstGeom>
        </p:spPr>
      </p:pic>
      <p:pic>
        <p:nvPicPr>
          <p:cNvPr id="7" name="Picture 6">
            <a:extLst>
              <a:ext uri="{FF2B5EF4-FFF2-40B4-BE49-F238E27FC236}">
                <a16:creationId xmlns:a16="http://schemas.microsoft.com/office/drawing/2014/main" id="{7966824B-4706-47B3-A06F-07ABDD0EAF38}"/>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74578" y="2293119"/>
            <a:ext cx="288000" cy="288000"/>
          </a:xfrm>
          <a:prstGeom prst="rect">
            <a:avLst/>
          </a:prstGeom>
        </p:spPr>
      </p:pic>
      <p:pic>
        <p:nvPicPr>
          <p:cNvPr id="8" name="Picture 7">
            <a:extLst>
              <a:ext uri="{FF2B5EF4-FFF2-40B4-BE49-F238E27FC236}">
                <a16:creationId xmlns:a16="http://schemas.microsoft.com/office/drawing/2014/main" id="{AEBA4DB0-80EA-458E-8FF5-AC1C9C9F6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578" y="3728823"/>
            <a:ext cx="288000" cy="288000"/>
          </a:xfrm>
          <a:prstGeom prst="rect">
            <a:avLst/>
          </a:prstGeom>
        </p:spPr>
      </p:pic>
      <p:sp>
        <p:nvSpPr>
          <p:cNvPr id="11" name="TextBox 10">
            <a:extLst>
              <a:ext uri="{FF2B5EF4-FFF2-40B4-BE49-F238E27FC236}">
                <a16:creationId xmlns:a16="http://schemas.microsoft.com/office/drawing/2014/main" id="{7AD37263-356D-43B9-8A39-E22B7C8A9104}"/>
              </a:ext>
            </a:extLst>
          </p:cNvPr>
          <p:cNvSpPr txBox="1"/>
          <p:nvPr/>
        </p:nvSpPr>
        <p:spPr>
          <a:xfrm>
            <a:off x="5392906" y="924831"/>
            <a:ext cx="3737760" cy="3139321"/>
          </a:xfrm>
          <a:prstGeom prst="rect">
            <a:avLst/>
          </a:prstGeom>
          <a:noFill/>
        </p:spPr>
        <p:txBody>
          <a:bodyPr wrap="square" rtlCol="0">
            <a:spAutoFit/>
          </a:bodyPr>
          <a:lstStyle/>
          <a:p>
            <a:pPr algn="just" defTabSz="914378">
              <a:buClr>
                <a:srgbClr val="000000"/>
              </a:buClr>
            </a:pPr>
            <a:r>
              <a:rPr lang="en-US" sz="1800" kern="0">
                <a:solidFill>
                  <a:srgbClr val="000000"/>
                </a:solidFill>
                <a:latin typeface="UTM Avo" panose="02040603050506020204" pitchFamily="18" charset="0"/>
                <a:cs typeface="Arial"/>
                <a:sym typeface="Arial"/>
              </a:rPr>
              <a:t>Tớ bỗng phát hiện ra</a:t>
            </a:r>
          </a:p>
          <a:p>
            <a:pPr algn="just" defTabSz="914378">
              <a:buClr>
                <a:srgbClr val="000000"/>
              </a:buClr>
            </a:pPr>
            <a:r>
              <a:rPr lang="vi-VN" sz="1800" kern="0">
                <a:solidFill>
                  <a:srgbClr val="000000"/>
                </a:solidFill>
                <a:latin typeface="UTM Avo" panose="02040603050506020204" pitchFamily="18" charset="0"/>
                <a:cs typeface="Arial"/>
                <a:sym typeface="Arial"/>
              </a:rPr>
              <a:t>Trong vườn hoa của mẹ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Lung linh màu sắc thế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Từng bông hoa tươi xinh.</a:t>
            </a:r>
            <a:endParaRPr lang="en-US" sz="1800" kern="0">
              <a:solidFill>
                <a:srgbClr val="000000"/>
              </a:solidFill>
              <a:latin typeface="UTM Avo" panose="02040603050506020204" pitchFamily="18" charset="0"/>
              <a:cs typeface="Arial"/>
              <a:sym typeface="Arial"/>
            </a:endParaRPr>
          </a:p>
          <a:p>
            <a:pPr algn="just" defTabSz="914378">
              <a:buClr>
                <a:srgbClr val="000000"/>
              </a:buClr>
            </a:pP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Cũng giống như</a:t>
            </a:r>
            <a:r>
              <a:rPr lang="en-US" sz="1800" kern="0">
                <a:solidFill>
                  <a:srgbClr val="000000"/>
                </a:solidFill>
                <a:latin typeface="UTM Avo" panose="02040603050506020204" pitchFamily="18" charset="0"/>
                <a:cs typeface="Arial"/>
                <a:sym typeface="Arial"/>
              </a:rPr>
              <a:t> </a:t>
            </a:r>
            <a:r>
              <a:rPr lang="vi-VN" sz="1800" kern="0">
                <a:solidFill>
                  <a:srgbClr val="000000"/>
                </a:solidFill>
                <a:latin typeface="UTM Avo" panose="02040603050506020204" pitchFamily="18" charset="0"/>
                <a:cs typeface="Arial"/>
                <a:sym typeface="Arial"/>
              </a:rPr>
              <a:t>chúng mình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Ai cũng đều đáng mến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Và khi giọng hoà quyện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Dàn đồng ca vang lừng.</a:t>
            </a:r>
            <a:endParaRPr lang="en-US" sz="1800" kern="0">
              <a:solidFill>
                <a:srgbClr val="000000"/>
              </a:solidFill>
              <a:latin typeface="UTM Avo" panose="02040603050506020204" pitchFamily="18" charset="0"/>
              <a:cs typeface="Arial"/>
              <a:sym typeface="Arial"/>
            </a:endParaRPr>
          </a:p>
          <a:p>
            <a:pPr algn="just" defTabSz="914378">
              <a:buClr>
                <a:srgbClr val="000000"/>
              </a:buClr>
            </a:pPr>
            <a:endParaRPr lang="en-US" sz="1800" kern="0">
              <a:solidFill>
                <a:srgbClr val="000000"/>
              </a:solidFill>
              <a:latin typeface="UTM Avo" panose="02040603050506020204" pitchFamily="18" charset="0"/>
              <a:cs typeface="Arial"/>
              <a:sym typeface="Arial"/>
            </a:endParaRPr>
          </a:p>
          <a:p>
            <a:pPr algn="ctr" defTabSz="914378">
              <a:buClr>
                <a:srgbClr val="000000"/>
              </a:buClr>
            </a:pPr>
            <a:r>
              <a:rPr lang="en-US" sz="1800" kern="0">
                <a:solidFill>
                  <a:srgbClr val="000000"/>
                </a:solidFill>
                <a:latin typeface="UTM Avo" panose="02040603050506020204" pitchFamily="18" charset="0"/>
                <a:cs typeface="Arial"/>
                <a:sym typeface="Arial"/>
              </a:rPr>
              <a:t>(Huỳnh Mai Liên)</a:t>
            </a:r>
            <a:endParaRPr lang="en-US" sz="1800" kern="0" dirty="0">
              <a:solidFill>
                <a:srgbClr val="000000"/>
              </a:solidFill>
              <a:latin typeface="UTM Avo" panose="02040603050506020204" pitchFamily="18" charset="0"/>
              <a:cs typeface="Arial"/>
              <a:sym typeface="Arial"/>
            </a:endParaRPr>
          </a:p>
        </p:txBody>
      </p:sp>
      <p:grpSp>
        <p:nvGrpSpPr>
          <p:cNvPr id="18" name="Group 17">
            <a:extLst>
              <a:ext uri="{FF2B5EF4-FFF2-40B4-BE49-F238E27FC236}">
                <a16:creationId xmlns:a16="http://schemas.microsoft.com/office/drawing/2014/main" id="{1A114201-8B6C-47D3-B450-8150364B5BAD}"/>
              </a:ext>
            </a:extLst>
          </p:cNvPr>
          <p:cNvGrpSpPr/>
          <p:nvPr/>
        </p:nvGrpSpPr>
        <p:grpSpPr>
          <a:xfrm>
            <a:off x="4975299" y="741910"/>
            <a:ext cx="395884" cy="646331"/>
            <a:chOff x="3371645" y="2868155"/>
            <a:chExt cx="395884" cy="646331"/>
          </a:xfrm>
        </p:grpSpPr>
        <p:sp>
          <p:nvSpPr>
            <p:cNvPr id="19" name="Oval 18">
              <a:extLst>
                <a:ext uri="{FF2B5EF4-FFF2-40B4-BE49-F238E27FC236}">
                  <a16:creationId xmlns:a16="http://schemas.microsoft.com/office/drawing/2014/main" id="{954474DB-DE56-453C-9961-9EA686F0F5E7}"/>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0" name="Rectangle 19">
              <a:extLst>
                <a:ext uri="{FF2B5EF4-FFF2-40B4-BE49-F238E27FC236}">
                  <a16:creationId xmlns:a16="http://schemas.microsoft.com/office/drawing/2014/main" id="{3D94BE02-D462-46B6-83B0-42F5E8AE0FFF}"/>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grpSp>
        <p:nvGrpSpPr>
          <p:cNvPr id="21" name="Group 20">
            <a:extLst>
              <a:ext uri="{FF2B5EF4-FFF2-40B4-BE49-F238E27FC236}">
                <a16:creationId xmlns:a16="http://schemas.microsoft.com/office/drawing/2014/main" id="{5A5F6ABD-EA9F-4274-A7F3-8DF7C7644573}"/>
              </a:ext>
            </a:extLst>
          </p:cNvPr>
          <p:cNvGrpSpPr/>
          <p:nvPr/>
        </p:nvGrpSpPr>
        <p:grpSpPr>
          <a:xfrm>
            <a:off x="4993010" y="2142939"/>
            <a:ext cx="395884" cy="646331"/>
            <a:chOff x="3371645" y="2868155"/>
            <a:chExt cx="395884" cy="646331"/>
          </a:xfrm>
        </p:grpSpPr>
        <p:sp>
          <p:nvSpPr>
            <p:cNvPr id="22" name="Oval 21">
              <a:extLst>
                <a:ext uri="{FF2B5EF4-FFF2-40B4-BE49-F238E27FC236}">
                  <a16:creationId xmlns:a16="http://schemas.microsoft.com/office/drawing/2014/main" id="{7D723AF1-AAA1-4A28-890D-1B2C8231E57E}"/>
                </a:ext>
              </a:extLst>
            </p:cNvPr>
            <p:cNvSpPr/>
            <p:nvPr/>
          </p:nvSpPr>
          <p:spPr>
            <a:xfrm>
              <a:off x="3445636" y="3057837"/>
              <a:ext cx="321893" cy="321893"/>
            </a:xfrm>
            <a:prstGeom prst="ellipse">
              <a:avLst/>
            </a:prstGeom>
            <a:solidFill>
              <a:schemeClr val="accent6">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3" name="Rectangle 22">
              <a:extLst>
                <a:ext uri="{FF2B5EF4-FFF2-40B4-BE49-F238E27FC236}">
                  <a16:creationId xmlns:a16="http://schemas.microsoft.com/office/drawing/2014/main" id="{89447583-69C3-4AC2-A670-74DF9F0FD645}"/>
                </a:ext>
              </a:extLst>
            </p:cNvPr>
            <p:cNvSpPr/>
            <p:nvPr/>
          </p:nvSpPr>
          <p:spPr>
            <a:xfrm rot="21163024">
              <a:off x="3371645" y="2868155"/>
              <a:ext cx="380233" cy="646331"/>
            </a:xfrm>
            <a:prstGeom prst="rect">
              <a:avLst/>
            </a:prstGeom>
          </p:spPr>
          <p:txBody>
            <a:bodyPr wrap="none">
              <a:spAutoFit/>
            </a:bodyPr>
            <a:lstStyle/>
            <a:p>
              <a:pPr algn="ctr"/>
              <a:r>
                <a:rPr lang="en-US" sz="3600" b="1" i="1">
                  <a:solidFill>
                    <a:schemeClr val="accent2"/>
                  </a:solidFill>
                  <a:latin typeface="UTM Charlotte" panose="02040603050506020204" pitchFamily="18" charset="0"/>
                </a:rPr>
                <a:t>5</a:t>
              </a:r>
              <a:endParaRPr lang="en-VN" sz="3600" b="1" i="1" dirty="0">
                <a:solidFill>
                  <a:schemeClr val="accent2"/>
                </a:solidFill>
                <a:latin typeface="UTM Charlotte" panose="02040603050506020204" pitchFamily="18" charset="0"/>
              </a:endParaRPr>
            </a:p>
          </p:txBody>
        </p:sp>
      </p:grpSp>
      <p:sp>
        <p:nvSpPr>
          <p:cNvPr id="9" name="Rectangle 8">
            <a:extLst>
              <a:ext uri="{FF2B5EF4-FFF2-40B4-BE49-F238E27FC236}">
                <a16:creationId xmlns:a16="http://schemas.microsoft.com/office/drawing/2014/main" id="{188848B3-EB6C-4B58-B0FD-EEA4B544E121}"/>
              </a:ext>
            </a:extLst>
          </p:cNvPr>
          <p:cNvSpPr/>
          <p:nvPr/>
        </p:nvSpPr>
        <p:spPr>
          <a:xfrm>
            <a:off x="2415822" y="917211"/>
            <a:ext cx="1056637" cy="33627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AE8903-5545-4DE7-8679-4A9B22FECD80}"/>
              </a:ext>
            </a:extLst>
          </p:cNvPr>
          <p:cNvSpPr/>
          <p:nvPr/>
        </p:nvSpPr>
        <p:spPr>
          <a:xfrm>
            <a:off x="962579" y="1236538"/>
            <a:ext cx="2713266" cy="5479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36C4ED3-5A9F-4FEA-A379-C7E43175884A}"/>
              </a:ext>
            </a:extLst>
          </p:cNvPr>
          <p:cNvSpPr/>
          <p:nvPr/>
        </p:nvSpPr>
        <p:spPr>
          <a:xfrm>
            <a:off x="2831458" y="1546137"/>
            <a:ext cx="1056637"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E900442-C929-482C-8D84-BBC6F840F457}"/>
              </a:ext>
            </a:extLst>
          </p:cNvPr>
          <p:cNvSpPr/>
          <p:nvPr/>
        </p:nvSpPr>
        <p:spPr>
          <a:xfrm>
            <a:off x="3100499" y="1800463"/>
            <a:ext cx="1381190" cy="32098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2B57838-2FFE-4D3A-B4ED-DF94F63710AF}"/>
              </a:ext>
            </a:extLst>
          </p:cNvPr>
          <p:cNvSpPr/>
          <p:nvPr/>
        </p:nvSpPr>
        <p:spPr>
          <a:xfrm>
            <a:off x="1013278" y="2318083"/>
            <a:ext cx="2713266" cy="58502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E813122-8551-4714-B4E3-F3DD6C7DDBCE}"/>
              </a:ext>
            </a:extLst>
          </p:cNvPr>
          <p:cNvSpPr/>
          <p:nvPr/>
        </p:nvSpPr>
        <p:spPr>
          <a:xfrm>
            <a:off x="2454467" y="2598500"/>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43B4077-6C6A-4F94-AF99-0DB71EEAEE44}"/>
              </a:ext>
            </a:extLst>
          </p:cNvPr>
          <p:cNvSpPr/>
          <p:nvPr/>
        </p:nvSpPr>
        <p:spPr>
          <a:xfrm>
            <a:off x="2597114" y="2851678"/>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6655831-26B6-41EE-868C-EBAB7A815CEE}"/>
              </a:ext>
            </a:extLst>
          </p:cNvPr>
          <p:cNvSpPr/>
          <p:nvPr/>
        </p:nvSpPr>
        <p:spPr>
          <a:xfrm>
            <a:off x="2633056" y="3209300"/>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F507105-C075-4A53-B0B0-E01A37E39110}"/>
              </a:ext>
            </a:extLst>
          </p:cNvPr>
          <p:cNvSpPr/>
          <p:nvPr/>
        </p:nvSpPr>
        <p:spPr>
          <a:xfrm>
            <a:off x="2415822" y="3670683"/>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0388C83-9389-43BF-AAE7-E743002215D0}"/>
              </a:ext>
            </a:extLst>
          </p:cNvPr>
          <p:cNvSpPr/>
          <p:nvPr/>
        </p:nvSpPr>
        <p:spPr>
          <a:xfrm>
            <a:off x="2893440" y="3938289"/>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FFDF9F9-D760-4192-8F4B-76DDD311AA60}"/>
              </a:ext>
            </a:extLst>
          </p:cNvPr>
          <p:cNvSpPr/>
          <p:nvPr/>
        </p:nvSpPr>
        <p:spPr>
          <a:xfrm>
            <a:off x="2730057" y="4226289"/>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786607C-8CA7-40B2-8970-4B34ECBEDC86}"/>
              </a:ext>
            </a:extLst>
          </p:cNvPr>
          <p:cNvSpPr/>
          <p:nvPr/>
        </p:nvSpPr>
        <p:spPr>
          <a:xfrm>
            <a:off x="844062" y="4246683"/>
            <a:ext cx="2861336" cy="54799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0F46B04-7DA3-408A-B7A6-3703D94EBF5D}"/>
              </a:ext>
            </a:extLst>
          </p:cNvPr>
          <p:cNvSpPr/>
          <p:nvPr/>
        </p:nvSpPr>
        <p:spPr>
          <a:xfrm>
            <a:off x="6453316" y="948538"/>
            <a:ext cx="1415040"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91EB3B8-A9D2-44EA-A418-304A68E8FC80}"/>
              </a:ext>
            </a:extLst>
          </p:cNvPr>
          <p:cNvSpPr/>
          <p:nvPr/>
        </p:nvSpPr>
        <p:spPr>
          <a:xfrm>
            <a:off x="5371183" y="931592"/>
            <a:ext cx="3048641" cy="592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92D1FD4-9C22-4CF7-BA86-8C1E7C3B859D}"/>
              </a:ext>
            </a:extLst>
          </p:cNvPr>
          <p:cNvSpPr/>
          <p:nvPr/>
        </p:nvSpPr>
        <p:spPr>
          <a:xfrm>
            <a:off x="7117737" y="1524538"/>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42E7532-09F3-4D09-84EA-CDC92CCA2DC5}"/>
              </a:ext>
            </a:extLst>
          </p:cNvPr>
          <p:cNvSpPr/>
          <p:nvPr/>
        </p:nvSpPr>
        <p:spPr>
          <a:xfrm>
            <a:off x="7261786" y="1762137"/>
            <a:ext cx="1158038"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B235958-6215-4344-8127-1096B1BFC0F5}"/>
              </a:ext>
            </a:extLst>
          </p:cNvPr>
          <p:cNvSpPr/>
          <p:nvPr/>
        </p:nvSpPr>
        <p:spPr>
          <a:xfrm>
            <a:off x="7371644" y="2332621"/>
            <a:ext cx="1339424"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7BC1B0C-DB25-4996-B880-5CCD3F3C61B1}"/>
              </a:ext>
            </a:extLst>
          </p:cNvPr>
          <p:cNvSpPr/>
          <p:nvPr/>
        </p:nvSpPr>
        <p:spPr>
          <a:xfrm>
            <a:off x="6929468" y="2615105"/>
            <a:ext cx="1339424"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4ECE903-1C79-48FB-A687-33F63CE1B4FF}"/>
              </a:ext>
            </a:extLst>
          </p:cNvPr>
          <p:cNvSpPr/>
          <p:nvPr/>
        </p:nvSpPr>
        <p:spPr>
          <a:xfrm>
            <a:off x="6917440" y="2858220"/>
            <a:ext cx="1339424" cy="28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5257F44-493B-4F1D-B8A8-AB7CDAE3BDAF}"/>
              </a:ext>
            </a:extLst>
          </p:cNvPr>
          <p:cNvSpPr/>
          <p:nvPr/>
        </p:nvSpPr>
        <p:spPr>
          <a:xfrm>
            <a:off x="5461572" y="2886500"/>
            <a:ext cx="2904896" cy="55950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09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9" grpId="0" animBg="1"/>
      <p:bldP spid="17"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851F146-A154-47C5-BA7E-895884266FEE}"/>
              </a:ext>
            </a:extLst>
          </p:cNvPr>
          <p:cNvSpPr txBox="1"/>
          <p:nvPr/>
        </p:nvSpPr>
        <p:spPr>
          <a:xfrm>
            <a:off x="2831169" y="491299"/>
            <a:ext cx="5693745" cy="584775"/>
          </a:xfrm>
          <a:prstGeom prst="rect">
            <a:avLst/>
          </a:prstGeom>
          <a:noFill/>
        </p:spPr>
        <p:txBody>
          <a:bodyPr wrap="square" rtlCol="0">
            <a:spAutoFit/>
          </a:bodyPr>
          <a:lstStyle/>
          <a:p>
            <a:pPr defTabSz="914378">
              <a:buClr>
                <a:srgbClr val="000000"/>
              </a:buClr>
            </a:pPr>
            <a:r>
              <a:rPr lang="en-US" sz="3200" kern="0">
                <a:solidFill>
                  <a:srgbClr val="FFFFFF"/>
                </a:solidFill>
                <a:latin typeface="UTM Cookies" panose="02040603050506020204" pitchFamily="18" charset="0"/>
                <a:cs typeface="Arial"/>
                <a:sym typeface="Arial"/>
              </a:rPr>
              <a:t>Bài 1: </a:t>
            </a:r>
            <a:r>
              <a:rPr lang="vi-VN" sz="3200" kern="0">
                <a:solidFill>
                  <a:srgbClr val="FFFFFF"/>
                </a:solidFill>
                <a:latin typeface="UTM Cookies" panose="02040603050506020204" pitchFamily="18" charset="0"/>
                <a:cs typeface="Arial"/>
                <a:sym typeface="Arial"/>
              </a:rPr>
              <a:t>ĐI</a:t>
            </a:r>
            <a:r>
              <a:rPr lang="en-US" sz="3200" kern="0">
                <a:solidFill>
                  <a:srgbClr val="FFFFFF"/>
                </a:solidFill>
                <a:latin typeface="UTM Cookies" panose="02040603050506020204" pitchFamily="18" charset="0"/>
                <a:cs typeface="Arial"/>
                <a:sym typeface="Arial"/>
              </a:rPr>
              <a:t>Ề</a:t>
            </a:r>
            <a:r>
              <a:rPr lang="vi-VN" sz="3200" kern="0">
                <a:solidFill>
                  <a:srgbClr val="FFFFFF"/>
                </a:solidFill>
                <a:latin typeface="UTM Cookies" panose="02040603050506020204" pitchFamily="18" charset="0"/>
                <a:cs typeface="Arial"/>
                <a:sym typeface="Arial"/>
              </a:rPr>
              <a:t>U K</a:t>
            </a:r>
            <a:r>
              <a:rPr lang="en-US" sz="3200" kern="0">
                <a:solidFill>
                  <a:srgbClr val="FFFFFF"/>
                </a:solidFill>
                <a:latin typeface="UTM Cookies" panose="02040603050506020204" pitchFamily="18" charset="0"/>
                <a:cs typeface="Arial"/>
                <a:sym typeface="Arial"/>
              </a:rPr>
              <a:t>Ì</a:t>
            </a:r>
            <a:r>
              <a:rPr lang="vi-VN" sz="3200" kern="0">
                <a:solidFill>
                  <a:srgbClr val="FFFFFF"/>
                </a:solidFill>
                <a:latin typeface="UTM Cookies" panose="02040603050506020204" pitchFamily="18" charset="0"/>
                <a:cs typeface="Arial"/>
                <a:sym typeface="Arial"/>
              </a:rPr>
              <a:t> DIỆU </a:t>
            </a:r>
            <a:endParaRPr lang="en-US" sz="3200" kern="0" dirty="0">
              <a:solidFill>
                <a:srgbClr val="FFFFFF"/>
              </a:solidFill>
              <a:latin typeface="UTM Cookies" panose="02040603050506020204" pitchFamily="18" charset="0"/>
              <a:cs typeface="Arial"/>
              <a:sym typeface="Arial"/>
            </a:endParaRPr>
          </a:p>
        </p:txBody>
      </p:sp>
      <p:grpSp>
        <p:nvGrpSpPr>
          <p:cNvPr id="11" name="Group 10">
            <a:extLst>
              <a:ext uri="{FF2B5EF4-FFF2-40B4-BE49-F238E27FC236}">
                <a16:creationId xmlns:a16="http://schemas.microsoft.com/office/drawing/2014/main" id="{95E2A01A-37E7-4E49-A4B0-0BE4C4D94941}"/>
              </a:ext>
            </a:extLst>
          </p:cNvPr>
          <p:cNvGrpSpPr/>
          <p:nvPr/>
        </p:nvGrpSpPr>
        <p:grpSpPr>
          <a:xfrm>
            <a:off x="2074612" y="1390820"/>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en-US" sz="2800" b="1">
                  <a:solidFill>
                    <a:schemeClr val="accent1">
                      <a:lumMod val="50000"/>
                    </a:schemeClr>
                  </a:solidFill>
                  <a:latin typeface="UTM Avo" panose="02040603050506020204" pitchFamily="18" charset="0"/>
                </a:rPr>
                <a:t>3</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8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333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AC9B4C5A-8614-4353-A16D-837354B781BE}"/>
              </a:ext>
            </a:extLst>
          </p:cNvPr>
          <p:cNvGrpSpPr/>
          <p:nvPr/>
        </p:nvGrpSpPr>
        <p:grpSpPr>
          <a:xfrm>
            <a:off x="2182715" y="457200"/>
            <a:ext cx="4928781" cy="3478609"/>
            <a:chOff x="2910287" y="436050"/>
            <a:chExt cx="6571708" cy="4811695"/>
          </a:xfrm>
        </p:grpSpPr>
        <p:sp>
          <p:nvSpPr>
            <p:cNvPr id="3" name="对话气泡: 椭圆形 11">
              <a:extLst>
                <a:ext uri="{FF2B5EF4-FFF2-40B4-BE49-F238E27FC236}">
                  <a16:creationId xmlns:a16="http://schemas.microsoft.com/office/drawing/2014/main" id="{7B8EDECC-3948-4CA4-8445-82281DB62350}"/>
                </a:ext>
              </a:extLst>
            </p:cNvPr>
            <p:cNvSpPr/>
            <p:nvPr/>
          </p:nvSpPr>
          <p:spPr>
            <a:xfrm>
              <a:off x="2910287" y="436050"/>
              <a:ext cx="6571708" cy="4811695"/>
            </a:xfrm>
            <a:custGeom>
              <a:avLst/>
              <a:gdLst>
                <a:gd name="connsiteX0" fmla="*/ 3354240 w 6627100"/>
                <a:gd name="connsiteY0" fmla="*/ 5112996 h 4663440"/>
                <a:gd name="connsiteX1" fmla="*/ 2714813 w 6627100"/>
                <a:gd name="connsiteY1" fmla="*/ 4625059 h 4663440"/>
                <a:gd name="connsiteX2" fmla="*/ 48098 w 6627100"/>
                <a:gd name="connsiteY2" fmla="*/ 1935870 h 4663440"/>
                <a:gd name="connsiteX3" fmla="*/ 3280658 w 6627100"/>
                <a:gd name="connsiteY3" fmla="*/ 115 h 4663440"/>
                <a:gd name="connsiteX4" fmla="*/ 6554333 w 6627100"/>
                <a:gd name="connsiteY4" fmla="*/ 1845746 h 4663440"/>
                <a:gd name="connsiteX5" fmla="*/ 3979256 w 6627100"/>
                <a:gd name="connsiteY5" fmla="*/ 4615898 h 4663440"/>
                <a:gd name="connsiteX6" fmla="*/ 3354240 w 6627100"/>
                <a:gd name="connsiteY6" fmla="*/ 5112996 h 4663440"/>
                <a:gd name="connsiteX0" fmla="*/ 3310600 w 6584158"/>
                <a:gd name="connsiteY0" fmla="*/ 4789229 h 4789229"/>
                <a:gd name="connsiteX1" fmla="*/ 2671173 w 6584158"/>
                <a:gd name="connsiteY1" fmla="*/ 4301292 h 4789229"/>
                <a:gd name="connsiteX2" fmla="*/ 4458 w 6584158"/>
                <a:gd name="connsiteY2" fmla="*/ 1612103 h 4789229"/>
                <a:gd name="connsiteX3" fmla="*/ 3141768 w 6584158"/>
                <a:gd name="connsiteY3" fmla="*/ 198 h 4789229"/>
                <a:gd name="connsiteX4" fmla="*/ 6510693 w 6584158"/>
                <a:gd name="connsiteY4" fmla="*/ 1521979 h 4789229"/>
                <a:gd name="connsiteX5" fmla="*/ 3935616 w 6584158"/>
                <a:gd name="connsiteY5" fmla="*/ 4292131 h 4789229"/>
                <a:gd name="connsiteX6" fmla="*/ 3310600 w 6584158"/>
                <a:gd name="connsiteY6" fmla="*/ 4789229 h 4789229"/>
                <a:gd name="connsiteX0" fmla="*/ 3315483 w 6589041"/>
                <a:gd name="connsiteY0" fmla="*/ 4789229 h 4789229"/>
                <a:gd name="connsiteX1" fmla="*/ 2676056 w 6589041"/>
                <a:gd name="connsiteY1" fmla="*/ 4301292 h 4789229"/>
                <a:gd name="connsiteX2" fmla="*/ 9341 w 6589041"/>
                <a:gd name="connsiteY2" fmla="*/ 1612103 h 4789229"/>
                <a:gd name="connsiteX3" fmla="*/ 3146651 w 6589041"/>
                <a:gd name="connsiteY3" fmla="*/ 198 h 4789229"/>
                <a:gd name="connsiteX4" fmla="*/ 6515576 w 6589041"/>
                <a:gd name="connsiteY4" fmla="*/ 1521979 h 4789229"/>
                <a:gd name="connsiteX5" fmla="*/ 3940499 w 6589041"/>
                <a:gd name="connsiteY5" fmla="*/ 4292131 h 4789229"/>
                <a:gd name="connsiteX6" fmla="*/ 3315483 w 6589041"/>
                <a:gd name="connsiteY6" fmla="*/ 4789229 h 4789229"/>
                <a:gd name="connsiteX0" fmla="*/ 3359660 w 6633218"/>
                <a:gd name="connsiteY0" fmla="*/ 4789229 h 4789229"/>
                <a:gd name="connsiteX1" fmla="*/ 2720233 w 6633218"/>
                <a:gd name="connsiteY1" fmla="*/ 4301292 h 4789229"/>
                <a:gd name="connsiteX2" fmla="*/ 53518 w 6633218"/>
                <a:gd name="connsiteY2" fmla="*/ 1612103 h 4789229"/>
                <a:gd name="connsiteX3" fmla="*/ 3190828 w 6633218"/>
                <a:gd name="connsiteY3" fmla="*/ 198 h 4789229"/>
                <a:gd name="connsiteX4" fmla="*/ 6559753 w 6633218"/>
                <a:gd name="connsiteY4" fmla="*/ 1521979 h 4789229"/>
                <a:gd name="connsiteX5" fmla="*/ 3984676 w 6633218"/>
                <a:gd name="connsiteY5" fmla="*/ 4292131 h 4789229"/>
                <a:gd name="connsiteX6" fmla="*/ 3359660 w 6633218"/>
                <a:gd name="connsiteY6" fmla="*/ 4789229 h 4789229"/>
                <a:gd name="connsiteX0" fmla="*/ 3307887 w 6581445"/>
                <a:gd name="connsiteY0" fmla="*/ 4789229 h 4789229"/>
                <a:gd name="connsiteX1" fmla="*/ 2668460 w 6581445"/>
                <a:gd name="connsiteY1" fmla="*/ 4301292 h 4789229"/>
                <a:gd name="connsiteX2" fmla="*/ 1745 w 6581445"/>
                <a:gd name="connsiteY2" fmla="*/ 1612103 h 4789229"/>
                <a:gd name="connsiteX3" fmla="*/ 3139055 w 6581445"/>
                <a:gd name="connsiteY3" fmla="*/ 198 h 4789229"/>
                <a:gd name="connsiteX4" fmla="*/ 6507980 w 6581445"/>
                <a:gd name="connsiteY4" fmla="*/ 1521979 h 4789229"/>
                <a:gd name="connsiteX5" fmla="*/ 3932903 w 6581445"/>
                <a:gd name="connsiteY5" fmla="*/ 4292131 h 4789229"/>
                <a:gd name="connsiteX6" fmla="*/ 3307887 w 6581445"/>
                <a:gd name="connsiteY6" fmla="*/ 4789229 h 4789229"/>
                <a:gd name="connsiteX0" fmla="*/ 3307887 w 6581445"/>
                <a:gd name="connsiteY0" fmla="*/ 4789526 h 4789526"/>
                <a:gd name="connsiteX1" fmla="*/ 2668460 w 6581445"/>
                <a:gd name="connsiteY1" fmla="*/ 4301589 h 4789526"/>
                <a:gd name="connsiteX2" fmla="*/ 1745 w 6581445"/>
                <a:gd name="connsiteY2" fmla="*/ 1612400 h 4789526"/>
                <a:gd name="connsiteX3" fmla="*/ 3139055 w 6581445"/>
                <a:gd name="connsiteY3" fmla="*/ 495 h 4789526"/>
                <a:gd name="connsiteX4" fmla="*/ 6507980 w 6581445"/>
                <a:gd name="connsiteY4" fmla="*/ 1522276 h 4789526"/>
                <a:gd name="connsiteX5" fmla="*/ 3932903 w 6581445"/>
                <a:gd name="connsiteY5" fmla="*/ 4292428 h 4789526"/>
                <a:gd name="connsiteX6" fmla="*/ 3307887 w 6581445"/>
                <a:gd name="connsiteY6" fmla="*/ 4789526 h 4789526"/>
                <a:gd name="connsiteX0" fmla="*/ 3307887 w 6581445"/>
                <a:gd name="connsiteY0" fmla="*/ 4789354 h 4789354"/>
                <a:gd name="connsiteX1" fmla="*/ 2668460 w 6581445"/>
                <a:gd name="connsiteY1" fmla="*/ 4301417 h 4789354"/>
                <a:gd name="connsiteX2" fmla="*/ 1745 w 6581445"/>
                <a:gd name="connsiteY2" fmla="*/ 1612228 h 4789354"/>
                <a:gd name="connsiteX3" fmla="*/ 3139055 w 6581445"/>
                <a:gd name="connsiteY3" fmla="*/ 323 h 4789354"/>
                <a:gd name="connsiteX4" fmla="*/ 6507980 w 6581445"/>
                <a:gd name="connsiteY4" fmla="*/ 1522104 h 4789354"/>
                <a:gd name="connsiteX5" fmla="*/ 3932903 w 6581445"/>
                <a:gd name="connsiteY5" fmla="*/ 4292256 h 4789354"/>
                <a:gd name="connsiteX6" fmla="*/ 3307887 w 6581445"/>
                <a:gd name="connsiteY6" fmla="*/ 4789354 h 4789354"/>
                <a:gd name="connsiteX0" fmla="*/ 3307887 w 6544171"/>
                <a:gd name="connsiteY0" fmla="*/ 4800455 h 4800455"/>
                <a:gd name="connsiteX1" fmla="*/ 2668460 w 6544171"/>
                <a:gd name="connsiteY1" fmla="*/ 4312518 h 4800455"/>
                <a:gd name="connsiteX2" fmla="*/ 1745 w 6544171"/>
                <a:gd name="connsiteY2" fmla="*/ 1623329 h 4800455"/>
                <a:gd name="connsiteX3" fmla="*/ 3139055 w 6544171"/>
                <a:gd name="connsiteY3" fmla="*/ 11424 h 4800455"/>
                <a:gd name="connsiteX4" fmla="*/ 6507980 w 6544171"/>
                <a:gd name="connsiteY4" fmla="*/ 1533205 h 4800455"/>
                <a:gd name="connsiteX5" fmla="*/ 3932903 w 6544171"/>
                <a:gd name="connsiteY5" fmla="*/ 4303357 h 4800455"/>
                <a:gd name="connsiteX6" fmla="*/ 3307887 w 6544171"/>
                <a:gd name="connsiteY6" fmla="*/ 4800455 h 4800455"/>
                <a:gd name="connsiteX0" fmla="*/ 3307887 w 6544171"/>
                <a:gd name="connsiteY0" fmla="*/ 4800455 h 4800455"/>
                <a:gd name="connsiteX1" fmla="*/ 2668460 w 6544171"/>
                <a:gd name="connsiteY1" fmla="*/ 4312518 h 4800455"/>
                <a:gd name="connsiteX2" fmla="*/ 1745 w 6544171"/>
                <a:gd name="connsiteY2" fmla="*/ 1623329 h 4800455"/>
                <a:gd name="connsiteX3" fmla="*/ 3139055 w 6544171"/>
                <a:gd name="connsiteY3" fmla="*/ 11424 h 4800455"/>
                <a:gd name="connsiteX4" fmla="*/ 6507980 w 6544171"/>
                <a:gd name="connsiteY4" fmla="*/ 1533205 h 4800455"/>
                <a:gd name="connsiteX5" fmla="*/ 3932903 w 6544171"/>
                <a:gd name="connsiteY5" fmla="*/ 4303357 h 4800455"/>
                <a:gd name="connsiteX6" fmla="*/ 3307887 w 6544171"/>
                <a:gd name="connsiteY6" fmla="*/ 4800455 h 4800455"/>
                <a:gd name="connsiteX0" fmla="*/ 3314145 w 6550429"/>
                <a:gd name="connsiteY0" fmla="*/ 4800455 h 4800455"/>
                <a:gd name="connsiteX1" fmla="*/ 2674718 w 6550429"/>
                <a:gd name="connsiteY1" fmla="*/ 4312518 h 4800455"/>
                <a:gd name="connsiteX2" fmla="*/ 8003 w 6550429"/>
                <a:gd name="connsiteY2" fmla="*/ 1623329 h 4800455"/>
                <a:gd name="connsiteX3" fmla="*/ 3145313 w 6550429"/>
                <a:gd name="connsiteY3" fmla="*/ 11424 h 4800455"/>
                <a:gd name="connsiteX4" fmla="*/ 6514238 w 6550429"/>
                <a:gd name="connsiteY4" fmla="*/ 1533205 h 4800455"/>
                <a:gd name="connsiteX5" fmla="*/ 3939161 w 6550429"/>
                <a:gd name="connsiteY5" fmla="*/ 4303357 h 4800455"/>
                <a:gd name="connsiteX6" fmla="*/ 3314145 w 6550429"/>
                <a:gd name="connsiteY6" fmla="*/ 4800455 h 4800455"/>
                <a:gd name="connsiteX0" fmla="*/ 3310509 w 6546793"/>
                <a:gd name="connsiteY0" fmla="*/ 4800455 h 4800455"/>
                <a:gd name="connsiteX1" fmla="*/ 2671082 w 6546793"/>
                <a:gd name="connsiteY1" fmla="*/ 4312518 h 4800455"/>
                <a:gd name="connsiteX2" fmla="*/ 4367 w 6546793"/>
                <a:gd name="connsiteY2" fmla="*/ 1623329 h 4800455"/>
                <a:gd name="connsiteX3" fmla="*/ 3141677 w 6546793"/>
                <a:gd name="connsiteY3" fmla="*/ 11424 h 4800455"/>
                <a:gd name="connsiteX4" fmla="*/ 6510602 w 6546793"/>
                <a:gd name="connsiteY4" fmla="*/ 1533205 h 4800455"/>
                <a:gd name="connsiteX5" fmla="*/ 3935525 w 6546793"/>
                <a:gd name="connsiteY5" fmla="*/ 4303357 h 4800455"/>
                <a:gd name="connsiteX6" fmla="*/ 3310509 w 6546793"/>
                <a:gd name="connsiteY6" fmla="*/ 4800455 h 4800455"/>
                <a:gd name="connsiteX0" fmla="*/ 3310509 w 6546793"/>
                <a:gd name="connsiteY0" fmla="*/ 4800455 h 4800455"/>
                <a:gd name="connsiteX1" fmla="*/ 2671082 w 6546793"/>
                <a:gd name="connsiteY1" fmla="*/ 4312518 h 4800455"/>
                <a:gd name="connsiteX2" fmla="*/ 4367 w 6546793"/>
                <a:gd name="connsiteY2" fmla="*/ 1623329 h 4800455"/>
                <a:gd name="connsiteX3" fmla="*/ 3141677 w 6546793"/>
                <a:gd name="connsiteY3" fmla="*/ 11424 h 4800455"/>
                <a:gd name="connsiteX4" fmla="*/ 6510602 w 6546793"/>
                <a:gd name="connsiteY4" fmla="*/ 1533205 h 4800455"/>
                <a:gd name="connsiteX5" fmla="*/ 3935525 w 6546793"/>
                <a:gd name="connsiteY5" fmla="*/ 4303357 h 4800455"/>
                <a:gd name="connsiteX6" fmla="*/ 3310509 w 6546793"/>
                <a:gd name="connsiteY6" fmla="*/ 4800455 h 4800455"/>
                <a:gd name="connsiteX0" fmla="*/ 3310509 w 6546793"/>
                <a:gd name="connsiteY0" fmla="*/ 4800455 h 4800455"/>
                <a:gd name="connsiteX1" fmla="*/ 2671082 w 6546793"/>
                <a:gd name="connsiteY1" fmla="*/ 4312518 h 4800455"/>
                <a:gd name="connsiteX2" fmla="*/ 4367 w 6546793"/>
                <a:gd name="connsiteY2" fmla="*/ 1623329 h 4800455"/>
                <a:gd name="connsiteX3" fmla="*/ 3141677 w 6546793"/>
                <a:gd name="connsiteY3" fmla="*/ 11424 h 4800455"/>
                <a:gd name="connsiteX4" fmla="*/ 6510602 w 6546793"/>
                <a:gd name="connsiteY4" fmla="*/ 1533205 h 4800455"/>
                <a:gd name="connsiteX5" fmla="*/ 3935525 w 6546793"/>
                <a:gd name="connsiteY5" fmla="*/ 4303357 h 4800455"/>
                <a:gd name="connsiteX6" fmla="*/ 3310509 w 6546793"/>
                <a:gd name="connsiteY6" fmla="*/ 4800455 h 4800455"/>
                <a:gd name="connsiteX0" fmla="*/ 3333398 w 6569682"/>
                <a:gd name="connsiteY0" fmla="*/ 4811319 h 4811319"/>
                <a:gd name="connsiteX1" fmla="*/ 2693971 w 6569682"/>
                <a:gd name="connsiteY1" fmla="*/ 4323382 h 4811319"/>
                <a:gd name="connsiteX2" fmla="*/ 27256 w 6569682"/>
                <a:gd name="connsiteY2" fmla="*/ 1634193 h 4811319"/>
                <a:gd name="connsiteX3" fmla="*/ 3164566 w 6569682"/>
                <a:gd name="connsiteY3" fmla="*/ 22288 h 4811319"/>
                <a:gd name="connsiteX4" fmla="*/ 6533491 w 6569682"/>
                <a:gd name="connsiteY4" fmla="*/ 1544069 h 4811319"/>
                <a:gd name="connsiteX5" fmla="*/ 3958414 w 6569682"/>
                <a:gd name="connsiteY5" fmla="*/ 4314221 h 4811319"/>
                <a:gd name="connsiteX6" fmla="*/ 3333398 w 6569682"/>
                <a:gd name="connsiteY6" fmla="*/ 4811319 h 4811319"/>
                <a:gd name="connsiteX0" fmla="*/ 3333398 w 6571708"/>
                <a:gd name="connsiteY0" fmla="*/ 4811695 h 4811695"/>
                <a:gd name="connsiteX1" fmla="*/ 2693971 w 6571708"/>
                <a:gd name="connsiteY1" fmla="*/ 4323758 h 4811695"/>
                <a:gd name="connsiteX2" fmla="*/ 27256 w 6571708"/>
                <a:gd name="connsiteY2" fmla="*/ 1634569 h 4811695"/>
                <a:gd name="connsiteX3" fmla="*/ 3164566 w 6571708"/>
                <a:gd name="connsiteY3" fmla="*/ 22664 h 4811695"/>
                <a:gd name="connsiteX4" fmla="*/ 6533491 w 6571708"/>
                <a:gd name="connsiteY4" fmla="*/ 1544445 h 4811695"/>
                <a:gd name="connsiteX5" fmla="*/ 3958414 w 6571708"/>
                <a:gd name="connsiteY5" fmla="*/ 4314597 h 4811695"/>
                <a:gd name="connsiteX6" fmla="*/ 3333398 w 6571708"/>
                <a:gd name="connsiteY6" fmla="*/ 4811695 h 481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1708" h="4811695">
                  <a:moveTo>
                    <a:pt x="3333398" y="4811695"/>
                  </a:moveTo>
                  <a:lnTo>
                    <a:pt x="2693971" y="4323758"/>
                  </a:lnTo>
                  <a:cubicBezTo>
                    <a:pt x="1552397" y="4194287"/>
                    <a:pt x="298769" y="3615031"/>
                    <a:pt x="27256" y="1634569"/>
                  </a:cubicBezTo>
                  <a:cubicBezTo>
                    <a:pt x="-244257" y="-345893"/>
                    <a:pt x="1564079" y="32972"/>
                    <a:pt x="3164566" y="22664"/>
                  </a:cubicBezTo>
                  <a:cubicBezTo>
                    <a:pt x="4874062" y="11654"/>
                    <a:pt x="6873908" y="-179091"/>
                    <a:pt x="6533491" y="1544445"/>
                  </a:cubicBezTo>
                  <a:cubicBezTo>
                    <a:pt x="6193074" y="3267981"/>
                    <a:pt x="5760864" y="4054472"/>
                    <a:pt x="3958414" y="4314597"/>
                  </a:cubicBezTo>
                  <a:lnTo>
                    <a:pt x="3333398" y="4811695"/>
                  </a:lnTo>
                  <a:close/>
                </a:path>
              </a:pathLst>
            </a:custGeom>
            <a:solidFill>
              <a:srgbClr val="F4AB3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 name="对话气泡: 椭圆形 11">
              <a:extLst>
                <a:ext uri="{FF2B5EF4-FFF2-40B4-BE49-F238E27FC236}">
                  <a16:creationId xmlns:a16="http://schemas.microsoft.com/office/drawing/2014/main" id="{16FCB9B1-0676-44EC-9A15-BC838F0D7B06}"/>
                </a:ext>
              </a:extLst>
            </p:cNvPr>
            <p:cNvSpPr/>
            <p:nvPr/>
          </p:nvSpPr>
          <p:spPr>
            <a:xfrm>
              <a:off x="3144598" y="630159"/>
              <a:ext cx="6103086" cy="4617586"/>
            </a:xfrm>
            <a:custGeom>
              <a:avLst/>
              <a:gdLst>
                <a:gd name="connsiteX0" fmla="*/ 3354240 w 6627100"/>
                <a:gd name="connsiteY0" fmla="*/ 5112996 h 4663440"/>
                <a:gd name="connsiteX1" fmla="*/ 2714813 w 6627100"/>
                <a:gd name="connsiteY1" fmla="*/ 4625059 h 4663440"/>
                <a:gd name="connsiteX2" fmla="*/ 48098 w 6627100"/>
                <a:gd name="connsiteY2" fmla="*/ 1935870 h 4663440"/>
                <a:gd name="connsiteX3" fmla="*/ 3280658 w 6627100"/>
                <a:gd name="connsiteY3" fmla="*/ 115 h 4663440"/>
                <a:gd name="connsiteX4" fmla="*/ 6554333 w 6627100"/>
                <a:gd name="connsiteY4" fmla="*/ 1845746 h 4663440"/>
                <a:gd name="connsiteX5" fmla="*/ 3979256 w 6627100"/>
                <a:gd name="connsiteY5" fmla="*/ 4615898 h 4663440"/>
                <a:gd name="connsiteX6" fmla="*/ 3354240 w 6627100"/>
                <a:gd name="connsiteY6" fmla="*/ 5112996 h 4663440"/>
                <a:gd name="connsiteX0" fmla="*/ 3310600 w 6584158"/>
                <a:gd name="connsiteY0" fmla="*/ 4789229 h 4789229"/>
                <a:gd name="connsiteX1" fmla="*/ 2671173 w 6584158"/>
                <a:gd name="connsiteY1" fmla="*/ 4301292 h 4789229"/>
                <a:gd name="connsiteX2" fmla="*/ 4458 w 6584158"/>
                <a:gd name="connsiteY2" fmla="*/ 1612103 h 4789229"/>
                <a:gd name="connsiteX3" fmla="*/ 3141768 w 6584158"/>
                <a:gd name="connsiteY3" fmla="*/ 198 h 4789229"/>
                <a:gd name="connsiteX4" fmla="*/ 6510693 w 6584158"/>
                <a:gd name="connsiteY4" fmla="*/ 1521979 h 4789229"/>
                <a:gd name="connsiteX5" fmla="*/ 3935616 w 6584158"/>
                <a:gd name="connsiteY5" fmla="*/ 4292131 h 4789229"/>
                <a:gd name="connsiteX6" fmla="*/ 3310600 w 6584158"/>
                <a:gd name="connsiteY6" fmla="*/ 4789229 h 4789229"/>
                <a:gd name="connsiteX0" fmla="*/ 3315483 w 6589041"/>
                <a:gd name="connsiteY0" fmla="*/ 4789229 h 4789229"/>
                <a:gd name="connsiteX1" fmla="*/ 2676056 w 6589041"/>
                <a:gd name="connsiteY1" fmla="*/ 4301292 h 4789229"/>
                <a:gd name="connsiteX2" fmla="*/ 9341 w 6589041"/>
                <a:gd name="connsiteY2" fmla="*/ 1612103 h 4789229"/>
                <a:gd name="connsiteX3" fmla="*/ 3146651 w 6589041"/>
                <a:gd name="connsiteY3" fmla="*/ 198 h 4789229"/>
                <a:gd name="connsiteX4" fmla="*/ 6515576 w 6589041"/>
                <a:gd name="connsiteY4" fmla="*/ 1521979 h 4789229"/>
                <a:gd name="connsiteX5" fmla="*/ 3940499 w 6589041"/>
                <a:gd name="connsiteY5" fmla="*/ 4292131 h 4789229"/>
                <a:gd name="connsiteX6" fmla="*/ 3315483 w 6589041"/>
                <a:gd name="connsiteY6" fmla="*/ 4789229 h 4789229"/>
                <a:gd name="connsiteX0" fmla="*/ 3359660 w 6633218"/>
                <a:gd name="connsiteY0" fmla="*/ 4789229 h 4789229"/>
                <a:gd name="connsiteX1" fmla="*/ 2720233 w 6633218"/>
                <a:gd name="connsiteY1" fmla="*/ 4301292 h 4789229"/>
                <a:gd name="connsiteX2" fmla="*/ 53518 w 6633218"/>
                <a:gd name="connsiteY2" fmla="*/ 1612103 h 4789229"/>
                <a:gd name="connsiteX3" fmla="*/ 3190828 w 6633218"/>
                <a:gd name="connsiteY3" fmla="*/ 198 h 4789229"/>
                <a:gd name="connsiteX4" fmla="*/ 6559753 w 6633218"/>
                <a:gd name="connsiteY4" fmla="*/ 1521979 h 4789229"/>
                <a:gd name="connsiteX5" fmla="*/ 3984676 w 6633218"/>
                <a:gd name="connsiteY5" fmla="*/ 4292131 h 4789229"/>
                <a:gd name="connsiteX6" fmla="*/ 3359660 w 6633218"/>
                <a:gd name="connsiteY6" fmla="*/ 4789229 h 4789229"/>
                <a:gd name="connsiteX0" fmla="*/ 3307887 w 6581445"/>
                <a:gd name="connsiteY0" fmla="*/ 4789229 h 4789229"/>
                <a:gd name="connsiteX1" fmla="*/ 2668460 w 6581445"/>
                <a:gd name="connsiteY1" fmla="*/ 4301292 h 4789229"/>
                <a:gd name="connsiteX2" fmla="*/ 1745 w 6581445"/>
                <a:gd name="connsiteY2" fmla="*/ 1612103 h 4789229"/>
                <a:gd name="connsiteX3" fmla="*/ 3139055 w 6581445"/>
                <a:gd name="connsiteY3" fmla="*/ 198 h 4789229"/>
                <a:gd name="connsiteX4" fmla="*/ 6507980 w 6581445"/>
                <a:gd name="connsiteY4" fmla="*/ 1521979 h 4789229"/>
                <a:gd name="connsiteX5" fmla="*/ 3932903 w 6581445"/>
                <a:gd name="connsiteY5" fmla="*/ 4292131 h 4789229"/>
                <a:gd name="connsiteX6" fmla="*/ 3307887 w 6581445"/>
                <a:gd name="connsiteY6" fmla="*/ 4789229 h 4789229"/>
                <a:gd name="connsiteX0" fmla="*/ 3307887 w 6581445"/>
                <a:gd name="connsiteY0" fmla="*/ 4789526 h 4789526"/>
                <a:gd name="connsiteX1" fmla="*/ 2668460 w 6581445"/>
                <a:gd name="connsiteY1" fmla="*/ 4301589 h 4789526"/>
                <a:gd name="connsiteX2" fmla="*/ 1745 w 6581445"/>
                <a:gd name="connsiteY2" fmla="*/ 1612400 h 4789526"/>
                <a:gd name="connsiteX3" fmla="*/ 3139055 w 6581445"/>
                <a:gd name="connsiteY3" fmla="*/ 495 h 4789526"/>
                <a:gd name="connsiteX4" fmla="*/ 6507980 w 6581445"/>
                <a:gd name="connsiteY4" fmla="*/ 1522276 h 4789526"/>
                <a:gd name="connsiteX5" fmla="*/ 3932903 w 6581445"/>
                <a:gd name="connsiteY5" fmla="*/ 4292428 h 4789526"/>
                <a:gd name="connsiteX6" fmla="*/ 3307887 w 6581445"/>
                <a:gd name="connsiteY6" fmla="*/ 4789526 h 4789526"/>
                <a:gd name="connsiteX0" fmla="*/ 3307887 w 6581445"/>
                <a:gd name="connsiteY0" fmla="*/ 4789354 h 4789354"/>
                <a:gd name="connsiteX1" fmla="*/ 2668460 w 6581445"/>
                <a:gd name="connsiteY1" fmla="*/ 4301417 h 4789354"/>
                <a:gd name="connsiteX2" fmla="*/ 1745 w 6581445"/>
                <a:gd name="connsiteY2" fmla="*/ 1612228 h 4789354"/>
                <a:gd name="connsiteX3" fmla="*/ 3139055 w 6581445"/>
                <a:gd name="connsiteY3" fmla="*/ 323 h 4789354"/>
                <a:gd name="connsiteX4" fmla="*/ 6507980 w 6581445"/>
                <a:gd name="connsiteY4" fmla="*/ 1522104 h 4789354"/>
                <a:gd name="connsiteX5" fmla="*/ 3932903 w 6581445"/>
                <a:gd name="connsiteY5" fmla="*/ 4292256 h 4789354"/>
                <a:gd name="connsiteX6" fmla="*/ 3307887 w 6581445"/>
                <a:gd name="connsiteY6" fmla="*/ 4789354 h 4789354"/>
                <a:gd name="connsiteX0" fmla="*/ 3307887 w 6544171"/>
                <a:gd name="connsiteY0" fmla="*/ 4800455 h 4800455"/>
                <a:gd name="connsiteX1" fmla="*/ 2668460 w 6544171"/>
                <a:gd name="connsiteY1" fmla="*/ 4312518 h 4800455"/>
                <a:gd name="connsiteX2" fmla="*/ 1745 w 6544171"/>
                <a:gd name="connsiteY2" fmla="*/ 1623329 h 4800455"/>
                <a:gd name="connsiteX3" fmla="*/ 3139055 w 6544171"/>
                <a:gd name="connsiteY3" fmla="*/ 11424 h 4800455"/>
                <a:gd name="connsiteX4" fmla="*/ 6507980 w 6544171"/>
                <a:gd name="connsiteY4" fmla="*/ 1533205 h 4800455"/>
                <a:gd name="connsiteX5" fmla="*/ 3932903 w 6544171"/>
                <a:gd name="connsiteY5" fmla="*/ 4303357 h 4800455"/>
                <a:gd name="connsiteX6" fmla="*/ 3307887 w 6544171"/>
                <a:gd name="connsiteY6" fmla="*/ 4800455 h 4800455"/>
                <a:gd name="connsiteX0" fmla="*/ 3307887 w 6544171"/>
                <a:gd name="connsiteY0" fmla="*/ 4800455 h 4800455"/>
                <a:gd name="connsiteX1" fmla="*/ 2668460 w 6544171"/>
                <a:gd name="connsiteY1" fmla="*/ 4312518 h 4800455"/>
                <a:gd name="connsiteX2" fmla="*/ 1745 w 6544171"/>
                <a:gd name="connsiteY2" fmla="*/ 1623329 h 4800455"/>
                <a:gd name="connsiteX3" fmla="*/ 3139055 w 6544171"/>
                <a:gd name="connsiteY3" fmla="*/ 11424 h 4800455"/>
                <a:gd name="connsiteX4" fmla="*/ 6507980 w 6544171"/>
                <a:gd name="connsiteY4" fmla="*/ 1533205 h 4800455"/>
                <a:gd name="connsiteX5" fmla="*/ 3932903 w 6544171"/>
                <a:gd name="connsiteY5" fmla="*/ 4303357 h 4800455"/>
                <a:gd name="connsiteX6" fmla="*/ 3307887 w 6544171"/>
                <a:gd name="connsiteY6" fmla="*/ 4800455 h 4800455"/>
                <a:gd name="connsiteX0" fmla="*/ 3314145 w 6550429"/>
                <a:gd name="connsiteY0" fmla="*/ 4800455 h 4800455"/>
                <a:gd name="connsiteX1" fmla="*/ 2674718 w 6550429"/>
                <a:gd name="connsiteY1" fmla="*/ 4312518 h 4800455"/>
                <a:gd name="connsiteX2" fmla="*/ 8003 w 6550429"/>
                <a:gd name="connsiteY2" fmla="*/ 1623329 h 4800455"/>
                <a:gd name="connsiteX3" fmla="*/ 3145313 w 6550429"/>
                <a:gd name="connsiteY3" fmla="*/ 11424 h 4800455"/>
                <a:gd name="connsiteX4" fmla="*/ 6514238 w 6550429"/>
                <a:gd name="connsiteY4" fmla="*/ 1533205 h 4800455"/>
                <a:gd name="connsiteX5" fmla="*/ 3939161 w 6550429"/>
                <a:gd name="connsiteY5" fmla="*/ 4303357 h 4800455"/>
                <a:gd name="connsiteX6" fmla="*/ 3314145 w 6550429"/>
                <a:gd name="connsiteY6" fmla="*/ 4800455 h 4800455"/>
                <a:gd name="connsiteX0" fmla="*/ 3310509 w 6546793"/>
                <a:gd name="connsiteY0" fmla="*/ 4800455 h 4800455"/>
                <a:gd name="connsiteX1" fmla="*/ 2671082 w 6546793"/>
                <a:gd name="connsiteY1" fmla="*/ 4312518 h 4800455"/>
                <a:gd name="connsiteX2" fmla="*/ 4367 w 6546793"/>
                <a:gd name="connsiteY2" fmla="*/ 1623329 h 4800455"/>
                <a:gd name="connsiteX3" fmla="*/ 3141677 w 6546793"/>
                <a:gd name="connsiteY3" fmla="*/ 11424 h 4800455"/>
                <a:gd name="connsiteX4" fmla="*/ 6510602 w 6546793"/>
                <a:gd name="connsiteY4" fmla="*/ 1533205 h 4800455"/>
                <a:gd name="connsiteX5" fmla="*/ 3935525 w 6546793"/>
                <a:gd name="connsiteY5" fmla="*/ 4303357 h 4800455"/>
                <a:gd name="connsiteX6" fmla="*/ 3310509 w 6546793"/>
                <a:gd name="connsiteY6" fmla="*/ 4800455 h 4800455"/>
                <a:gd name="connsiteX0" fmla="*/ 3310509 w 6546793"/>
                <a:gd name="connsiteY0" fmla="*/ 4800455 h 4800455"/>
                <a:gd name="connsiteX1" fmla="*/ 2671082 w 6546793"/>
                <a:gd name="connsiteY1" fmla="*/ 4312518 h 4800455"/>
                <a:gd name="connsiteX2" fmla="*/ 4367 w 6546793"/>
                <a:gd name="connsiteY2" fmla="*/ 1623329 h 4800455"/>
                <a:gd name="connsiteX3" fmla="*/ 3141677 w 6546793"/>
                <a:gd name="connsiteY3" fmla="*/ 11424 h 4800455"/>
                <a:gd name="connsiteX4" fmla="*/ 6510602 w 6546793"/>
                <a:gd name="connsiteY4" fmla="*/ 1533205 h 4800455"/>
                <a:gd name="connsiteX5" fmla="*/ 3935525 w 6546793"/>
                <a:gd name="connsiteY5" fmla="*/ 4303357 h 4800455"/>
                <a:gd name="connsiteX6" fmla="*/ 3310509 w 6546793"/>
                <a:gd name="connsiteY6" fmla="*/ 4800455 h 4800455"/>
                <a:gd name="connsiteX0" fmla="*/ 3310509 w 6546793"/>
                <a:gd name="connsiteY0" fmla="*/ 4800455 h 4800455"/>
                <a:gd name="connsiteX1" fmla="*/ 2671082 w 6546793"/>
                <a:gd name="connsiteY1" fmla="*/ 4312518 h 4800455"/>
                <a:gd name="connsiteX2" fmla="*/ 4367 w 6546793"/>
                <a:gd name="connsiteY2" fmla="*/ 1623329 h 4800455"/>
                <a:gd name="connsiteX3" fmla="*/ 3141677 w 6546793"/>
                <a:gd name="connsiteY3" fmla="*/ 11424 h 4800455"/>
                <a:gd name="connsiteX4" fmla="*/ 6510602 w 6546793"/>
                <a:gd name="connsiteY4" fmla="*/ 1533205 h 4800455"/>
                <a:gd name="connsiteX5" fmla="*/ 3935525 w 6546793"/>
                <a:gd name="connsiteY5" fmla="*/ 4303357 h 4800455"/>
                <a:gd name="connsiteX6" fmla="*/ 3310509 w 6546793"/>
                <a:gd name="connsiteY6" fmla="*/ 4800455 h 4800455"/>
                <a:gd name="connsiteX0" fmla="*/ 3333398 w 6569682"/>
                <a:gd name="connsiteY0" fmla="*/ 4811319 h 4811319"/>
                <a:gd name="connsiteX1" fmla="*/ 2693971 w 6569682"/>
                <a:gd name="connsiteY1" fmla="*/ 4323382 h 4811319"/>
                <a:gd name="connsiteX2" fmla="*/ 27256 w 6569682"/>
                <a:gd name="connsiteY2" fmla="*/ 1634193 h 4811319"/>
                <a:gd name="connsiteX3" fmla="*/ 3164566 w 6569682"/>
                <a:gd name="connsiteY3" fmla="*/ 22288 h 4811319"/>
                <a:gd name="connsiteX4" fmla="*/ 6533491 w 6569682"/>
                <a:gd name="connsiteY4" fmla="*/ 1544069 h 4811319"/>
                <a:gd name="connsiteX5" fmla="*/ 3958414 w 6569682"/>
                <a:gd name="connsiteY5" fmla="*/ 4314221 h 4811319"/>
                <a:gd name="connsiteX6" fmla="*/ 3333398 w 6569682"/>
                <a:gd name="connsiteY6" fmla="*/ 4811319 h 4811319"/>
                <a:gd name="connsiteX0" fmla="*/ 3333398 w 6571708"/>
                <a:gd name="connsiteY0" fmla="*/ 4811695 h 4811695"/>
                <a:gd name="connsiteX1" fmla="*/ 2693971 w 6571708"/>
                <a:gd name="connsiteY1" fmla="*/ 4323758 h 4811695"/>
                <a:gd name="connsiteX2" fmla="*/ 27256 w 6571708"/>
                <a:gd name="connsiteY2" fmla="*/ 1634569 h 4811695"/>
                <a:gd name="connsiteX3" fmla="*/ 3164566 w 6571708"/>
                <a:gd name="connsiteY3" fmla="*/ 22664 h 4811695"/>
                <a:gd name="connsiteX4" fmla="*/ 6533491 w 6571708"/>
                <a:gd name="connsiteY4" fmla="*/ 1544445 h 4811695"/>
                <a:gd name="connsiteX5" fmla="*/ 3958414 w 6571708"/>
                <a:gd name="connsiteY5" fmla="*/ 4314597 h 4811695"/>
                <a:gd name="connsiteX6" fmla="*/ 3333398 w 6571708"/>
                <a:gd name="connsiteY6" fmla="*/ 4811695 h 481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1708" h="4811695">
                  <a:moveTo>
                    <a:pt x="3333398" y="4811695"/>
                  </a:moveTo>
                  <a:lnTo>
                    <a:pt x="2693971" y="4323758"/>
                  </a:lnTo>
                  <a:cubicBezTo>
                    <a:pt x="1552397" y="4194287"/>
                    <a:pt x="298769" y="3615031"/>
                    <a:pt x="27256" y="1634569"/>
                  </a:cubicBezTo>
                  <a:cubicBezTo>
                    <a:pt x="-244257" y="-345893"/>
                    <a:pt x="1564079" y="32972"/>
                    <a:pt x="3164566" y="22664"/>
                  </a:cubicBezTo>
                  <a:cubicBezTo>
                    <a:pt x="4874062" y="11654"/>
                    <a:pt x="6873908" y="-179091"/>
                    <a:pt x="6533491" y="1544445"/>
                  </a:cubicBezTo>
                  <a:cubicBezTo>
                    <a:pt x="6193074" y="3267981"/>
                    <a:pt x="5760864" y="4054472"/>
                    <a:pt x="3958414" y="4314597"/>
                  </a:cubicBezTo>
                  <a:lnTo>
                    <a:pt x="3333398" y="4811695"/>
                  </a:lnTo>
                  <a:close/>
                </a:path>
              </a:pathLst>
            </a:cu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pic>
        <p:nvPicPr>
          <p:cNvPr id="5" name="图片 1">
            <a:extLst>
              <a:ext uri="{FF2B5EF4-FFF2-40B4-BE49-F238E27FC236}">
                <a16:creationId xmlns:a16="http://schemas.microsoft.com/office/drawing/2014/main" id="{23E8AA91-EEF8-4F4A-A97E-B253E42F84CA}"/>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3497580"/>
            <a:ext cx="9144000" cy="1645920"/>
          </a:xfrm>
          <a:prstGeom prst="rect">
            <a:avLst/>
          </a:prstGeom>
        </p:spPr>
      </p:pic>
      <p:pic>
        <p:nvPicPr>
          <p:cNvPr id="6" name="图片 2">
            <a:extLst>
              <a:ext uri="{FF2B5EF4-FFF2-40B4-BE49-F238E27FC236}">
                <a16:creationId xmlns:a16="http://schemas.microsoft.com/office/drawing/2014/main" id="{64D59458-B053-45B0-ABDC-68E32F45899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99672" y="2282774"/>
            <a:ext cx="4252576" cy="2631737"/>
          </a:xfrm>
          <a:prstGeom prst="rect">
            <a:avLst/>
          </a:prstGeom>
        </p:spPr>
      </p:pic>
      <p:pic>
        <p:nvPicPr>
          <p:cNvPr id="7" name="图片 4">
            <a:extLst>
              <a:ext uri="{FF2B5EF4-FFF2-40B4-BE49-F238E27FC236}">
                <a16:creationId xmlns:a16="http://schemas.microsoft.com/office/drawing/2014/main" id="{48682EBA-C869-4D87-91BE-DC922C0DF8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6148" y="2846339"/>
            <a:ext cx="2680023" cy="2068172"/>
          </a:xfrm>
          <a:prstGeom prst="rect">
            <a:avLst/>
          </a:prstGeom>
        </p:spPr>
      </p:pic>
      <p:pic>
        <p:nvPicPr>
          <p:cNvPr id="8" name="图片 5">
            <a:extLst>
              <a:ext uri="{FF2B5EF4-FFF2-40B4-BE49-F238E27FC236}">
                <a16:creationId xmlns:a16="http://schemas.microsoft.com/office/drawing/2014/main" id="{0A2A8E0A-4C9B-4EAE-BC45-D89BCC49A1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64029" y="3766457"/>
            <a:ext cx="1719943" cy="1214806"/>
          </a:xfrm>
          <a:prstGeom prst="rect">
            <a:avLst/>
          </a:prstGeom>
        </p:spPr>
      </p:pic>
      <p:pic>
        <p:nvPicPr>
          <p:cNvPr id="9" name="图片 6">
            <a:extLst>
              <a:ext uri="{FF2B5EF4-FFF2-40B4-BE49-F238E27FC236}">
                <a16:creationId xmlns:a16="http://schemas.microsoft.com/office/drawing/2014/main" id="{3E7007AF-1096-456B-9E7E-2CC2F16345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9487" y="3186514"/>
            <a:ext cx="1074513" cy="1956986"/>
          </a:xfrm>
          <a:prstGeom prst="rect">
            <a:avLst/>
          </a:prstGeom>
        </p:spPr>
      </p:pic>
      <p:pic>
        <p:nvPicPr>
          <p:cNvPr id="10" name="图片 7">
            <a:extLst>
              <a:ext uri="{FF2B5EF4-FFF2-40B4-BE49-F238E27FC236}">
                <a16:creationId xmlns:a16="http://schemas.microsoft.com/office/drawing/2014/main" id="{851401F8-36C4-4DA4-B751-EDAE5F167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389055"/>
            <a:ext cx="2821169" cy="754445"/>
          </a:xfrm>
          <a:prstGeom prst="rect">
            <a:avLst/>
          </a:prstGeom>
        </p:spPr>
      </p:pic>
      <p:pic>
        <p:nvPicPr>
          <p:cNvPr id="11" name="图片 8">
            <a:extLst>
              <a:ext uri="{FF2B5EF4-FFF2-40B4-BE49-F238E27FC236}">
                <a16:creationId xmlns:a16="http://schemas.microsoft.com/office/drawing/2014/main" id="{E8C32C6F-8078-42AA-A4CB-AD3C14A5DF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322831" y="4389055"/>
            <a:ext cx="2821169" cy="754445"/>
          </a:xfrm>
          <a:prstGeom prst="rect">
            <a:avLst/>
          </a:prstGeom>
        </p:spPr>
      </p:pic>
      <p:sp>
        <p:nvSpPr>
          <p:cNvPr id="12" name="文本框 10">
            <a:extLst>
              <a:ext uri="{FF2B5EF4-FFF2-40B4-BE49-F238E27FC236}">
                <a16:creationId xmlns:a16="http://schemas.microsoft.com/office/drawing/2014/main" id="{0F9A7DFA-5B12-4B90-9658-93D8EACC3F59}"/>
              </a:ext>
            </a:extLst>
          </p:cNvPr>
          <p:cNvSpPr txBox="1"/>
          <p:nvPr/>
        </p:nvSpPr>
        <p:spPr>
          <a:xfrm>
            <a:off x="2481738" y="1403407"/>
            <a:ext cx="4330733" cy="1060290"/>
          </a:xfrm>
          <a:prstGeom prst="rect">
            <a:avLst/>
          </a:prstGeom>
          <a:noFill/>
        </p:spPr>
        <p:txBody>
          <a:bodyPr wrap="square">
            <a:spAutoFit/>
          </a:bodyPr>
          <a:lstStyle>
            <a:defPPr>
              <a:defRPr lang="zh-CN"/>
            </a:defPPr>
            <a:lvl1pPr>
              <a:lnSpc>
                <a:spcPct val="130000"/>
              </a:lnSpc>
              <a:defRPr sz="3200" b="0" i="0">
                <a:solidFill>
                  <a:schemeClr val="tx1">
                    <a:lumMod val="75000"/>
                    <a:lumOff val="25000"/>
                  </a:schemeClr>
                </a:solidFill>
                <a:effectLst/>
                <a:latin typeface="思源黑体 CN Bold" panose="020B0800000000000000" pitchFamily="34" charset="-122"/>
                <a:ea typeface="思源黑体 CN Bold" panose="020B0800000000000000" pitchFamily="34" charset="-122"/>
              </a:defRPr>
            </a:lvl1pPr>
          </a:lstStyle>
          <a:p>
            <a:pPr algn="ctr"/>
            <a:r>
              <a:rPr lang="en-US" altLang="zh-CN" sz="5400" b="1">
                <a:latin typeface="UVN Mang Cau Nang" panose="03060902050402020B05" pitchFamily="66" charset="0"/>
              </a:rPr>
              <a:t>DANH TỪ</a:t>
            </a:r>
            <a:endParaRPr lang="zh-CN" altLang="en-US" sz="5400" b="1" dirty="0">
              <a:latin typeface="UVN Mang Cau Nang" panose="03060902050402020B05" pitchFamily="66" charset="0"/>
            </a:endParaRPr>
          </a:p>
        </p:txBody>
      </p:sp>
    </p:spTree>
    <p:extLst>
      <p:ext uri="{BB962C8B-B14F-4D97-AF65-F5344CB8AC3E}">
        <p14:creationId xmlns:p14="http://schemas.microsoft.com/office/powerpoint/2010/main" val="160276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7"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ppt_h/2"/>
                                          </p:val>
                                        </p:tav>
                                        <p:tav tm="100000">
                                          <p:val>
                                            <p:strVal val="#ppt_y"/>
                                          </p:val>
                                        </p:tav>
                                      </p:tavLst>
                                    </p:anim>
                                    <p:anim calcmode="lin" valueType="num">
                                      <p:cBhvr>
                                        <p:cTn id="18" dur="500" fill="hold"/>
                                        <p:tgtEl>
                                          <p:spTgt spid="2"/>
                                        </p:tgtEl>
                                        <p:attrNameLst>
                                          <p:attrName>ppt_w</p:attrName>
                                        </p:attrNameLst>
                                      </p:cBhvr>
                                      <p:tavLst>
                                        <p:tav tm="0">
                                          <p:val>
                                            <p:strVal val="#ppt_w"/>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par>
                          <p:cTn id="20" fill="hold">
                            <p:stCondLst>
                              <p:cond delay="175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771167" y="310306"/>
            <a:ext cx="6119826" cy="493148"/>
          </a:xfrm>
          <a:prstGeom prst="rect">
            <a:avLst/>
          </a:prstGeom>
          <a:noFill/>
        </p:spPr>
        <p:txBody>
          <a:bodyPr wrap="square" rtlCol="0">
            <a:spAutoFit/>
          </a:bodyPr>
          <a:lstStyle/>
          <a:p>
            <a:pPr algn="just" defTabSz="914378">
              <a:lnSpc>
                <a:spcPct val="150000"/>
              </a:lnSpc>
              <a:buClr>
                <a:srgbClr val="000000"/>
              </a:buClr>
            </a:pPr>
            <a:r>
              <a:rPr lang="en-US" sz="2000" b="1" kern="0">
                <a:solidFill>
                  <a:srgbClr val="FC7D77">
                    <a:lumMod val="75000"/>
                  </a:srgbClr>
                </a:solidFill>
                <a:latin typeface="UTM Avo" panose="02040603050506020204" pitchFamily="18" charset="0"/>
                <a:cs typeface="Arial"/>
                <a:sym typeface="Arial"/>
              </a:rPr>
              <a:t>1</a:t>
            </a:r>
            <a:r>
              <a:rPr lang="vi-VN" sz="2000" b="1" kern="0">
                <a:solidFill>
                  <a:srgbClr val="FC7D77">
                    <a:lumMod val="75000"/>
                  </a:srgbClr>
                </a:solidFill>
                <a:latin typeface="UTM Avo" panose="02040603050506020204" pitchFamily="18" charset="0"/>
                <a:cs typeface="Arial"/>
                <a:sym typeface="Arial"/>
              </a:rPr>
              <a:t>. </a:t>
            </a:r>
            <a:r>
              <a:rPr lang="vi-VN" sz="2000" kern="0">
                <a:solidFill>
                  <a:srgbClr val="000000"/>
                </a:solidFill>
                <a:latin typeface="UTM Avo" panose="02040603050506020204" pitchFamily="18" charset="0"/>
                <a:cs typeface="Arial"/>
                <a:sym typeface="Arial"/>
              </a:rPr>
              <a:t>Xếp các từ </a:t>
            </a:r>
            <a:r>
              <a:rPr lang="vi-VN" sz="2000" b="1" kern="0">
                <a:solidFill>
                  <a:schemeClr val="accent6">
                    <a:lumMod val="50000"/>
                  </a:schemeClr>
                </a:solidFill>
                <a:latin typeface="UTM Avo" panose="02040603050506020204" pitchFamily="18" charset="0"/>
                <a:cs typeface="Arial"/>
                <a:sym typeface="Arial"/>
              </a:rPr>
              <a:t>in đậm </a:t>
            </a:r>
            <a:r>
              <a:rPr lang="vi-VN" sz="2000" kern="0">
                <a:solidFill>
                  <a:srgbClr val="000000"/>
                </a:solidFill>
                <a:latin typeface="UTM Avo" panose="02040603050506020204" pitchFamily="18" charset="0"/>
                <a:cs typeface="Arial"/>
                <a:sym typeface="Arial"/>
              </a:rPr>
              <a:t>vào nhóm thích hợp.</a:t>
            </a:r>
            <a:endParaRPr lang="vi-VN" sz="2000" kern="0" dirty="0">
              <a:solidFill>
                <a:srgbClr val="000000"/>
              </a:solidFill>
              <a:latin typeface="UTM Avo" panose="02040603050506020204" pitchFamily="18" charset="0"/>
              <a:cs typeface="Arial"/>
              <a:sym typeface="Arial"/>
            </a:endParaRPr>
          </a:p>
        </p:txBody>
      </p:sp>
      <p:sp>
        <p:nvSpPr>
          <p:cNvPr id="3" name="TextBox 2">
            <a:extLst>
              <a:ext uri="{FF2B5EF4-FFF2-40B4-BE49-F238E27FC236}">
                <a16:creationId xmlns:a16="http://schemas.microsoft.com/office/drawing/2014/main" id="{864CFADA-286A-4D5B-8854-FD11F6827570}"/>
              </a:ext>
            </a:extLst>
          </p:cNvPr>
          <p:cNvSpPr txBox="1"/>
          <p:nvPr/>
        </p:nvSpPr>
        <p:spPr>
          <a:xfrm>
            <a:off x="640539" y="975487"/>
            <a:ext cx="7995461" cy="2554545"/>
          </a:xfrm>
          <a:prstGeom prst="rect">
            <a:avLst/>
          </a:prstGeom>
          <a:noFill/>
        </p:spPr>
        <p:txBody>
          <a:bodyPr wrap="square" rtlCol="0">
            <a:spAutoFit/>
          </a:bodyPr>
          <a:lstStyle/>
          <a:p>
            <a:r>
              <a:rPr lang="en-US" sz="2000" kern="0">
                <a:solidFill>
                  <a:srgbClr val="1C1C1C"/>
                </a:solidFill>
                <a:latin typeface="UTM Avo" panose="02040603050506020204" pitchFamily="18" charset="0"/>
                <a:cs typeface="Arial"/>
                <a:sym typeface="Arial"/>
              </a:rPr>
              <a:t>	</a:t>
            </a:r>
            <a:r>
              <a:rPr lang="vi-VN" sz="2000" kern="0">
                <a:solidFill>
                  <a:srgbClr val="1C1C1C"/>
                </a:solidFill>
                <a:latin typeface="UTM Avo" panose="02040603050506020204" pitchFamily="18" charset="0"/>
                <a:cs typeface="Arial"/>
                <a:sym typeface="Arial"/>
              </a:rPr>
              <a:t>Thế là kì nghỉ </a:t>
            </a:r>
            <a:r>
              <a:rPr lang="vi-VN" sz="2000" b="1" kern="0">
                <a:solidFill>
                  <a:schemeClr val="accent6">
                    <a:lumMod val="50000"/>
                  </a:schemeClr>
                </a:solidFill>
                <a:latin typeface="UTM Avo" panose="02040603050506020204" pitchFamily="18" charset="0"/>
                <a:cs typeface="Arial"/>
                <a:sym typeface="Arial"/>
              </a:rPr>
              <a:t>hè</a:t>
            </a:r>
            <a:r>
              <a:rPr lang="vi-VN" sz="2000" kern="0">
                <a:solidFill>
                  <a:srgbClr val="1C1C1C"/>
                </a:solidFill>
                <a:latin typeface="UTM Avo" panose="02040603050506020204" pitchFamily="18" charset="0"/>
                <a:cs typeface="Arial"/>
                <a:sym typeface="Arial"/>
              </a:rPr>
              <a:t> kết thúc. Nắng thu đã toả vàng khắp nơi thay cho những tia </a:t>
            </a:r>
            <a:r>
              <a:rPr lang="vi-VN" sz="2000" b="1" kern="0">
                <a:solidFill>
                  <a:schemeClr val="accent6">
                    <a:lumMod val="50000"/>
                  </a:schemeClr>
                </a:solidFill>
                <a:latin typeface="UTM Avo" panose="02040603050506020204" pitchFamily="18" charset="0"/>
                <a:cs typeface="Arial"/>
                <a:sym typeface="Arial"/>
              </a:rPr>
              <a:t>nắng</a:t>
            </a:r>
            <a:r>
              <a:rPr lang="vi-VN" sz="2000" kern="0">
                <a:solidFill>
                  <a:srgbClr val="1C1C1C"/>
                </a:solidFill>
                <a:latin typeface="UTM Avo" panose="02040603050506020204" pitchFamily="18" charset="0"/>
                <a:cs typeface="Arial"/>
                <a:sym typeface="Arial"/>
              </a:rPr>
              <a:t> hè gay gắt. </a:t>
            </a:r>
            <a:r>
              <a:rPr lang="vi-VN" sz="2000" b="1" kern="0">
                <a:solidFill>
                  <a:schemeClr val="accent6">
                    <a:lumMod val="50000"/>
                  </a:schemeClr>
                </a:solidFill>
                <a:latin typeface="UTM Avo" panose="02040603050506020204" pitchFamily="18" charset="0"/>
                <a:cs typeface="Arial"/>
                <a:sym typeface="Arial"/>
              </a:rPr>
              <a:t>Gió</a:t>
            </a:r>
            <a:r>
              <a:rPr lang="vi-VN" sz="2000" kern="0">
                <a:solidFill>
                  <a:srgbClr val="1C1C1C"/>
                </a:solidFill>
                <a:latin typeface="UTM Avo" panose="02040603050506020204" pitchFamily="18" charset="0"/>
                <a:cs typeface="Arial"/>
                <a:sym typeface="Arial"/>
              </a:rPr>
              <a:t> thổi mát rượi, đuổi những chiếc lá rụng chạy lao xao. </a:t>
            </a:r>
            <a:r>
              <a:rPr lang="vi-VN" sz="2000" b="1" kern="0">
                <a:solidFill>
                  <a:schemeClr val="accent6">
                    <a:lumMod val="50000"/>
                  </a:schemeClr>
                </a:solidFill>
                <a:latin typeface="UTM Avo" panose="02040603050506020204" pitchFamily="18" charset="0"/>
                <a:cs typeface="Arial"/>
                <a:sym typeface="Arial"/>
              </a:rPr>
              <a:t>Lá</a:t>
            </a:r>
            <a:r>
              <a:rPr lang="vi-VN" sz="2000" kern="0">
                <a:solidFill>
                  <a:srgbClr val="1C1C1C"/>
                </a:solidFill>
                <a:latin typeface="UTM Avo" panose="02040603050506020204" pitchFamily="18" charset="0"/>
                <a:cs typeface="Arial"/>
                <a:sym typeface="Arial"/>
              </a:rPr>
              <a:t> như cũng biết nô đùa, cứ quấn theo chân các bạn </a:t>
            </a:r>
            <a:r>
              <a:rPr lang="vi-VN" sz="2000" b="1" kern="0">
                <a:solidFill>
                  <a:schemeClr val="accent6">
                    <a:lumMod val="50000"/>
                  </a:schemeClr>
                </a:solidFill>
                <a:latin typeface="UTM Avo" panose="02040603050506020204" pitchFamily="18" charset="0"/>
                <a:cs typeface="Arial"/>
                <a:sym typeface="Arial"/>
              </a:rPr>
              <a:t>học sinh </a:t>
            </a:r>
            <a:r>
              <a:rPr lang="vi-VN" sz="2000" kern="0">
                <a:solidFill>
                  <a:srgbClr val="1C1C1C"/>
                </a:solidFill>
                <a:latin typeface="UTM Avo" panose="02040603050506020204" pitchFamily="18" charset="0"/>
                <a:cs typeface="Arial"/>
                <a:sym typeface="Arial"/>
              </a:rPr>
              <a:t>đang đi vội vã. Bạn thì đi với </a:t>
            </a:r>
            <a:r>
              <a:rPr lang="vi-VN" sz="2000" b="1" kern="0">
                <a:solidFill>
                  <a:schemeClr val="accent6">
                    <a:lumMod val="50000"/>
                  </a:schemeClr>
                </a:solidFill>
                <a:latin typeface="UTM Avo" panose="02040603050506020204" pitchFamily="18" charset="0"/>
                <a:cs typeface="Arial"/>
                <a:sym typeface="Arial"/>
              </a:rPr>
              <a:t>bố</a:t>
            </a:r>
            <a:r>
              <a:rPr lang="vi-VN" sz="2000" kern="0">
                <a:solidFill>
                  <a:srgbClr val="1C1C1C"/>
                </a:solidFill>
                <a:latin typeface="UTM Avo" panose="02040603050506020204" pitchFamily="18" charset="0"/>
                <a:cs typeface="Arial"/>
                <a:sym typeface="Arial"/>
              </a:rPr>
              <a:t>, bạn thì đi với </a:t>
            </a:r>
            <a:r>
              <a:rPr lang="vi-VN" sz="2000" b="1" kern="0">
                <a:solidFill>
                  <a:schemeClr val="accent6">
                    <a:lumMod val="50000"/>
                  </a:schemeClr>
                </a:solidFill>
                <a:latin typeface="UTM Avo" panose="02040603050506020204" pitchFamily="18" charset="0"/>
                <a:cs typeface="Arial"/>
                <a:sym typeface="Arial"/>
              </a:rPr>
              <a:t>mẹ</a:t>
            </a:r>
            <a:r>
              <a:rPr lang="vi-VN" sz="2000" kern="0">
                <a:solidFill>
                  <a:srgbClr val="1C1C1C"/>
                </a:solidFill>
                <a:latin typeface="UTM Avo" panose="02040603050506020204" pitchFamily="18" charset="0"/>
                <a:cs typeface="Arial"/>
                <a:sym typeface="Arial"/>
              </a:rPr>
              <a:t>, có bạn lại đi một mình. Ai cũng vội đến trường để gặp lại </a:t>
            </a:r>
            <a:r>
              <a:rPr lang="vi-VN" sz="2000" b="1" kern="0">
                <a:solidFill>
                  <a:schemeClr val="accent6">
                    <a:lumMod val="50000"/>
                  </a:schemeClr>
                </a:solidFill>
                <a:latin typeface="UTM Avo" panose="02040603050506020204" pitchFamily="18" charset="0"/>
                <a:cs typeface="Arial"/>
                <a:sym typeface="Arial"/>
              </a:rPr>
              <a:t>thầy giáo</a:t>
            </a:r>
            <a:r>
              <a:rPr lang="vi-VN" sz="2000" kern="0">
                <a:solidFill>
                  <a:srgbClr val="1C1C1C"/>
                </a:solidFill>
                <a:latin typeface="UTM Avo" panose="02040603050506020204" pitchFamily="18" charset="0"/>
                <a:cs typeface="Arial"/>
                <a:sym typeface="Arial"/>
              </a:rPr>
              <a:t>, </a:t>
            </a:r>
            <a:r>
              <a:rPr lang="vi-VN" sz="2000" b="1" kern="0">
                <a:solidFill>
                  <a:schemeClr val="accent6">
                    <a:lumMod val="50000"/>
                  </a:schemeClr>
                </a:solidFill>
                <a:latin typeface="UTM Avo" panose="02040603050506020204" pitchFamily="18" charset="0"/>
                <a:cs typeface="Arial"/>
                <a:sym typeface="Arial"/>
              </a:rPr>
              <a:t>cô giáo</a:t>
            </a:r>
            <a:r>
              <a:rPr lang="vi-VN" sz="2000" kern="0">
                <a:solidFill>
                  <a:srgbClr val="1C1C1C"/>
                </a:solidFill>
                <a:latin typeface="UTM Avo" panose="02040603050506020204" pitchFamily="18" charset="0"/>
                <a:cs typeface="Arial"/>
                <a:sym typeface="Arial"/>
              </a:rPr>
              <a:t>, </a:t>
            </a:r>
            <a:r>
              <a:rPr lang="vi-VN" sz="2000" b="1" kern="0">
                <a:solidFill>
                  <a:schemeClr val="accent6">
                    <a:lumMod val="50000"/>
                  </a:schemeClr>
                </a:solidFill>
                <a:latin typeface="UTM Avo" panose="02040603050506020204" pitchFamily="18" charset="0"/>
                <a:cs typeface="Arial"/>
                <a:sym typeface="Arial"/>
              </a:rPr>
              <a:t>bạn bè</a:t>
            </a:r>
            <a:r>
              <a:rPr lang="vi-VN" sz="2000" kern="0">
                <a:solidFill>
                  <a:srgbClr val="1C1C1C"/>
                </a:solidFill>
                <a:latin typeface="UTM Avo" panose="02040603050506020204" pitchFamily="18" charset="0"/>
                <a:cs typeface="Arial"/>
                <a:sym typeface="Arial"/>
              </a:rPr>
              <a:t>, gặp lại </a:t>
            </a:r>
            <a:r>
              <a:rPr lang="vi-VN" sz="2000" b="1" kern="0">
                <a:solidFill>
                  <a:schemeClr val="accent6">
                    <a:lumMod val="50000"/>
                  </a:schemeClr>
                </a:solidFill>
                <a:latin typeface="UTM Avo" panose="02040603050506020204" pitchFamily="18" charset="0"/>
                <a:cs typeface="Arial"/>
                <a:sym typeface="Arial"/>
              </a:rPr>
              <a:t>bàn</a:t>
            </a:r>
            <a:r>
              <a:rPr lang="vi-VN" sz="2000" kern="0">
                <a:solidFill>
                  <a:srgbClr val="1C1C1C"/>
                </a:solidFill>
                <a:latin typeface="UTM Avo" panose="02040603050506020204" pitchFamily="18" charset="0"/>
                <a:cs typeface="Arial"/>
                <a:sym typeface="Arial"/>
              </a:rPr>
              <a:t>, </a:t>
            </a:r>
            <a:r>
              <a:rPr lang="vi-VN" sz="2000" b="1" kern="0">
                <a:solidFill>
                  <a:schemeClr val="accent6">
                    <a:lumMod val="50000"/>
                  </a:schemeClr>
                </a:solidFill>
                <a:latin typeface="UTM Avo" panose="02040603050506020204" pitchFamily="18" charset="0"/>
                <a:cs typeface="Arial"/>
                <a:sym typeface="Arial"/>
              </a:rPr>
              <a:t>ghế</a:t>
            </a:r>
            <a:r>
              <a:rPr lang="vi-VN" sz="2000" kern="0">
                <a:solidFill>
                  <a:srgbClr val="1C1C1C"/>
                </a:solidFill>
                <a:latin typeface="UTM Avo" panose="02040603050506020204" pitchFamily="18" charset="0"/>
                <a:cs typeface="Arial"/>
                <a:sym typeface="Arial"/>
              </a:rPr>
              <a:t> thân quen. </a:t>
            </a:r>
            <a:r>
              <a:rPr lang="vi-VN" sz="2000" b="1" kern="0">
                <a:solidFill>
                  <a:schemeClr val="accent6">
                    <a:lumMod val="50000"/>
                  </a:schemeClr>
                </a:solidFill>
                <a:latin typeface="UTM Avo" panose="02040603050506020204" pitchFamily="18" charset="0"/>
                <a:cs typeface="Arial"/>
                <a:sym typeface="Arial"/>
              </a:rPr>
              <a:t>Hôm nay </a:t>
            </a:r>
            <a:r>
              <a:rPr lang="vi-VN" sz="2000" kern="0">
                <a:solidFill>
                  <a:srgbClr val="1C1C1C"/>
                </a:solidFill>
                <a:latin typeface="UTM Avo" panose="02040603050506020204" pitchFamily="18" charset="0"/>
                <a:cs typeface="Arial"/>
                <a:sym typeface="Arial"/>
              </a:rPr>
              <a:t>bắt đầu </a:t>
            </a:r>
            <a:r>
              <a:rPr lang="vi-VN" sz="2000" b="1" kern="0">
                <a:solidFill>
                  <a:schemeClr val="accent6">
                    <a:lumMod val="50000"/>
                  </a:schemeClr>
                </a:solidFill>
                <a:latin typeface="UTM Avo" panose="02040603050506020204" pitchFamily="18" charset="0"/>
                <a:cs typeface="Arial"/>
                <a:sym typeface="Arial"/>
              </a:rPr>
              <a:t>năm</a:t>
            </a:r>
            <a:r>
              <a:rPr lang="vi-VN" sz="2000" kern="0">
                <a:solidFill>
                  <a:srgbClr val="1C1C1C"/>
                </a:solidFill>
                <a:latin typeface="UTM Avo" panose="02040603050506020204" pitchFamily="18" charset="0"/>
                <a:cs typeface="Arial"/>
                <a:sym typeface="Arial"/>
              </a:rPr>
              <a:t> học mới.</a:t>
            </a:r>
          </a:p>
          <a:p>
            <a:endParaRPr lang="vi-VN" sz="2000" kern="0">
              <a:solidFill>
                <a:srgbClr val="1C1C1C"/>
              </a:solidFill>
              <a:latin typeface="UTM Avo" panose="02040603050506020204" pitchFamily="18" charset="0"/>
              <a:cs typeface="Arial"/>
              <a:sym typeface="Arial"/>
            </a:endParaRPr>
          </a:p>
        </p:txBody>
      </p:sp>
      <p:pic>
        <p:nvPicPr>
          <p:cNvPr id="8" name="Picutre 24">
            <a:extLst>
              <a:ext uri="{FF2B5EF4-FFF2-40B4-BE49-F238E27FC236}">
                <a16:creationId xmlns:a16="http://schemas.microsoft.com/office/drawing/2014/main" id="{18780AFF-8CE5-4A60-9B9E-F38E3FD36A84}"/>
              </a:ext>
            </a:extLst>
          </p:cNvPr>
          <p:cNvPicPr/>
          <p:nvPr/>
        </p:nvPicPr>
        <p:blipFill>
          <a:blip r:embed="rId2"/>
          <a:stretch/>
        </p:blipFill>
        <p:spPr>
          <a:xfrm>
            <a:off x="640539" y="3530032"/>
            <a:ext cx="7788275" cy="1131128"/>
          </a:xfrm>
          <a:prstGeom prst="rect">
            <a:avLst/>
          </a:prstGeom>
        </p:spPr>
      </p:pic>
    </p:spTree>
    <p:extLst>
      <p:ext uri="{BB962C8B-B14F-4D97-AF65-F5344CB8AC3E}">
        <p14:creationId xmlns:p14="http://schemas.microsoft.com/office/powerpoint/2010/main" val="27672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771167" y="310306"/>
            <a:ext cx="6119826" cy="493148"/>
          </a:xfrm>
          <a:prstGeom prst="rect">
            <a:avLst/>
          </a:prstGeom>
          <a:noFill/>
        </p:spPr>
        <p:txBody>
          <a:bodyPr wrap="square" rtlCol="0">
            <a:spAutoFit/>
          </a:bodyPr>
          <a:lstStyle/>
          <a:p>
            <a:pPr algn="just" defTabSz="914378">
              <a:lnSpc>
                <a:spcPct val="150000"/>
              </a:lnSpc>
              <a:buClr>
                <a:srgbClr val="000000"/>
              </a:buClr>
            </a:pPr>
            <a:r>
              <a:rPr lang="en-US" sz="2000" b="1" kern="0">
                <a:solidFill>
                  <a:srgbClr val="FC7D77">
                    <a:lumMod val="75000"/>
                  </a:srgbClr>
                </a:solidFill>
                <a:latin typeface="UTM Avo" panose="02040603050506020204" pitchFamily="18" charset="0"/>
                <a:cs typeface="Arial"/>
                <a:sym typeface="Arial"/>
              </a:rPr>
              <a:t>1</a:t>
            </a:r>
            <a:r>
              <a:rPr lang="vi-VN" sz="2000" b="1" kern="0">
                <a:solidFill>
                  <a:srgbClr val="FC7D77">
                    <a:lumMod val="75000"/>
                  </a:srgbClr>
                </a:solidFill>
                <a:latin typeface="UTM Avo" panose="02040603050506020204" pitchFamily="18" charset="0"/>
                <a:cs typeface="Arial"/>
                <a:sym typeface="Arial"/>
              </a:rPr>
              <a:t>. </a:t>
            </a:r>
            <a:r>
              <a:rPr lang="vi-VN" sz="2000" kern="0">
                <a:solidFill>
                  <a:srgbClr val="000000"/>
                </a:solidFill>
                <a:latin typeface="UTM Avo" panose="02040603050506020204" pitchFamily="18" charset="0"/>
                <a:cs typeface="Arial"/>
                <a:sym typeface="Arial"/>
              </a:rPr>
              <a:t>Xếp các từ </a:t>
            </a:r>
            <a:r>
              <a:rPr lang="vi-VN" sz="2000" b="1" kern="0">
                <a:solidFill>
                  <a:schemeClr val="accent6">
                    <a:lumMod val="50000"/>
                  </a:schemeClr>
                </a:solidFill>
                <a:latin typeface="UTM Avo" panose="02040603050506020204" pitchFamily="18" charset="0"/>
                <a:cs typeface="Arial"/>
                <a:sym typeface="Arial"/>
              </a:rPr>
              <a:t>in đậm </a:t>
            </a:r>
            <a:r>
              <a:rPr lang="vi-VN" sz="2000" kern="0">
                <a:solidFill>
                  <a:srgbClr val="000000"/>
                </a:solidFill>
                <a:latin typeface="UTM Avo" panose="02040603050506020204" pitchFamily="18" charset="0"/>
                <a:cs typeface="Arial"/>
                <a:sym typeface="Arial"/>
              </a:rPr>
              <a:t>vào nhóm thích hợp.</a:t>
            </a:r>
            <a:endParaRPr lang="vi-VN" sz="2000" kern="0" dirty="0">
              <a:solidFill>
                <a:srgbClr val="000000"/>
              </a:solidFill>
              <a:latin typeface="UTM Avo" panose="02040603050506020204" pitchFamily="18" charset="0"/>
              <a:cs typeface="Arial"/>
              <a:sym typeface="Arial"/>
            </a:endParaRPr>
          </a:p>
        </p:txBody>
      </p:sp>
      <p:sp>
        <p:nvSpPr>
          <p:cNvPr id="3" name="TextBox 2">
            <a:extLst>
              <a:ext uri="{FF2B5EF4-FFF2-40B4-BE49-F238E27FC236}">
                <a16:creationId xmlns:a16="http://schemas.microsoft.com/office/drawing/2014/main" id="{864CFADA-286A-4D5B-8854-FD11F6827570}"/>
              </a:ext>
            </a:extLst>
          </p:cNvPr>
          <p:cNvSpPr txBox="1"/>
          <p:nvPr/>
        </p:nvSpPr>
        <p:spPr>
          <a:xfrm>
            <a:off x="640539" y="800602"/>
            <a:ext cx="7995461" cy="2308324"/>
          </a:xfrm>
          <a:prstGeom prst="rect">
            <a:avLst/>
          </a:prstGeom>
          <a:noFill/>
        </p:spPr>
        <p:txBody>
          <a:bodyPr wrap="square" rtlCol="0">
            <a:spAutoFit/>
          </a:bodyPr>
          <a:lstStyle/>
          <a:p>
            <a:r>
              <a:rPr lang="en-US" sz="1800" kern="0">
                <a:solidFill>
                  <a:srgbClr val="1C1C1C"/>
                </a:solidFill>
                <a:latin typeface="UTM Avo" panose="02040603050506020204" pitchFamily="18" charset="0"/>
                <a:cs typeface="Arial"/>
                <a:sym typeface="Arial"/>
              </a:rPr>
              <a:t>	</a:t>
            </a:r>
            <a:r>
              <a:rPr lang="vi-VN" sz="1800" kern="0">
                <a:solidFill>
                  <a:srgbClr val="1C1C1C"/>
                </a:solidFill>
                <a:latin typeface="UTM Avo" panose="02040603050506020204" pitchFamily="18" charset="0"/>
                <a:cs typeface="Arial"/>
                <a:sym typeface="Arial"/>
              </a:rPr>
              <a:t>Thế là kì nghỉ </a:t>
            </a:r>
            <a:r>
              <a:rPr lang="vi-VN" sz="1800" b="1" kern="0">
                <a:solidFill>
                  <a:schemeClr val="accent6">
                    <a:lumMod val="50000"/>
                  </a:schemeClr>
                </a:solidFill>
                <a:latin typeface="UTM Avo" panose="02040603050506020204" pitchFamily="18" charset="0"/>
                <a:cs typeface="Arial"/>
                <a:sym typeface="Arial"/>
              </a:rPr>
              <a:t>hè</a:t>
            </a:r>
            <a:r>
              <a:rPr lang="vi-VN" sz="1800" kern="0">
                <a:solidFill>
                  <a:srgbClr val="1C1C1C"/>
                </a:solidFill>
                <a:latin typeface="UTM Avo" panose="02040603050506020204" pitchFamily="18" charset="0"/>
                <a:cs typeface="Arial"/>
                <a:sym typeface="Arial"/>
              </a:rPr>
              <a:t> kết thúc. Nắng thu đã toả vàng khắp nơi thay cho những tia </a:t>
            </a:r>
            <a:r>
              <a:rPr lang="vi-VN" sz="1800" b="1" kern="0">
                <a:solidFill>
                  <a:schemeClr val="accent6">
                    <a:lumMod val="50000"/>
                  </a:schemeClr>
                </a:solidFill>
                <a:latin typeface="UTM Avo" panose="02040603050506020204" pitchFamily="18" charset="0"/>
                <a:cs typeface="Arial"/>
                <a:sym typeface="Arial"/>
              </a:rPr>
              <a:t>nắng</a:t>
            </a:r>
            <a:r>
              <a:rPr lang="vi-VN" sz="1800" kern="0">
                <a:solidFill>
                  <a:srgbClr val="1C1C1C"/>
                </a:solidFill>
                <a:latin typeface="UTM Avo" panose="02040603050506020204" pitchFamily="18" charset="0"/>
                <a:cs typeface="Arial"/>
                <a:sym typeface="Arial"/>
              </a:rPr>
              <a:t> hè gay gắt. </a:t>
            </a:r>
            <a:r>
              <a:rPr lang="vi-VN" sz="1800" b="1" kern="0">
                <a:solidFill>
                  <a:schemeClr val="accent6">
                    <a:lumMod val="50000"/>
                  </a:schemeClr>
                </a:solidFill>
                <a:latin typeface="UTM Avo" panose="02040603050506020204" pitchFamily="18" charset="0"/>
                <a:cs typeface="Arial"/>
                <a:sym typeface="Arial"/>
              </a:rPr>
              <a:t>Gió</a:t>
            </a:r>
            <a:r>
              <a:rPr lang="vi-VN" sz="1800" kern="0">
                <a:solidFill>
                  <a:srgbClr val="1C1C1C"/>
                </a:solidFill>
                <a:latin typeface="UTM Avo" panose="02040603050506020204" pitchFamily="18" charset="0"/>
                <a:cs typeface="Arial"/>
                <a:sym typeface="Arial"/>
              </a:rPr>
              <a:t> thổi mát rượi, đuổi những chiếc lá rụng chạy lao xao. </a:t>
            </a:r>
            <a:r>
              <a:rPr lang="vi-VN" sz="1800" b="1" kern="0">
                <a:solidFill>
                  <a:schemeClr val="accent6">
                    <a:lumMod val="50000"/>
                  </a:schemeClr>
                </a:solidFill>
                <a:latin typeface="UTM Avo" panose="02040603050506020204" pitchFamily="18" charset="0"/>
                <a:cs typeface="Arial"/>
                <a:sym typeface="Arial"/>
              </a:rPr>
              <a:t>Lá</a:t>
            </a:r>
            <a:r>
              <a:rPr lang="vi-VN" sz="1800" kern="0">
                <a:solidFill>
                  <a:srgbClr val="1C1C1C"/>
                </a:solidFill>
                <a:latin typeface="UTM Avo" panose="02040603050506020204" pitchFamily="18" charset="0"/>
                <a:cs typeface="Arial"/>
                <a:sym typeface="Arial"/>
              </a:rPr>
              <a:t> như cũng biết nô đùa, cứ quấn theo chân các bạn </a:t>
            </a:r>
            <a:r>
              <a:rPr lang="vi-VN" sz="1800" b="1" kern="0">
                <a:solidFill>
                  <a:schemeClr val="accent6">
                    <a:lumMod val="50000"/>
                  </a:schemeClr>
                </a:solidFill>
                <a:latin typeface="UTM Avo" panose="02040603050506020204" pitchFamily="18" charset="0"/>
                <a:cs typeface="Arial"/>
                <a:sym typeface="Arial"/>
              </a:rPr>
              <a:t>học sinh </a:t>
            </a:r>
            <a:r>
              <a:rPr lang="vi-VN" sz="1800" kern="0">
                <a:solidFill>
                  <a:srgbClr val="1C1C1C"/>
                </a:solidFill>
                <a:latin typeface="UTM Avo" panose="02040603050506020204" pitchFamily="18" charset="0"/>
                <a:cs typeface="Arial"/>
                <a:sym typeface="Arial"/>
              </a:rPr>
              <a:t>đang đi vội vã. Bạn thì đi với </a:t>
            </a:r>
            <a:r>
              <a:rPr lang="vi-VN" sz="1800" b="1" kern="0">
                <a:solidFill>
                  <a:schemeClr val="accent6">
                    <a:lumMod val="50000"/>
                  </a:schemeClr>
                </a:solidFill>
                <a:latin typeface="UTM Avo" panose="02040603050506020204" pitchFamily="18" charset="0"/>
                <a:cs typeface="Arial"/>
                <a:sym typeface="Arial"/>
              </a:rPr>
              <a:t>bố</a:t>
            </a:r>
            <a:r>
              <a:rPr lang="vi-VN" sz="1800" kern="0">
                <a:solidFill>
                  <a:srgbClr val="1C1C1C"/>
                </a:solidFill>
                <a:latin typeface="UTM Avo" panose="02040603050506020204" pitchFamily="18" charset="0"/>
                <a:cs typeface="Arial"/>
                <a:sym typeface="Arial"/>
              </a:rPr>
              <a:t>, bạn thì đi với </a:t>
            </a:r>
            <a:r>
              <a:rPr lang="vi-VN" sz="1800" b="1" kern="0">
                <a:solidFill>
                  <a:schemeClr val="accent6">
                    <a:lumMod val="50000"/>
                  </a:schemeClr>
                </a:solidFill>
                <a:latin typeface="UTM Avo" panose="02040603050506020204" pitchFamily="18" charset="0"/>
                <a:cs typeface="Arial"/>
                <a:sym typeface="Arial"/>
              </a:rPr>
              <a:t>mẹ</a:t>
            </a:r>
            <a:r>
              <a:rPr lang="vi-VN" sz="1800" kern="0">
                <a:solidFill>
                  <a:srgbClr val="1C1C1C"/>
                </a:solidFill>
                <a:latin typeface="UTM Avo" panose="02040603050506020204" pitchFamily="18" charset="0"/>
                <a:cs typeface="Arial"/>
                <a:sym typeface="Arial"/>
              </a:rPr>
              <a:t>, có bạn lại đi một mình. Ai cũng vội đến trường để gặp lại </a:t>
            </a:r>
            <a:r>
              <a:rPr lang="vi-VN" sz="1800" b="1" kern="0">
                <a:solidFill>
                  <a:schemeClr val="accent6">
                    <a:lumMod val="50000"/>
                  </a:schemeClr>
                </a:solidFill>
                <a:latin typeface="UTM Avo" panose="02040603050506020204" pitchFamily="18" charset="0"/>
                <a:cs typeface="Arial"/>
                <a:sym typeface="Arial"/>
              </a:rPr>
              <a:t>thầy giáo</a:t>
            </a:r>
            <a:r>
              <a:rPr lang="vi-VN" sz="1800" kern="0">
                <a:solidFill>
                  <a:srgbClr val="1C1C1C"/>
                </a:solidFill>
                <a:latin typeface="UTM Avo" panose="02040603050506020204" pitchFamily="18" charset="0"/>
                <a:cs typeface="Arial"/>
                <a:sym typeface="Arial"/>
              </a:rPr>
              <a:t>, </a:t>
            </a:r>
            <a:r>
              <a:rPr lang="vi-VN" sz="1800" b="1" kern="0">
                <a:solidFill>
                  <a:schemeClr val="accent6">
                    <a:lumMod val="50000"/>
                  </a:schemeClr>
                </a:solidFill>
                <a:latin typeface="UTM Avo" panose="02040603050506020204" pitchFamily="18" charset="0"/>
                <a:cs typeface="Arial"/>
                <a:sym typeface="Arial"/>
              </a:rPr>
              <a:t>cô giáo</a:t>
            </a:r>
            <a:r>
              <a:rPr lang="vi-VN" sz="1800" kern="0">
                <a:solidFill>
                  <a:srgbClr val="1C1C1C"/>
                </a:solidFill>
                <a:latin typeface="UTM Avo" panose="02040603050506020204" pitchFamily="18" charset="0"/>
                <a:cs typeface="Arial"/>
                <a:sym typeface="Arial"/>
              </a:rPr>
              <a:t>, </a:t>
            </a:r>
            <a:r>
              <a:rPr lang="vi-VN" sz="1800" b="1" kern="0">
                <a:solidFill>
                  <a:schemeClr val="accent6">
                    <a:lumMod val="50000"/>
                  </a:schemeClr>
                </a:solidFill>
                <a:latin typeface="UTM Avo" panose="02040603050506020204" pitchFamily="18" charset="0"/>
                <a:cs typeface="Arial"/>
                <a:sym typeface="Arial"/>
              </a:rPr>
              <a:t>bạn bè</a:t>
            </a:r>
            <a:r>
              <a:rPr lang="vi-VN" sz="1800" kern="0">
                <a:solidFill>
                  <a:srgbClr val="1C1C1C"/>
                </a:solidFill>
                <a:latin typeface="UTM Avo" panose="02040603050506020204" pitchFamily="18" charset="0"/>
                <a:cs typeface="Arial"/>
                <a:sym typeface="Arial"/>
              </a:rPr>
              <a:t>, gặp lại </a:t>
            </a:r>
            <a:r>
              <a:rPr lang="vi-VN" sz="1800" b="1" kern="0">
                <a:solidFill>
                  <a:schemeClr val="accent6">
                    <a:lumMod val="50000"/>
                  </a:schemeClr>
                </a:solidFill>
                <a:latin typeface="UTM Avo" panose="02040603050506020204" pitchFamily="18" charset="0"/>
                <a:cs typeface="Arial"/>
                <a:sym typeface="Arial"/>
              </a:rPr>
              <a:t>bàn</a:t>
            </a:r>
            <a:r>
              <a:rPr lang="vi-VN" sz="1800" kern="0">
                <a:solidFill>
                  <a:srgbClr val="1C1C1C"/>
                </a:solidFill>
                <a:latin typeface="UTM Avo" panose="02040603050506020204" pitchFamily="18" charset="0"/>
                <a:cs typeface="Arial"/>
                <a:sym typeface="Arial"/>
              </a:rPr>
              <a:t>, </a:t>
            </a:r>
            <a:r>
              <a:rPr lang="vi-VN" sz="1800" b="1" kern="0">
                <a:solidFill>
                  <a:schemeClr val="accent6">
                    <a:lumMod val="50000"/>
                  </a:schemeClr>
                </a:solidFill>
                <a:latin typeface="UTM Avo" panose="02040603050506020204" pitchFamily="18" charset="0"/>
                <a:cs typeface="Arial"/>
                <a:sym typeface="Arial"/>
              </a:rPr>
              <a:t>ghế</a:t>
            </a:r>
            <a:r>
              <a:rPr lang="vi-VN" sz="1800" kern="0">
                <a:solidFill>
                  <a:srgbClr val="1C1C1C"/>
                </a:solidFill>
                <a:latin typeface="UTM Avo" panose="02040603050506020204" pitchFamily="18" charset="0"/>
                <a:cs typeface="Arial"/>
                <a:sym typeface="Arial"/>
              </a:rPr>
              <a:t> thân quen. </a:t>
            </a:r>
            <a:r>
              <a:rPr lang="vi-VN" sz="1800" b="1" kern="0">
                <a:solidFill>
                  <a:schemeClr val="accent6">
                    <a:lumMod val="50000"/>
                  </a:schemeClr>
                </a:solidFill>
                <a:latin typeface="UTM Avo" panose="02040603050506020204" pitchFamily="18" charset="0"/>
                <a:cs typeface="Arial"/>
                <a:sym typeface="Arial"/>
              </a:rPr>
              <a:t>Hôm nay </a:t>
            </a:r>
            <a:r>
              <a:rPr lang="vi-VN" sz="1800" kern="0">
                <a:solidFill>
                  <a:srgbClr val="1C1C1C"/>
                </a:solidFill>
                <a:latin typeface="UTM Avo" panose="02040603050506020204" pitchFamily="18" charset="0"/>
                <a:cs typeface="Arial"/>
                <a:sym typeface="Arial"/>
              </a:rPr>
              <a:t>bắt đầu </a:t>
            </a:r>
            <a:r>
              <a:rPr lang="vi-VN" sz="1800" b="1" kern="0">
                <a:solidFill>
                  <a:schemeClr val="accent6">
                    <a:lumMod val="50000"/>
                  </a:schemeClr>
                </a:solidFill>
                <a:latin typeface="UTM Avo" panose="02040603050506020204" pitchFamily="18" charset="0"/>
                <a:cs typeface="Arial"/>
                <a:sym typeface="Arial"/>
              </a:rPr>
              <a:t>năm</a:t>
            </a:r>
            <a:r>
              <a:rPr lang="vi-VN" sz="1800" kern="0">
                <a:solidFill>
                  <a:srgbClr val="1C1C1C"/>
                </a:solidFill>
                <a:latin typeface="UTM Avo" panose="02040603050506020204" pitchFamily="18" charset="0"/>
                <a:cs typeface="Arial"/>
                <a:sym typeface="Arial"/>
              </a:rPr>
              <a:t> học mới.</a:t>
            </a:r>
          </a:p>
          <a:p>
            <a:endParaRPr lang="vi-VN" sz="1800" kern="0">
              <a:solidFill>
                <a:srgbClr val="1C1C1C"/>
              </a:solidFill>
              <a:latin typeface="UTM Avo" panose="02040603050506020204" pitchFamily="18" charset="0"/>
              <a:cs typeface="Arial"/>
              <a:sym typeface="Arial"/>
            </a:endParaRPr>
          </a:p>
        </p:txBody>
      </p:sp>
      <p:graphicFrame>
        <p:nvGraphicFramePr>
          <p:cNvPr id="4" name="Table 4">
            <a:extLst>
              <a:ext uri="{FF2B5EF4-FFF2-40B4-BE49-F238E27FC236}">
                <a16:creationId xmlns:a16="http://schemas.microsoft.com/office/drawing/2014/main" id="{D3748B99-FEFB-4B14-B042-5D0F53B20856}"/>
              </a:ext>
            </a:extLst>
          </p:cNvPr>
          <p:cNvGraphicFramePr>
            <a:graphicFrameLocks noGrp="1"/>
          </p:cNvGraphicFramePr>
          <p:nvPr>
            <p:extLst>
              <p:ext uri="{D42A27DB-BD31-4B8C-83A1-F6EECF244321}">
                <p14:modId xmlns:p14="http://schemas.microsoft.com/office/powerpoint/2010/main" val="3325097473"/>
              </p:ext>
            </p:extLst>
          </p:nvPr>
        </p:nvGraphicFramePr>
        <p:xfrm>
          <a:off x="139700" y="2969704"/>
          <a:ext cx="8851900" cy="1691196"/>
        </p:xfrm>
        <a:graphic>
          <a:graphicData uri="http://schemas.openxmlformats.org/drawingml/2006/table">
            <a:tbl>
              <a:tblPr firstRow="1" bandRow="1">
                <a:tableStyleId>{5C22544A-7EE6-4342-B048-85BDC9FD1C3A}</a:tableStyleId>
              </a:tblPr>
              <a:tblGrid>
                <a:gridCol w="2212975">
                  <a:extLst>
                    <a:ext uri="{9D8B030D-6E8A-4147-A177-3AD203B41FA5}">
                      <a16:colId xmlns:a16="http://schemas.microsoft.com/office/drawing/2014/main" val="3615579378"/>
                    </a:ext>
                  </a:extLst>
                </a:gridCol>
                <a:gridCol w="2212975">
                  <a:extLst>
                    <a:ext uri="{9D8B030D-6E8A-4147-A177-3AD203B41FA5}">
                      <a16:colId xmlns:a16="http://schemas.microsoft.com/office/drawing/2014/main" val="1809203454"/>
                    </a:ext>
                  </a:extLst>
                </a:gridCol>
                <a:gridCol w="2212975">
                  <a:extLst>
                    <a:ext uri="{9D8B030D-6E8A-4147-A177-3AD203B41FA5}">
                      <a16:colId xmlns:a16="http://schemas.microsoft.com/office/drawing/2014/main" val="404977443"/>
                    </a:ext>
                  </a:extLst>
                </a:gridCol>
                <a:gridCol w="2212975">
                  <a:extLst>
                    <a:ext uri="{9D8B030D-6E8A-4147-A177-3AD203B41FA5}">
                      <a16:colId xmlns:a16="http://schemas.microsoft.com/office/drawing/2014/main" val="356462244"/>
                    </a:ext>
                  </a:extLst>
                </a:gridCol>
              </a:tblGrid>
              <a:tr h="551864">
                <a:tc>
                  <a:txBody>
                    <a:bodyPr/>
                    <a:lstStyle/>
                    <a:p>
                      <a:pPr algn="ctr"/>
                      <a:r>
                        <a:rPr lang="en-US" sz="1800">
                          <a:solidFill>
                            <a:srgbClr val="1C1C1C"/>
                          </a:solidFill>
                          <a:latin typeface="UTM Avo" panose="02040603050506020204" pitchFamily="18" charset="0"/>
                        </a:rPr>
                        <a:t>Từ chỉ người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solidFill>
                            <a:srgbClr val="1C1C1C"/>
                          </a:solidFill>
                          <a:latin typeface="UTM Avo" panose="02040603050506020204" pitchFamily="18" charset="0"/>
                        </a:rPr>
                        <a:t>Từ chỉ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solidFill>
                            <a:srgbClr val="1C1C1C"/>
                          </a:solidFill>
                          <a:latin typeface="UTM Avo" panose="02040603050506020204" pitchFamily="18" charset="0"/>
                        </a:rPr>
                        <a:t>Từ chỉ hiện tượng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solidFill>
                            <a:srgbClr val="1C1C1C"/>
                          </a:solidFill>
                          <a:latin typeface="UTM Avo" panose="02040603050506020204" pitchFamily="18" charset="0"/>
                        </a:rPr>
                        <a:t>Từ chỉ thời gian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9039547"/>
                  </a:ext>
                </a:extLst>
              </a:tr>
              <a:tr h="113933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546468700"/>
                  </a:ext>
                </a:extLst>
              </a:tr>
            </a:tbl>
          </a:graphicData>
        </a:graphic>
      </p:graphicFrame>
      <p:sp>
        <p:nvSpPr>
          <p:cNvPr id="9" name="TextBox 8">
            <a:extLst>
              <a:ext uri="{FF2B5EF4-FFF2-40B4-BE49-F238E27FC236}">
                <a16:creationId xmlns:a16="http://schemas.microsoft.com/office/drawing/2014/main" id="{29FD037B-2BBF-4217-93C5-D6770F8438A0}"/>
              </a:ext>
            </a:extLst>
          </p:cNvPr>
          <p:cNvSpPr txBox="1"/>
          <p:nvPr/>
        </p:nvSpPr>
        <p:spPr>
          <a:xfrm>
            <a:off x="4572000" y="3599222"/>
            <a:ext cx="1828800" cy="369332"/>
          </a:xfrm>
          <a:prstGeom prst="rect">
            <a:avLst/>
          </a:prstGeom>
          <a:noFill/>
        </p:spPr>
        <p:txBody>
          <a:bodyPr wrap="square">
            <a:spAutoFit/>
          </a:bodyPr>
          <a:lstStyle/>
          <a:p>
            <a:r>
              <a:rPr kumimoji="0" lang="vi-VN" sz="1800" b="1" i="0" u="none" strike="noStrike" kern="0" cap="none" spc="0" normalizeH="0" baseline="0" noProof="0">
                <a:ln>
                  <a:noFill/>
                </a:ln>
                <a:solidFill>
                  <a:srgbClr val="FC7D77">
                    <a:lumMod val="50000"/>
                  </a:srgbClr>
                </a:solidFill>
                <a:effectLst/>
                <a:uLnTx/>
                <a:uFillTx/>
                <a:latin typeface="UTM Avo" panose="02040603050506020204" pitchFamily="18" charset="0"/>
                <a:ea typeface="+mn-ea"/>
                <a:cs typeface="Arial"/>
                <a:sym typeface="Arial"/>
              </a:rPr>
              <a:t>hè</a:t>
            </a:r>
            <a:r>
              <a:rPr kumimoji="0" lang="en-US" sz="1800" b="1" i="0" u="none" strike="noStrike" kern="0" cap="none" spc="0" normalizeH="0" baseline="0" noProof="0">
                <a:ln>
                  <a:noFill/>
                </a:ln>
                <a:solidFill>
                  <a:srgbClr val="FC7D77">
                    <a:lumMod val="50000"/>
                  </a:srgbClr>
                </a:solidFill>
                <a:effectLst/>
                <a:uLnTx/>
                <a:uFillTx/>
                <a:latin typeface="UTM Avo" panose="02040603050506020204" pitchFamily="18" charset="0"/>
                <a:ea typeface="+mn-ea"/>
                <a:cs typeface="Arial"/>
                <a:sym typeface="Arial"/>
              </a:rPr>
              <a:t>, nắng, gió</a:t>
            </a:r>
            <a:r>
              <a:rPr kumimoji="0" lang="vi-VN" sz="1800" b="0" i="0" u="none" strike="noStrike" kern="0" cap="none" spc="0" normalizeH="0" baseline="0" noProof="0">
                <a:ln>
                  <a:noFill/>
                </a:ln>
                <a:solidFill>
                  <a:srgbClr val="1C1C1C"/>
                </a:solidFill>
                <a:effectLst/>
                <a:uLnTx/>
                <a:uFillTx/>
                <a:latin typeface="UTM Avo" panose="02040603050506020204" pitchFamily="18" charset="0"/>
                <a:ea typeface="+mn-ea"/>
                <a:cs typeface="Arial"/>
                <a:sym typeface="Arial"/>
              </a:rPr>
              <a:t> </a:t>
            </a:r>
            <a:endParaRPr lang="en-US"/>
          </a:p>
        </p:txBody>
      </p:sp>
      <p:sp>
        <p:nvSpPr>
          <p:cNvPr id="10" name="TextBox 9">
            <a:extLst>
              <a:ext uri="{FF2B5EF4-FFF2-40B4-BE49-F238E27FC236}">
                <a16:creationId xmlns:a16="http://schemas.microsoft.com/office/drawing/2014/main" id="{42DE8931-C086-4C6D-9D55-18BAACFC7308}"/>
              </a:ext>
            </a:extLst>
          </p:cNvPr>
          <p:cNvSpPr txBox="1"/>
          <p:nvPr/>
        </p:nvSpPr>
        <p:spPr>
          <a:xfrm>
            <a:off x="152400" y="3599222"/>
            <a:ext cx="2082800" cy="923330"/>
          </a:xfrm>
          <a:prstGeom prst="rect">
            <a:avLst/>
          </a:prstGeom>
          <a:noFill/>
        </p:spPr>
        <p:txBody>
          <a:bodyPr wrap="square">
            <a:spAutoFit/>
          </a:bodyPr>
          <a:lstStyle/>
          <a:p>
            <a:r>
              <a:rPr kumimoji="0" lang="en-US" sz="1800" b="1" i="0" u="none" strike="noStrike" kern="0" cap="none" spc="0" normalizeH="0" baseline="0" noProof="0">
                <a:ln>
                  <a:noFill/>
                </a:ln>
                <a:solidFill>
                  <a:srgbClr val="FC7D77">
                    <a:lumMod val="50000"/>
                  </a:srgbClr>
                </a:solidFill>
                <a:effectLst/>
                <a:uLnTx/>
                <a:uFillTx/>
                <a:latin typeface="UTM Avo" panose="02040603050506020204" pitchFamily="18" charset="0"/>
                <a:ea typeface="+mn-ea"/>
                <a:cs typeface="Arial"/>
                <a:sym typeface="Arial"/>
              </a:rPr>
              <a:t>học sinh, bố, mẹ, thầy giáo, cô giáo, bạn bè</a:t>
            </a:r>
            <a:endParaRPr lang="en-US"/>
          </a:p>
        </p:txBody>
      </p:sp>
      <p:sp>
        <p:nvSpPr>
          <p:cNvPr id="11" name="TextBox 10">
            <a:extLst>
              <a:ext uri="{FF2B5EF4-FFF2-40B4-BE49-F238E27FC236}">
                <a16:creationId xmlns:a16="http://schemas.microsoft.com/office/drawing/2014/main" id="{2D1B7243-588E-4A10-9CCD-180DB31E6AD9}"/>
              </a:ext>
            </a:extLst>
          </p:cNvPr>
          <p:cNvSpPr txBox="1"/>
          <p:nvPr/>
        </p:nvSpPr>
        <p:spPr>
          <a:xfrm>
            <a:off x="2489200" y="3599222"/>
            <a:ext cx="1828800" cy="369332"/>
          </a:xfrm>
          <a:prstGeom prst="rect">
            <a:avLst/>
          </a:prstGeom>
          <a:noFill/>
        </p:spPr>
        <p:txBody>
          <a:bodyPr wrap="square">
            <a:spAutoFit/>
          </a:bodyPr>
          <a:lstStyle/>
          <a:p>
            <a:r>
              <a:rPr kumimoji="0" lang="en-US" sz="1800" b="1" i="0" u="none" strike="noStrike" kern="0" cap="none" spc="0" normalizeH="0" baseline="0" noProof="0">
                <a:ln>
                  <a:noFill/>
                </a:ln>
                <a:solidFill>
                  <a:srgbClr val="FC7D77">
                    <a:lumMod val="50000"/>
                  </a:srgbClr>
                </a:solidFill>
                <a:effectLst/>
                <a:uLnTx/>
                <a:uFillTx/>
                <a:latin typeface="UTM Avo" panose="02040603050506020204" pitchFamily="18" charset="0"/>
                <a:ea typeface="+mn-ea"/>
                <a:cs typeface="Arial"/>
                <a:sym typeface="Arial"/>
              </a:rPr>
              <a:t>lá, bàn, ghế </a:t>
            </a:r>
            <a:endParaRPr lang="en-US"/>
          </a:p>
        </p:txBody>
      </p:sp>
      <p:sp>
        <p:nvSpPr>
          <p:cNvPr id="12" name="TextBox 11">
            <a:extLst>
              <a:ext uri="{FF2B5EF4-FFF2-40B4-BE49-F238E27FC236}">
                <a16:creationId xmlns:a16="http://schemas.microsoft.com/office/drawing/2014/main" id="{AC8F9A6C-3DA9-41C8-A92F-B7164851256E}"/>
              </a:ext>
            </a:extLst>
          </p:cNvPr>
          <p:cNvSpPr txBox="1"/>
          <p:nvPr/>
        </p:nvSpPr>
        <p:spPr>
          <a:xfrm>
            <a:off x="6890993" y="3599222"/>
            <a:ext cx="2082800" cy="369332"/>
          </a:xfrm>
          <a:prstGeom prst="rect">
            <a:avLst/>
          </a:prstGeom>
          <a:noFill/>
        </p:spPr>
        <p:txBody>
          <a:bodyPr wrap="square">
            <a:spAutoFit/>
          </a:bodyPr>
          <a:lstStyle/>
          <a:p>
            <a:r>
              <a:rPr kumimoji="0" lang="en-US" sz="1800" b="1" i="0" u="none" strike="noStrike" kern="0" cap="none" spc="0" normalizeH="0" baseline="0" noProof="0">
                <a:ln>
                  <a:noFill/>
                </a:ln>
                <a:solidFill>
                  <a:srgbClr val="FC7D77">
                    <a:lumMod val="50000"/>
                  </a:srgbClr>
                </a:solidFill>
                <a:effectLst/>
                <a:uLnTx/>
                <a:uFillTx/>
                <a:latin typeface="UTM Avo" panose="02040603050506020204" pitchFamily="18" charset="0"/>
                <a:ea typeface="+mn-ea"/>
                <a:cs typeface="Arial"/>
                <a:sym typeface="Arial"/>
              </a:rPr>
              <a:t>hôm nay, năm</a:t>
            </a:r>
            <a:endParaRPr lang="en-US"/>
          </a:p>
        </p:txBody>
      </p:sp>
    </p:spTree>
    <p:extLst>
      <p:ext uri="{BB962C8B-B14F-4D97-AF65-F5344CB8AC3E}">
        <p14:creationId xmlns:p14="http://schemas.microsoft.com/office/powerpoint/2010/main" val="264188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771167" y="310306"/>
            <a:ext cx="6119826" cy="493148"/>
          </a:xfrm>
          <a:prstGeom prst="rect">
            <a:avLst/>
          </a:prstGeom>
          <a:noFill/>
        </p:spPr>
        <p:txBody>
          <a:bodyPr wrap="square" rtlCol="0">
            <a:spAutoFit/>
          </a:bodyPr>
          <a:lstStyle/>
          <a:p>
            <a:pPr algn="just" defTabSz="914378">
              <a:lnSpc>
                <a:spcPct val="150000"/>
              </a:lnSpc>
              <a:buClr>
                <a:srgbClr val="000000"/>
              </a:buClr>
            </a:pPr>
            <a:r>
              <a:rPr lang="en-US" sz="2000" b="1" kern="0">
                <a:solidFill>
                  <a:srgbClr val="FC7D77">
                    <a:lumMod val="75000"/>
                  </a:srgbClr>
                </a:solidFill>
                <a:latin typeface="UTM Avo" panose="02040603050506020204" pitchFamily="18" charset="0"/>
                <a:cs typeface="Arial"/>
                <a:sym typeface="Arial"/>
              </a:rPr>
              <a:t>2</a:t>
            </a:r>
            <a:r>
              <a:rPr lang="vi-VN" sz="2000" b="1" kern="0">
                <a:solidFill>
                  <a:srgbClr val="FC7D77">
                    <a:lumMod val="75000"/>
                  </a:srgbClr>
                </a:solidFill>
                <a:latin typeface="UTM Avo" panose="02040603050506020204" pitchFamily="18" charset="0"/>
                <a:cs typeface="Arial"/>
                <a:sym typeface="Arial"/>
              </a:rPr>
              <a:t>. </a:t>
            </a:r>
            <a:r>
              <a:rPr lang="vi-VN" sz="2000" b="1" kern="0">
                <a:solidFill>
                  <a:srgbClr val="000000"/>
                </a:solidFill>
                <a:latin typeface="UTM Avo" panose="02040603050506020204" pitchFamily="18" charset="0"/>
                <a:cs typeface="Arial"/>
                <a:sym typeface="Arial"/>
              </a:rPr>
              <a:t>Chơi trò chơi: </a:t>
            </a:r>
            <a:r>
              <a:rPr lang="vi-VN" sz="2000" b="1" i="1" kern="0">
                <a:solidFill>
                  <a:schemeClr val="tx2">
                    <a:lumMod val="50000"/>
                  </a:schemeClr>
                </a:solidFill>
                <a:latin typeface="UTM Avo" panose="02040603050506020204" pitchFamily="18" charset="0"/>
                <a:cs typeface="Arial"/>
                <a:sym typeface="Arial"/>
              </a:rPr>
              <a:t>Đường đua kì thú</a:t>
            </a:r>
            <a:r>
              <a:rPr lang="vi-VN" sz="2000" kern="0">
                <a:solidFill>
                  <a:srgbClr val="000000"/>
                </a:solidFill>
                <a:latin typeface="UTM Avo" panose="02040603050506020204" pitchFamily="18" charset="0"/>
                <a:cs typeface="Arial"/>
                <a:sym typeface="Arial"/>
              </a:rPr>
              <a:t>.</a:t>
            </a:r>
          </a:p>
        </p:txBody>
      </p:sp>
      <p:sp>
        <p:nvSpPr>
          <p:cNvPr id="3" name="TextBox 2">
            <a:extLst>
              <a:ext uri="{FF2B5EF4-FFF2-40B4-BE49-F238E27FC236}">
                <a16:creationId xmlns:a16="http://schemas.microsoft.com/office/drawing/2014/main" id="{864CFADA-286A-4D5B-8854-FD11F6827570}"/>
              </a:ext>
            </a:extLst>
          </p:cNvPr>
          <p:cNvSpPr txBox="1"/>
          <p:nvPr/>
        </p:nvSpPr>
        <p:spPr>
          <a:xfrm>
            <a:off x="771167" y="734187"/>
            <a:ext cx="7995461" cy="1862048"/>
          </a:xfrm>
          <a:prstGeom prst="rect">
            <a:avLst/>
          </a:prstGeom>
          <a:noFill/>
        </p:spPr>
        <p:txBody>
          <a:bodyPr wrap="square" rtlCol="0">
            <a:spAutoFit/>
          </a:bodyPr>
          <a:lstStyle/>
          <a:p>
            <a:pPr>
              <a:spcAft>
                <a:spcPts val="600"/>
              </a:spcAft>
            </a:pPr>
            <a:r>
              <a:rPr lang="en-US" sz="2000" b="1" kern="0">
                <a:solidFill>
                  <a:srgbClr val="002060"/>
                </a:solidFill>
                <a:latin typeface="UTM Avo" panose="02040603050506020204" pitchFamily="18" charset="0"/>
                <a:cs typeface="Arial"/>
                <a:sym typeface="Arial"/>
              </a:rPr>
              <a:t>*</a:t>
            </a:r>
            <a:r>
              <a:rPr lang="en-US" sz="2000" kern="0">
                <a:solidFill>
                  <a:srgbClr val="1C1C1C"/>
                </a:solidFill>
                <a:latin typeface="UTM Avo" panose="02040603050506020204" pitchFamily="18" charset="0"/>
                <a:cs typeface="Arial"/>
                <a:sym typeface="Arial"/>
              </a:rPr>
              <a:t> </a:t>
            </a:r>
            <a:r>
              <a:rPr lang="vi-VN" sz="2000" b="1" kern="0">
                <a:solidFill>
                  <a:srgbClr val="002060"/>
                </a:solidFill>
                <a:latin typeface="UTM Avo" panose="02040603050506020204" pitchFamily="18" charset="0"/>
                <a:cs typeface="Arial"/>
                <a:sym typeface="Arial"/>
              </a:rPr>
              <a:t>Cách chơi:</a:t>
            </a:r>
          </a:p>
          <a:p>
            <a:pPr marL="342900" indent="-342900">
              <a:spcAft>
                <a:spcPts val="600"/>
              </a:spcAft>
              <a:buFont typeface="Wingdings" panose="05000000000000000000" pitchFamily="2" charset="2"/>
              <a:buChar char="Ø"/>
            </a:pPr>
            <a:r>
              <a:rPr lang="vi-VN" sz="2000" kern="0">
                <a:solidFill>
                  <a:srgbClr val="1C1C1C"/>
                </a:solidFill>
                <a:latin typeface="UTM Avo" panose="02040603050506020204" pitchFamily="18" charset="0"/>
                <a:cs typeface="Arial"/>
                <a:sym typeface="Arial"/>
              </a:rPr>
              <a:t>Tung xúc xắc để biết được đi mấy ô.</a:t>
            </a:r>
          </a:p>
          <a:p>
            <a:pPr marL="342900" indent="-342900">
              <a:spcAft>
                <a:spcPts val="600"/>
              </a:spcAft>
              <a:buFont typeface="Wingdings" panose="05000000000000000000" pitchFamily="2" charset="2"/>
              <a:buChar char="Ø"/>
            </a:pPr>
            <a:r>
              <a:rPr lang="vi-VN" sz="2000" kern="0">
                <a:solidFill>
                  <a:srgbClr val="1C1C1C"/>
                </a:solidFill>
                <a:latin typeface="UTM Avo" panose="02040603050506020204" pitchFamily="18" charset="0"/>
                <a:cs typeface="Arial"/>
                <a:sym typeface="Arial"/>
              </a:rPr>
              <a:t>Đến ô nào phải nói được 2 từ thuộc ô đó (không trùng với các từ đã nêu). Nếu không nói được, phải lùi lại một ô.</a:t>
            </a:r>
          </a:p>
          <a:p>
            <a:pPr marL="342900" indent="-342900">
              <a:spcAft>
                <a:spcPts val="600"/>
              </a:spcAft>
              <a:buFont typeface="Wingdings" panose="05000000000000000000" pitchFamily="2" charset="2"/>
              <a:buChar char="Ø"/>
            </a:pPr>
            <a:r>
              <a:rPr lang="vi-VN" sz="2000" kern="0">
                <a:solidFill>
                  <a:srgbClr val="1C1C1C"/>
                </a:solidFill>
                <a:latin typeface="UTM Avo" panose="02040603050506020204" pitchFamily="18" charset="0"/>
                <a:cs typeface="Arial"/>
                <a:sym typeface="Arial"/>
              </a:rPr>
              <a:t>Ai đến đích trước người đó chiến thắng.</a:t>
            </a:r>
          </a:p>
        </p:txBody>
      </p:sp>
      <p:pic>
        <p:nvPicPr>
          <p:cNvPr id="5" name="Picture 4">
            <a:extLst>
              <a:ext uri="{FF2B5EF4-FFF2-40B4-BE49-F238E27FC236}">
                <a16:creationId xmlns:a16="http://schemas.microsoft.com/office/drawing/2014/main" id="{9EDEB88A-1205-4CB2-9B31-A9F83B5FAEC4}"/>
              </a:ext>
            </a:extLst>
          </p:cNvPr>
          <p:cNvPicPr>
            <a:picLocks noChangeAspect="1"/>
          </p:cNvPicPr>
          <p:nvPr/>
        </p:nvPicPr>
        <p:blipFill>
          <a:blip r:embed="rId2"/>
          <a:stretch>
            <a:fillRect/>
          </a:stretch>
        </p:blipFill>
        <p:spPr>
          <a:xfrm>
            <a:off x="673100" y="2571750"/>
            <a:ext cx="7581900" cy="2171376"/>
          </a:xfrm>
          <a:prstGeom prst="rect">
            <a:avLst/>
          </a:prstGeom>
        </p:spPr>
      </p:pic>
    </p:spTree>
    <p:extLst>
      <p:ext uri="{BB962C8B-B14F-4D97-AF65-F5344CB8AC3E}">
        <p14:creationId xmlns:p14="http://schemas.microsoft.com/office/powerpoint/2010/main" val="41060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6091FC0B-83DC-4523-B16A-8B88175D2929}"/>
              </a:ext>
            </a:extLst>
          </p:cNvPr>
          <p:cNvGrpSpPr/>
          <p:nvPr/>
        </p:nvGrpSpPr>
        <p:grpSpPr>
          <a:xfrm>
            <a:off x="1410157" y="456643"/>
            <a:ext cx="4712006" cy="3420032"/>
            <a:chOff x="564316" y="378816"/>
            <a:chExt cx="5393413" cy="3914606"/>
          </a:xfrm>
        </p:grpSpPr>
        <p:grpSp>
          <p:nvGrpSpPr>
            <p:cNvPr id="25" name="组合 21">
              <a:extLst>
                <a:ext uri="{FF2B5EF4-FFF2-40B4-BE49-F238E27FC236}">
                  <a16:creationId xmlns:a16="http://schemas.microsoft.com/office/drawing/2014/main" id="{BF4F2BC3-3B48-4DB9-8FE1-AF3B096165B9}"/>
                </a:ext>
              </a:extLst>
            </p:cNvPr>
            <p:cNvGrpSpPr/>
            <p:nvPr/>
          </p:nvGrpSpPr>
          <p:grpSpPr>
            <a:xfrm>
              <a:off x="732457" y="559663"/>
              <a:ext cx="5046217" cy="3694839"/>
              <a:chOff x="3057189" y="3555370"/>
              <a:chExt cx="5046217" cy="3694839"/>
            </a:xfrm>
          </p:grpSpPr>
          <p:sp>
            <p:nvSpPr>
              <p:cNvPr id="36" name="任意多边形: 形状 9">
                <a:extLst>
                  <a:ext uri="{FF2B5EF4-FFF2-40B4-BE49-F238E27FC236}">
                    <a16:creationId xmlns:a16="http://schemas.microsoft.com/office/drawing/2014/main" id="{FD0D05AA-D4D3-4C31-9B35-4AAB16D7EEA7}"/>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任意多边形: 形状 10">
                <a:extLst>
                  <a:ext uri="{FF2B5EF4-FFF2-40B4-BE49-F238E27FC236}">
                    <a16:creationId xmlns:a16="http://schemas.microsoft.com/office/drawing/2014/main" id="{9A445495-E03B-4837-8A2E-31FDD0D39361}"/>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ysClr val="window" lastClr="FFFFF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6" name="组合 20">
              <a:extLst>
                <a:ext uri="{FF2B5EF4-FFF2-40B4-BE49-F238E27FC236}">
                  <a16:creationId xmlns:a16="http://schemas.microsoft.com/office/drawing/2014/main" id="{BEDA610F-B1E8-4A78-8579-8AC38E0A1F61}"/>
                </a:ext>
              </a:extLst>
            </p:cNvPr>
            <p:cNvGrpSpPr/>
            <p:nvPr/>
          </p:nvGrpSpPr>
          <p:grpSpPr>
            <a:xfrm>
              <a:off x="564316" y="378816"/>
              <a:ext cx="5393413" cy="3914606"/>
              <a:chOff x="564316" y="378816"/>
              <a:chExt cx="5393413" cy="3914606"/>
            </a:xfrm>
          </p:grpSpPr>
          <p:sp>
            <p:nvSpPr>
              <p:cNvPr id="28" name="任意多边形: 形状 11">
                <a:extLst>
                  <a:ext uri="{FF2B5EF4-FFF2-40B4-BE49-F238E27FC236}">
                    <a16:creationId xmlns:a16="http://schemas.microsoft.com/office/drawing/2014/main" id="{A7469BC3-A1A6-4350-9A52-D978809C34DD}"/>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任意多边形: 形状 12">
                <a:extLst>
                  <a:ext uri="{FF2B5EF4-FFF2-40B4-BE49-F238E27FC236}">
                    <a16:creationId xmlns:a16="http://schemas.microsoft.com/office/drawing/2014/main" id="{C1C93451-BE18-413B-8547-71954AA97C6B}"/>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 name="任意多边形: 形状 13">
                <a:extLst>
                  <a:ext uri="{FF2B5EF4-FFF2-40B4-BE49-F238E27FC236}">
                    <a16:creationId xmlns:a16="http://schemas.microsoft.com/office/drawing/2014/main" id="{1315840D-8DA1-4AF2-943B-B4B12413BD08}"/>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任意多边形: 形状 14">
                <a:extLst>
                  <a:ext uri="{FF2B5EF4-FFF2-40B4-BE49-F238E27FC236}">
                    <a16:creationId xmlns:a16="http://schemas.microsoft.com/office/drawing/2014/main" id="{34DA5CA4-8E99-4B8F-993F-A0EB4144CEFA}"/>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任意多边形: 形状 15">
                <a:extLst>
                  <a:ext uri="{FF2B5EF4-FFF2-40B4-BE49-F238E27FC236}">
                    <a16:creationId xmlns:a16="http://schemas.microsoft.com/office/drawing/2014/main" id="{92242396-AE49-4CDB-BCA7-F755ECF9A74B}"/>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任意多边形: 形状 17">
                <a:extLst>
                  <a:ext uri="{FF2B5EF4-FFF2-40B4-BE49-F238E27FC236}">
                    <a16:creationId xmlns:a16="http://schemas.microsoft.com/office/drawing/2014/main" id="{91A18F86-2607-4962-BDB0-80A40FB56804}"/>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任意多边形: 形状 18">
                <a:extLst>
                  <a:ext uri="{FF2B5EF4-FFF2-40B4-BE49-F238E27FC236}">
                    <a16:creationId xmlns:a16="http://schemas.microsoft.com/office/drawing/2014/main" id="{93B27104-5A88-425A-924C-0AC883BB8E3C}"/>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任意多边形: 形状 19">
                <a:extLst>
                  <a:ext uri="{FF2B5EF4-FFF2-40B4-BE49-F238E27FC236}">
                    <a16:creationId xmlns:a16="http://schemas.microsoft.com/office/drawing/2014/main" id="{60DA1767-4D32-40FF-B308-C0D21C853586}"/>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7" name="任意多边形: 形状 22">
              <a:extLst>
                <a:ext uri="{FF2B5EF4-FFF2-40B4-BE49-F238E27FC236}">
                  <a16:creationId xmlns:a16="http://schemas.microsoft.com/office/drawing/2014/main" id="{B2B0F81A-C73A-442D-BF15-3141860B1137}"/>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8" name="文本框 26">
            <a:extLst>
              <a:ext uri="{FF2B5EF4-FFF2-40B4-BE49-F238E27FC236}">
                <a16:creationId xmlns:a16="http://schemas.microsoft.com/office/drawing/2014/main" id="{5E017B56-7327-4FC4-87BA-0DFE397826CC}"/>
              </a:ext>
            </a:extLst>
          </p:cNvPr>
          <p:cNvSpPr txBox="1"/>
          <p:nvPr/>
        </p:nvSpPr>
        <p:spPr>
          <a:xfrm>
            <a:off x="1910578" y="1126746"/>
            <a:ext cx="3468191" cy="273292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lvl="0" defTabSz="914400"/>
            <a:r>
              <a:rPr lang="vi-VN" altLang="zh-CN" sz="2700" kern="0">
                <a:solidFill>
                  <a:srgbClr val="000000"/>
                </a:solidFill>
                <a:latin typeface="UTM Avo" panose="02040603050506020204" pitchFamily="18" charset="0"/>
              </a:rPr>
              <a:t>Danh từ là từ chỉ sự vật (người, vật, hiện tượng, thời gian,...).</a:t>
            </a:r>
          </a:p>
          <a:p>
            <a:pPr lvl="0" defTabSz="914400"/>
            <a:endParaRPr kumimoji="0" lang="zh-CN" altLang="en-US" sz="2700" b="1" i="0" u="none" strike="noStrike" kern="0" cap="none" spc="0" normalizeH="0" baseline="0" noProof="0" dirty="0">
              <a:ln>
                <a:noFill/>
              </a:ln>
              <a:solidFill>
                <a:srgbClr val="000000"/>
              </a:solidFill>
              <a:effectLst/>
              <a:uLnTx/>
              <a:uFillTx/>
              <a:latin typeface="UTM Avo" panose="02040603050506020204" pitchFamily="18" charset="0"/>
            </a:endParaRPr>
          </a:p>
        </p:txBody>
      </p:sp>
      <p:pic>
        <p:nvPicPr>
          <p:cNvPr id="44" name="图片 28">
            <a:extLst>
              <a:ext uri="{FF2B5EF4-FFF2-40B4-BE49-F238E27FC236}">
                <a16:creationId xmlns:a16="http://schemas.microsoft.com/office/drawing/2014/main" id="{16B9AE8A-693D-4D11-9220-D7FB3F140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02152"/>
            <a:ext cx="9144000" cy="1641348"/>
          </a:xfrm>
          <a:prstGeom prst="rect">
            <a:avLst/>
          </a:prstGeom>
        </p:spPr>
      </p:pic>
      <p:pic>
        <p:nvPicPr>
          <p:cNvPr id="45" name="图片 6">
            <a:extLst>
              <a:ext uri="{FF2B5EF4-FFF2-40B4-BE49-F238E27FC236}">
                <a16:creationId xmlns:a16="http://schemas.microsoft.com/office/drawing/2014/main" id="{4588F379-F07D-4C5F-A786-359831A081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029832" y="2267666"/>
            <a:ext cx="2059150" cy="2539037"/>
          </a:xfrm>
          <a:prstGeom prst="rect">
            <a:avLst/>
          </a:prstGeom>
        </p:spPr>
      </p:pic>
    </p:spTree>
    <p:extLst>
      <p:ext uri="{BB962C8B-B14F-4D97-AF65-F5344CB8AC3E}">
        <p14:creationId xmlns:p14="http://schemas.microsoft.com/office/powerpoint/2010/main" val="128726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1+#ppt_w/2"/>
                                          </p:val>
                                        </p:tav>
                                        <p:tav tm="100000">
                                          <p:val>
                                            <p:strVal val="#ppt_x"/>
                                          </p:val>
                                        </p:tav>
                                      </p:tavLst>
                                    </p:anim>
                                    <p:anim calcmode="lin" valueType="num">
                                      <p:cBhvr additive="base">
                                        <p:cTn id="8" dur="1000" fill="hold"/>
                                        <p:tgtEl>
                                          <p:spTgt spid="4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15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771166" y="526206"/>
            <a:ext cx="7995461" cy="494110"/>
          </a:xfrm>
          <a:prstGeom prst="rect">
            <a:avLst/>
          </a:prstGeom>
          <a:noFill/>
        </p:spPr>
        <p:txBody>
          <a:bodyPr wrap="square" rtlCol="0">
            <a:spAutoFit/>
          </a:bodyPr>
          <a:lstStyle/>
          <a:p>
            <a:pPr algn="just" defTabSz="914378">
              <a:lnSpc>
                <a:spcPct val="150000"/>
              </a:lnSpc>
              <a:buClr>
                <a:srgbClr val="000000"/>
              </a:buClr>
            </a:pPr>
            <a:r>
              <a:rPr lang="en-US" sz="2000" b="1" kern="0">
                <a:solidFill>
                  <a:srgbClr val="FC7D77">
                    <a:lumMod val="75000"/>
                  </a:srgbClr>
                </a:solidFill>
                <a:latin typeface="UTM Avo" panose="02040603050506020204" pitchFamily="18" charset="0"/>
                <a:cs typeface="Arial"/>
                <a:sym typeface="Arial"/>
              </a:rPr>
              <a:t>3</a:t>
            </a:r>
            <a:r>
              <a:rPr lang="vi-VN" sz="2000" b="1" kern="0">
                <a:solidFill>
                  <a:srgbClr val="FC7D77">
                    <a:lumMod val="75000"/>
                  </a:srgbClr>
                </a:solidFill>
                <a:latin typeface="UTM Avo" panose="02040603050506020204" pitchFamily="18" charset="0"/>
                <a:cs typeface="Arial"/>
                <a:sym typeface="Arial"/>
              </a:rPr>
              <a:t>. </a:t>
            </a:r>
            <a:r>
              <a:rPr lang="vi-VN" sz="2000" b="1" kern="0">
                <a:solidFill>
                  <a:srgbClr val="000000"/>
                </a:solidFill>
                <a:latin typeface="UTM Avo" panose="02040603050506020204" pitchFamily="18" charset="0"/>
                <a:cs typeface="Arial"/>
                <a:sym typeface="Arial"/>
              </a:rPr>
              <a:t>Tìm các danh từ chỉ người, đ</a:t>
            </a:r>
            <a:r>
              <a:rPr lang="en-US" sz="2000" b="1" kern="0">
                <a:solidFill>
                  <a:srgbClr val="000000"/>
                </a:solidFill>
                <a:latin typeface="UTM Avo" panose="02040603050506020204" pitchFamily="18" charset="0"/>
                <a:cs typeface="Arial"/>
                <a:sym typeface="Arial"/>
              </a:rPr>
              <a:t>ồ</a:t>
            </a:r>
            <a:r>
              <a:rPr lang="vi-VN" sz="2000" b="1" kern="0">
                <a:solidFill>
                  <a:srgbClr val="000000"/>
                </a:solidFill>
                <a:latin typeface="UTM Avo" panose="02040603050506020204" pitchFamily="18" charset="0"/>
                <a:cs typeface="Arial"/>
                <a:sym typeface="Arial"/>
              </a:rPr>
              <a:t> vật trong lớp học của em.</a:t>
            </a:r>
          </a:p>
        </p:txBody>
      </p:sp>
      <p:sp>
        <p:nvSpPr>
          <p:cNvPr id="3" name="TextBox 2">
            <a:extLst>
              <a:ext uri="{FF2B5EF4-FFF2-40B4-BE49-F238E27FC236}">
                <a16:creationId xmlns:a16="http://schemas.microsoft.com/office/drawing/2014/main" id="{864CFADA-286A-4D5B-8854-FD11F6827570}"/>
              </a:ext>
            </a:extLst>
          </p:cNvPr>
          <p:cNvSpPr txBox="1"/>
          <p:nvPr/>
        </p:nvSpPr>
        <p:spPr>
          <a:xfrm>
            <a:off x="771167" y="1116722"/>
            <a:ext cx="7995461" cy="784830"/>
          </a:xfrm>
          <a:prstGeom prst="rect">
            <a:avLst/>
          </a:prstGeom>
          <a:noFill/>
        </p:spPr>
        <p:txBody>
          <a:bodyPr wrap="square" rtlCol="0">
            <a:spAutoFit/>
          </a:bodyPr>
          <a:lstStyle/>
          <a:p>
            <a:pPr>
              <a:spcAft>
                <a:spcPts val="600"/>
              </a:spcAft>
            </a:pPr>
            <a:r>
              <a:rPr lang="en-US" sz="2000" b="1" kern="0">
                <a:solidFill>
                  <a:srgbClr val="000000"/>
                </a:solidFill>
                <a:latin typeface="UTM Avo" panose="02040603050506020204" pitchFamily="18" charset="0"/>
                <a:cs typeface="Arial"/>
                <a:sym typeface="Arial"/>
              </a:rPr>
              <a:t>Danh từ chỉ người:</a:t>
            </a:r>
            <a:endParaRPr lang="en-US" sz="2000" kern="0">
              <a:solidFill>
                <a:schemeClr val="tx2">
                  <a:lumMod val="75000"/>
                </a:schemeClr>
              </a:solidFill>
              <a:latin typeface="UTM Avo" panose="02040603050506020204" pitchFamily="18" charset="0"/>
              <a:cs typeface="Arial"/>
              <a:sym typeface="Arial"/>
            </a:endParaRPr>
          </a:p>
          <a:p>
            <a:pPr>
              <a:spcAft>
                <a:spcPts val="600"/>
              </a:spcAft>
            </a:pPr>
            <a:r>
              <a:rPr lang="en-US" sz="2000" kern="0">
                <a:solidFill>
                  <a:schemeClr val="tx2">
                    <a:lumMod val="75000"/>
                  </a:schemeClr>
                </a:solidFill>
                <a:latin typeface="UTM Avo" panose="02040603050506020204" pitchFamily="18" charset="0"/>
                <a:cs typeface="Arial"/>
                <a:sym typeface="Arial"/>
              </a:rPr>
              <a:t>- Thầy giáo, cô giáo, bạn bè, ….</a:t>
            </a:r>
            <a:endParaRPr lang="vi-VN" sz="2000" kern="0">
              <a:solidFill>
                <a:schemeClr val="tx2">
                  <a:lumMod val="75000"/>
                </a:schemeClr>
              </a:solidFill>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33A91C8C-F362-47B9-9F40-366CE07BA685}"/>
              </a:ext>
            </a:extLst>
          </p:cNvPr>
          <p:cNvSpPr txBox="1"/>
          <p:nvPr/>
        </p:nvSpPr>
        <p:spPr>
          <a:xfrm>
            <a:off x="771167" y="1933018"/>
            <a:ext cx="7995461" cy="784830"/>
          </a:xfrm>
          <a:prstGeom prst="rect">
            <a:avLst/>
          </a:prstGeom>
          <a:noFill/>
        </p:spPr>
        <p:txBody>
          <a:bodyPr wrap="square" rtlCol="0">
            <a:spAutoFit/>
          </a:bodyPr>
          <a:lstStyle/>
          <a:p>
            <a:pPr>
              <a:spcAft>
                <a:spcPts val="600"/>
              </a:spcAft>
            </a:pPr>
            <a:r>
              <a:rPr lang="en-US" sz="2000" b="1" kern="0">
                <a:solidFill>
                  <a:srgbClr val="000000"/>
                </a:solidFill>
                <a:latin typeface="UTM Avo" panose="02040603050506020204" pitchFamily="18" charset="0"/>
                <a:cs typeface="Arial"/>
                <a:sym typeface="Arial"/>
              </a:rPr>
              <a:t>Danh từ chỉ đồ vật:</a:t>
            </a:r>
            <a:endParaRPr lang="en-US" sz="2000" kern="0">
              <a:solidFill>
                <a:schemeClr val="tx2">
                  <a:lumMod val="75000"/>
                </a:schemeClr>
              </a:solidFill>
              <a:latin typeface="UTM Avo" panose="02040603050506020204" pitchFamily="18" charset="0"/>
              <a:cs typeface="Arial"/>
              <a:sym typeface="Arial"/>
            </a:endParaRPr>
          </a:p>
          <a:p>
            <a:pPr>
              <a:spcAft>
                <a:spcPts val="600"/>
              </a:spcAft>
            </a:pPr>
            <a:r>
              <a:rPr lang="en-US" sz="2000" kern="0">
                <a:solidFill>
                  <a:schemeClr val="tx2">
                    <a:lumMod val="75000"/>
                  </a:schemeClr>
                </a:solidFill>
                <a:latin typeface="UTM Avo" panose="02040603050506020204" pitchFamily="18" charset="0"/>
                <a:cs typeface="Arial"/>
                <a:sym typeface="Arial"/>
              </a:rPr>
              <a:t>- Bảng, phấn, bàn, ghế, ….</a:t>
            </a:r>
            <a:endParaRPr lang="vi-VN" sz="2000" kern="0">
              <a:solidFill>
                <a:schemeClr val="tx2">
                  <a:lumMod val="75000"/>
                </a:schemeClr>
              </a:solidFill>
              <a:latin typeface="UTM Avo" panose="02040603050506020204" pitchFamily="18" charset="0"/>
              <a:cs typeface="Arial"/>
              <a:sym typeface="Arial"/>
            </a:endParaRPr>
          </a:p>
        </p:txBody>
      </p:sp>
      <p:pic>
        <p:nvPicPr>
          <p:cNvPr id="7" name="Shape 26">
            <a:extLst>
              <a:ext uri="{FF2B5EF4-FFF2-40B4-BE49-F238E27FC236}">
                <a16:creationId xmlns:a16="http://schemas.microsoft.com/office/drawing/2014/main" id="{05F2E0D4-AAEB-4462-B8AB-D20A6E6338C7}"/>
              </a:ext>
            </a:extLst>
          </p:cNvPr>
          <p:cNvPicPr/>
          <p:nvPr/>
        </p:nvPicPr>
        <p:blipFill>
          <a:blip r:embed="rId2"/>
          <a:stretch/>
        </p:blipFill>
        <p:spPr>
          <a:xfrm>
            <a:off x="5076824" y="1029974"/>
            <a:ext cx="3140075" cy="1905878"/>
          </a:xfrm>
          <a:prstGeom prst="rect">
            <a:avLst/>
          </a:prstGeom>
        </p:spPr>
      </p:pic>
      <p:sp>
        <p:nvSpPr>
          <p:cNvPr id="8" name="TextBox 7">
            <a:extLst>
              <a:ext uri="{FF2B5EF4-FFF2-40B4-BE49-F238E27FC236}">
                <a16:creationId xmlns:a16="http://schemas.microsoft.com/office/drawing/2014/main" id="{858E9D58-3189-4BF0-AD60-3F6308193B6A}"/>
              </a:ext>
            </a:extLst>
          </p:cNvPr>
          <p:cNvSpPr txBox="1"/>
          <p:nvPr/>
        </p:nvSpPr>
        <p:spPr>
          <a:xfrm>
            <a:off x="771166" y="2962526"/>
            <a:ext cx="8372834" cy="494110"/>
          </a:xfrm>
          <a:prstGeom prst="rect">
            <a:avLst/>
          </a:prstGeom>
          <a:noFill/>
        </p:spPr>
        <p:txBody>
          <a:bodyPr wrap="square" rtlCol="0">
            <a:spAutoFit/>
          </a:bodyPr>
          <a:lstStyle/>
          <a:p>
            <a:pPr algn="just" defTabSz="914378">
              <a:lnSpc>
                <a:spcPct val="150000"/>
              </a:lnSpc>
              <a:buClr>
                <a:srgbClr val="000000"/>
              </a:buClr>
            </a:pPr>
            <a:r>
              <a:rPr lang="en-US" sz="2000" b="1" kern="0">
                <a:solidFill>
                  <a:srgbClr val="FC7D77">
                    <a:lumMod val="75000"/>
                  </a:srgbClr>
                </a:solidFill>
                <a:latin typeface="UTM Avo" panose="02040603050506020204" pitchFamily="18" charset="0"/>
                <a:cs typeface="Arial"/>
                <a:sym typeface="Arial"/>
              </a:rPr>
              <a:t>4</a:t>
            </a:r>
            <a:r>
              <a:rPr lang="vi-VN" sz="2000" b="1" kern="0">
                <a:solidFill>
                  <a:srgbClr val="FC7D77">
                    <a:lumMod val="75000"/>
                  </a:srgbClr>
                </a:solidFill>
                <a:latin typeface="UTM Avo" panose="02040603050506020204" pitchFamily="18" charset="0"/>
                <a:cs typeface="Arial"/>
                <a:sym typeface="Arial"/>
              </a:rPr>
              <a:t>. </a:t>
            </a:r>
            <a:r>
              <a:rPr lang="vi-VN" sz="2000" b="1" kern="0">
                <a:solidFill>
                  <a:srgbClr val="000000"/>
                </a:solidFill>
                <a:latin typeface="UTM Avo" panose="02040603050506020204" pitchFamily="18" charset="0"/>
                <a:cs typeface="Arial"/>
                <a:sym typeface="Arial"/>
              </a:rPr>
              <a:t>Nói 3 câu, mỗi câu chứa 1 - 2 danh từ</a:t>
            </a:r>
            <a:r>
              <a:rPr lang="en-US" sz="2000" b="1" kern="0">
                <a:solidFill>
                  <a:srgbClr val="000000"/>
                </a:solidFill>
                <a:latin typeface="UTM Avo" panose="02040603050506020204" pitchFamily="18" charset="0"/>
                <a:cs typeface="Arial"/>
                <a:sym typeface="Arial"/>
              </a:rPr>
              <a:t> </a:t>
            </a:r>
            <a:r>
              <a:rPr lang="vi-VN" sz="2000" b="1" kern="0">
                <a:solidFill>
                  <a:srgbClr val="000000"/>
                </a:solidFill>
                <a:latin typeface="UTM Avo" panose="02040603050506020204" pitchFamily="18" charset="0"/>
                <a:cs typeface="Arial"/>
                <a:sym typeface="Arial"/>
              </a:rPr>
              <a:t>tìm được ở bài tập 3.</a:t>
            </a:r>
          </a:p>
        </p:txBody>
      </p:sp>
      <p:sp>
        <p:nvSpPr>
          <p:cNvPr id="9" name="TextBox 8">
            <a:extLst>
              <a:ext uri="{FF2B5EF4-FFF2-40B4-BE49-F238E27FC236}">
                <a16:creationId xmlns:a16="http://schemas.microsoft.com/office/drawing/2014/main" id="{2F984406-4601-4DAF-9AFB-B1FEAB2E643B}"/>
              </a:ext>
            </a:extLst>
          </p:cNvPr>
          <p:cNvSpPr txBox="1"/>
          <p:nvPr/>
        </p:nvSpPr>
        <p:spPr>
          <a:xfrm>
            <a:off x="771167" y="3483226"/>
            <a:ext cx="7995461" cy="784830"/>
          </a:xfrm>
          <a:prstGeom prst="rect">
            <a:avLst/>
          </a:prstGeom>
          <a:noFill/>
        </p:spPr>
        <p:txBody>
          <a:bodyPr wrap="square" rtlCol="0">
            <a:spAutoFit/>
          </a:bodyPr>
          <a:lstStyle/>
          <a:p>
            <a:pPr>
              <a:spcAft>
                <a:spcPts val="600"/>
              </a:spcAft>
            </a:pPr>
            <a:r>
              <a:rPr lang="en-US" sz="2000" b="1" kern="0">
                <a:solidFill>
                  <a:srgbClr val="000000"/>
                </a:solidFill>
                <a:latin typeface="UTM Avo" panose="02040603050506020204" pitchFamily="18" charset="0"/>
                <a:cs typeface="Arial"/>
                <a:sym typeface="Arial"/>
              </a:rPr>
              <a:t>Cô giáo đang giảng bài.</a:t>
            </a:r>
          </a:p>
          <a:p>
            <a:pPr>
              <a:spcAft>
                <a:spcPts val="600"/>
              </a:spcAft>
            </a:pPr>
            <a:r>
              <a:rPr lang="en-US" sz="2000" b="1" kern="0">
                <a:solidFill>
                  <a:srgbClr val="000000"/>
                </a:solidFill>
                <a:latin typeface="UTM Avo" panose="02040603050506020204" pitchFamily="18" charset="0"/>
                <a:cs typeface="Arial"/>
                <a:sym typeface="Arial"/>
              </a:rPr>
              <a:t>Tủ sách lớp em rất gọn gàng.</a:t>
            </a:r>
            <a:endParaRPr lang="vi-VN" sz="2000" kern="0">
              <a:solidFill>
                <a:schemeClr val="tx2">
                  <a:lumMod val="75000"/>
                </a:schemeClr>
              </a:solidFill>
              <a:latin typeface="UTM Avo" panose="02040603050506020204" pitchFamily="18" charset="0"/>
              <a:cs typeface="Arial"/>
              <a:sym typeface="Arial"/>
            </a:endParaRPr>
          </a:p>
        </p:txBody>
      </p:sp>
    </p:spTree>
    <p:extLst>
      <p:ext uri="{BB962C8B-B14F-4D97-AF65-F5344CB8AC3E}">
        <p14:creationId xmlns:p14="http://schemas.microsoft.com/office/powerpoint/2010/main" val="67226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B5B728C-6E08-431C-95CB-497657ACF5B5}"/>
              </a:ext>
            </a:extLst>
          </p:cNvPr>
          <p:cNvSpPr txBox="1"/>
          <p:nvPr/>
        </p:nvSpPr>
        <p:spPr>
          <a:xfrm>
            <a:off x="2620153" y="354122"/>
            <a:ext cx="5693745" cy="646331"/>
          </a:xfrm>
          <a:prstGeom prst="rect">
            <a:avLst/>
          </a:prstGeom>
          <a:noFill/>
        </p:spPr>
        <p:txBody>
          <a:bodyPr wrap="square" rtlCol="0">
            <a:spAutoFit/>
          </a:bodyPr>
          <a:lstStyle/>
          <a:p>
            <a:pPr defTabSz="914378">
              <a:buClr>
                <a:srgbClr val="000000"/>
              </a:buClr>
            </a:pPr>
            <a:r>
              <a:rPr lang="en-US" sz="3600" kern="0">
                <a:solidFill>
                  <a:srgbClr val="FFFFFF"/>
                </a:solidFill>
                <a:latin typeface="UTM Cookies" panose="02040603050506020204" pitchFamily="18" charset="0"/>
                <a:cs typeface="Arial"/>
                <a:sym typeface="Arial"/>
              </a:rPr>
              <a:t>Bài 1: </a:t>
            </a:r>
            <a:r>
              <a:rPr lang="vi-VN" sz="3600" kern="0">
                <a:solidFill>
                  <a:srgbClr val="FFFFFF"/>
                </a:solidFill>
                <a:latin typeface="UTM Cookies" panose="02040603050506020204" pitchFamily="18" charset="0"/>
                <a:cs typeface="Arial"/>
                <a:sym typeface="Arial"/>
              </a:rPr>
              <a:t>ĐI</a:t>
            </a:r>
            <a:r>
              <a:rPr lang="en-US" sz="3600" kern="0">
                <a:solidFill>
                  <a:srgbClr val="FFFFFF"/>
                </a:solidFill>
                <a:latin typeface="UTM Cookies" panose="02040603050506020204" pitchFamily="18" charset="0"/>
                <a:cs typeface="Arial"/>
                <a:sym typeface="Arial"/>
              </a:rPr>
              <a:t>Ề</a:t>
            </a:r>
            <a:r>
              <a:rPr lang="vi-VN" sz="3600" kern="0">
                <a:solidFill>
                  <a:srgbClr val="FFFFFF"/>
                </a:solidFill>
                <a:latin typeface="UTM Cookies" panose="02040603050506020204" pitchFamily="18" charset="0"/>
                <a:cs typeface="Arial"/>
                <a:sym typeface="Arial"/>
              </a:rPr>
              <a:t>U K</a:t>
            </a:r>
            <a:r>
              <a:rPr lang="en-US" sz="3600" kern="0">
                <a:solidFill>
                  <a:srgbClr val="FFFFFF"/>
                </a:solidFill>
                <a:latin typeface="UTM Cookies" panose="02040603050506020204" pitchFamily="18" charset="0"/>
                <a:cs typeface="Arial"/>
                <a:sym typeface="Arial"/>
              </a:rPr>
              <a:t>Ì</a:t>
            </a:r>
            <a:r>
              <a:rPr lang="vi-VN" sz="3600" kern="0">
                <a:solidFill>
                  <a:srgbClr val="FFFFFF"/>
                </a:solidFill>
                <a:latin typeface="UTM Cookies" panose="02040603050506020204" pitchFamily="18" charset="0"/>
                <a:cs typeface="Arial"/>
                <a:sym typeface="Arial"/>
              </a:rPr>
              <a:t> DIỆU </a:t>
            </a:r>
            <a:endParaRPr lang="en-US" sz="3600" kern="0" dirty="0">
              <a:solidFill>
                <a:srgbClr val="FFFFFF"/>
              </a:solidFill>
              <a:latin typeface="UTM Cookies" panose="02040603050506020204" pitchFamily="18" charset="0"/>
              <a:cs typeface="Arial"/>
              <a:sym typeface="Arial"/>
            </a:endParaRPr>
          </a:p>
        </p:txBody>
      </p:sp>
      <p:grpSp>
        <p:nvGrpSpPr>
          <p:cNvPr id="22" name="Group 21">
            <a:extLst>
              <a:ext uri="{FF2B5EF4-FFF2-40B4-BE49-F238E27FC236}">
                <a16:creationId xmlns:a16="http://schemas.microsoft.com/office/drawing/2014/main" id="{CD95E369-22E3-47BF-A4B6-6F6C7AEDEE5A}"/>
              </a:ext>
            </a:extLst>
          </p:cNvPr>
          <p:cNvGrpSpPr/>
          <p:nvPr/>
        </p:nvGrpSpPr>
        <p:grpSpPr>
          <a:xfrm>
            <a:off x="2287268" y="1390820"/>
            <a:ext cx="4405927" cy="3318271"/>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1844171" y="3263342"/>
              <a:ext cx="3716215" cy="895758"/>
            </a:xfrm>
            <a:prstGeom prst="rect">
              <a:avLst/>
            </a:prstGeom>
            <a:noFill/>
          </p:spPr>
          <p:txBody>
            <a:bodyPr wrap="square" rtlCol="0">
              <a:spAutoFit/>
            </a:bodyPr>
            <a:lstStyle/>
            <a:p>
              <a:pPr algn="ctr" defTabSz="914378">
                <a:lnSpc>
                  <a:spcPct val="150000"/>
                </a:lnSpc>
                <a:buClr>
                  <a:srgbClr val="000000"/>
                </a:buClr>
              </a:pPr>
              <a:r>
                <a:rPr lang="en-US" sz="4000" b="1" kern="0">
                  <a:solidFill>
                    <a:srgbClr val="17479D"/>
                  </a:solidFill>
                  <a:latin typeface="UTM Avo" panose="02040603050506020204" pitchFamily="18" charset="0"/>
                  <a:cs typeface="Arial"/>
                  <a:sym typeface="Arial"/>
                </a:rPr>
                <a:t>VIẾT</a:t>
              </a:r>
              <a:endParaRPr lang="en-US" sz="4000" b="1" kern="0" dirty="0">
                <a:solidFill>
                  <a:srgbClr val="17479D"/>
                </a:solidFill>
                <a:latin typeface="UTM Avo" panose="02040603050506020204" pitchFamily="18" charset="0"/>
                <a:cs typeface="Arial"/>
                <a:sym typeface="Arial"/>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1961448" y="2608611"/>
              <a:ext cx="3041009" cy="654731"/>
            </a:xfrm>
            <a:prstGeom prst="rect">
              <a:avLst/>
            </a:prstGeom>
            <a:noFill/>
          </p:spPr>
          <p:txBody>
            <a:bodyPr wrap="square" rtlCol="0">
              <a:spAutoFit/>
            </a:bodyPr>
            <a:lstStyle/>
            <a:p>
              <a:pPr algn="ctr" defTabSz="914378">
                <a:lnSpc>
                  <a:spcPct val="150000"/>
                </a:lnSpc>
                <a:buClr>
                  <a:srgbClr val="000000"/>
                </a:buClr>
              </a:pPr>
              <a:r>
                <a:rPr lang="vi-VN" sz="2800" b="1" kern="0">
                  <a:solidFill>
                    <a:srgbClr val="FFAB40">
                      <a:lumMod val="50000"/>
                    </a:srgbClr>
                  </a:solidFill>
                  <a:latin typeface="UTM Avo" panose="02040603050506020204" pitchFamily="18" charset="0"/>
                  <a:cs typeface="Arial"/>
                  <a:sym typeface="Arial"/>
                </a:rPr>
                <a:t>TIẾT </a:t>
              </a:r>
              <a:r>
                <a:rPr lang="en-US" sz="2800" b="1" kern="0">
                  <a:solidFill>
                    <a:srgbClr val="FFAB40">
                      <a:lumMod val="50000"/>
                    </a:srgbClr>
                  </a:solidFill>
                  <a:latin typeface="UTM Avo" panose="02040603050506020204" pitchFamily="18" charset="0"/>
                  <a:cs typeface="Arial"/>
                  <a:sym typeface="Arial"/>
                </a:rPr>
                <a:t>4</a:t>
              </a:r>
              <a:endParaRPr lang="en-US" sz="2800" b="1" kern="0" dirty="0">
                <a:solidFill>
                  <a:srgbClr val="FFAB40">
                    <a:lumMod val="50000"/>
                  </a:srgbClr>
                </a:solidFill>
                <a:latin typeface="UTM Avo" panose="02040603050506020204" pitchFamily="18" charset="0"/>
                <a:cs typeface="Arial"/>
                <a:sym typeface="Arial"/>
              </a:endParaRPr>
            </a:p>
          </p:txBody>
        </p:sp>
      </p:grpSp>
      <p:pic>
        <p:nvPicPr>
          <p:cNvPr id="1026" name="Picture 2">
            <a:extLst>
              <a:ext uri="{FF2B5EF4-FFF2-40B4-BE49-F238E27FC236}">
                <a16:creationId xmlns:a16="http://schemas.microsoft.com/office/drawing/2014/main" id="{C142A06D-6A13-4C98-BDFE-1220BF5C3858}"/>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872178" y="3197641"/>
            <a:ext cx="1557223" cy="15572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44465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2024756" y="2956975"/>
            <a:ext cx="1645546" cy="646331"/>
            <a:chOff x="337444" y="617893"/>
            <a:chExt cx="1645546" cy="646331"/>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pPr defTabSz="914378">
                <a:buClr>
                  <a:srgbClr val="000000"/>
                </a:buClr>
              </a:pPr>
              <a:r>
                <a:rPr lang="en-US" sz="3600" kern="0" dirty="0">
                  <a:solidFill>
                    <a:srgbClr val="FFAB40">
                      <a:lumMod val="50000"/>
                    </a:srgbClr>
                  </a:solidFill>
                  <a:latin typeface="UTM Cookies" panose="02040603050506020204" pitchFamily="18" charset="0"/>
                  <a:cs typeface="Arial"/>
                  <a:sym typeface="Arial"/>
                </a:rPr>
                <a:t>BÀI 1</a:t>
              </a:r>
            </a:p>
          </p:txBody>
        </p:sp>
        <p:sp>
          <p:nvSpPr>
            <p:cNvPr id="4" name="TextBox 3">
              <a:extLst>
                <a:ext uri="{FF2B5EF4-FFF2-40B4-BE49-F238E27FC236}">
                  <a16:creationId xmlns:a16="http://schemas.microsoft.com/office/drawing/2014/main" id="{31A601FE-6892-4EC6-ACDD-75D395FCC956}"/>
                </a:ext>
              </a:extLst>
            </p:cNvPr>
            <p:cNvSpPr txBox="1"/>
            <p:nvPr/>
          </p:nvSpPr>
          <p:spPr>
            <a:xfrm>
              <a:off x="337444" y="617893"/>
              <a:ext cx="1613647" cy="646331"/>
            </a:xfrm>
            <a:prstGeom prst="rect">
              <a:avLst/>
            </a:prstGeom>
            <a:noFill/>
          </p:spPr>
          <p:txBody>
            <a:bodyPr wrap="square" rtlCol="0">
              <a:spAutoFit/>
            </a:bodyPr>
            <a:lstStyle/>
            <a:p>
              <a:pPr defTabSz="914378">
                <a:buClr>
                  <a:srgbClr val="000000"/>
                </a:buClr>
              </a:pPr>
              <a:r>
                <a:rPr lang="en-US" sz="3600" kern="0" dirty="0">
                  <a:solidFill>
                    <a:srgbClr val="FFAB40"/>
                  </a:solidFill>
                  <a:latin typeface="UTM Cookies" panose="02040603050506020204" pitchFamily="18" charset="0"/>
                  <a:cs typeface="Arial"/>
                  <a:sym typeface="Arial"/>
                </a:rPr>
                <a:t>BÀI 1</a:t>
              </a:r>
            </a:p>
          </p:txBody>
        </p:sp>
      </p:grpSp>
      <p:sp>
        <p:nvSpPr>
          <p:cNvPr id="13" name="TextBox 12">
            <a:extLst>
              <a:ext uri="{FF2B5EF4-FFF2-40B4-BE49-F238E27FC236}">
                <a16:creationId xmlns:a16="http://schemas.microsoft.com/office/drawing/2014/main" id="{7B5B728C-6E08-431C-95CB-497657ACF5B5}"/>
              </a:ext>
            </a:extLst>
          </p:cNvPr>
          <p:cNvSpPr txBox="1"/>
          <p:nvPr/>
        </p:nvSpPr>
        <p:spPr>
          <a:xfrm>
            <a:off x="2092108" y="244932"/>
            <a:ext cx="5693745" cy="854080"/>
          </a:xfrm>
          <a:prstGeom prst="rect">
            <a:avLst/>
          </a:prstGeom>
          <a:noFill/>
        </p:spPr>
        <p:txBody>
          <a:bodyPr wrap="square" rtlCol="0">
            <a:spAutoFit/>
          </a:bodyPr>
          <a:lstStyle/>
          <a:p>
            <a:pPr defTabSz="914378">
              <a:buClr>
                <a:srgbClr val="000000"/>
              </a:buClr>
            </a:pPr>
            <a:r>
              <a:rPr lang="en-US" sz="4950" kern="0">
                <a:solidFill>
                  <a:srgbClr val="FFFFFF"/>
                </a:solidFill>
                <a:latin typeface="UTM Cookies" panose="02040603050506020204" pitchFamily="18" charset="0"/>
                <a:cs typeface="Arial"/>
                <a:sym typeface="Arial"/>
              </a:rPr>
              <a:t>Bài 1: </a:t>
            </a:r>
            <a:r>
              <a:rPr lang="vi-VN" sz="4950" kern="0">
                <a:solidFill>
                  <a:srgbClr val="FFFFFF"/>
                </a:solidFill>
                <a:latin typeface="UTM Cookies" panose="02040603050506020204" pitchFamily="18" charset="0"/>
                <a:cs typeface="Arial"/>
                <a:sym typeface="Arial"/>
              </a:rPr>
              <a:t>ĐI</a:t>
            </a:r>
            <a:r>
              <a:rPr lang="en-US" sz="4950" kern="0">
                <a:solidFill>
                  <a:srgbClr val="FFFFFF"/>
                </a:solidFill>
                <a:latin typeface="UTM Cookies" panose="02040603050506020204" pitchFamily="18" charset="0"/>
                <a:cs typeface="Arial"/>
                <a:sym typeface="Arial"/>
              </a:rPr>
              <a:t>Ề</a:t>
            </a:r>
            <a:r>
              <a:rPr lang="vi-VN" sz="4950" kern="0">
                <a:solidFill>
                  <a:srgbClr val="FFFFFF"/>
                </a:solidFill>
                <a:latin typeface="UTM Cookies" panose="02040603050506020204" pitchFamily="18" charset="0"/>
                <a:cs typeface="Arial"/>
                <a:sym typeface="Arial"/>
              </a:rPr>
              <a:t>U K</a:t>
            </a:r>
            <a:r>
              <a:rPr lang="en-US" sz="4950" kern="0">
                <a:solidFill>
                  <a:srgbClr val="FFFFFF"/>
                </a:solidFill>
                <a:latin typeface="UTM Cookies" panose="02040603050506020204" pitchFamily="18" charset="0"/>
                <a:cs typeface="Arial"/>
                <a:sym typeface="Arial"/>
              </a:rPr>
              <a:t>Ì</a:t>
            </a:r>
            <a:r>
              <a:rPr lang="vi-VN" sz="4950" kern="0">
                <a:solidFill>
                  <a:srgbClr val="FFFFFF"/>
                </a:solidFill>
                <a:latin typeface="UTM Cookies" panose="02040603050506020204" pitchFamily="18" charset="0"/>
                <a:cs typeface="Arial"/>
                <a:sym typeface="Arial"/>
              </a:rPr>
              <a:t> DIỆU </a:t>
            </a:r>
            <a:endParaRPr lang="en-US" sz="4950" kern="0" dirty="0">
              <a:solidFill>
                <a:srgbClr val="FFFFFF"/>
              </a:solidFill>
              <a:latin typeface="UTM Cookies" panose="02040603050506020204" pitchFamily="18" charset="0"/>
              <a:cs typeface="Arial"/>
              <a:sym typeface="Arial"/>
            </a:endParaRPr>
          </a:p>
        </p:txBody>
      </p:sp>
      <p:grpSp>
        <p:nvGrpSpPr>
          <p:cNvPr id="22" name="Group 21">
            <a:extLst>
              <a:ext uri="{FF2B5EF4-FFF2-40B4-BE49-F238E27FC236}">
                <a16:creationId xmlns:a16="http://schemas.microsoft.com/office/drawing/2014/main" id="{CD95E369-22E3-47BF-A4B6-6F6C7AEDEE5A}"/>
              </a:ext>
            </a:extLst>
          </p:cNvPr>
          <p:cNvGrpSpPr/>
          <p:nvPr/>
        </p:nvGrpSpPr>
        <p:grpSpPr>
          <a:xfrm>
            <a:off x="2287268" y="1390820"/>
            <a:ext cx="4405927" cy="3318271"/>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3064386" y="2987782"/>
              <a:ext cx="2009748" cy="976165"/>
            </a:xfrm>
            <a:prstGeom prst="rect">
              <a:avLst/>
            </a:prstGeom>
            <a:noFill/>
          </p:spPr>
          <p:txBody>
            <a:bodyPr wrap="square" rtlCol="0">
              <a:spAutoFit/>
            </a:bodyPr>
            <a:lstStyle/>
            <a:p>
              <a:pPr algn="ctr" defTabSz="914378">
                <a:lnSpc>
                  <a:spcPct val="150000"/>
                </a:lnSpc>
                <a:buClr>
                  <a:srgbClr val="000000"/>
                </a:buClr>
              </a:pPr>
              <a:r>
                <a:rPr lang="vi-VN" sz="4400" b="1" kern="0" dirty="0">
                  <a:solidFill>
                    <a:srgbClr val="17479D"/>
                  </a:solidFill>
                  <a:latin typeface="UTM Avo" panose="02040603050506020204" pitchFamily="18" charset="0"/>
                  <a:cs typeface="Arial"/>
                  <a:sym typeface="Arial"/>
                </a:rPr>
                <a:t>ĐỌC</a:t>
              </a:r>
              <a:endParaRPr lang="en-US" sz="4400" b="1" kern="0" dirty="0">
                <a:solidFill>
                  <a:srgbClr val="17479D"/>
                </a:solidFill>
                <a:latin typeface="UTM Avo" panose="02040603050506020204" pitchFamily="18" charset="0"/>
                <a:cs typeface="Arial"/>
                <a:sym typeface="Arial"/>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447589" y="2552809"/>
              <a:ext cx="3041009" cy="659989"/>
            </a:xfrm>
            <a:prstGeom prst="rect">
              <a:avLst/>
            </a:prstGeom>
            <a:noFill/>
          </p:spPr>
          <p:txBody>
            <a:bodyPr wrap="square" rtlCol="0">
              <a:spAutoFit/>
            </a:bodyPr>
            <a:lstStyle/>
            <a:p>
              <a:pPr algn="ctr" defTabSz="914378">
                <a:lnSpc>
                  <a:spcPct val="150000"/>
                </a:lnSpc>
                <a:buClr>
                  <a:srgbClr val="000000"/>
                </a:buClr>
              </a:pPr>
              <a:r>
                <a:rPr lang="vi-VN" sz="2800" b="1" kern="0" dirty="0">
                  <a:solidFill>
                    <a:srgbClr val="FFAB40">
                      <a:lumMod val="50000"/>
                    </a:srgbClr>
                  </a:solidFill>
                  <a:latin typeface="UTM Avo" panose="02040603050506020204" pitchFamily="18" charset="0"/>
                  <a:cs typeface="Arial"/>
                  <a:sym typeface="Arial"/>
                </a:rPr>
                <a:t>TIẾT 1 – 2</a:t>
              </a:r>
              <a:endParaRPr lang="en-US" sz="2800" b="1" kern="0" dirty="0">
                <a:solidFill>
                  <a:srgbClr val="FFAB40">
                    <a:lumMod val="50000"/>
                  </a:srgbClr>
                </a:solidFill>
                <a:latin typeface="UTM Avo" panose="02040603050506020204" pitchFamily="18" charset="0"/>
                <a:cs typeface="Arial"/>
                <a:sym typeface="Arial"/>
              </a:endParaRPr>
            </a:p>
          </p:txBody>
        </p:sp>
      </p:grpSp>
      <p:pic>
        <p:nvPicPr>
          <p:cNvPr id="2052" name="Picture 4">
            <a:extLst>
              <a:ext uri="{FF2B5EF4-FFF2-40B4-BE49-F238E27FC236}">
                <a16:creationId xmlns:a16="http://schemas.microsoft.com/office/drawing/2014/main" id="{52354FA0-88C8-4F5C-A6E1-0274A536B6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8294" y="3268601"/>
            <a:ext cx="1563093" cy="15630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741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30">
            <a:extLst>
              <a:ext uri="{FF2B5EF4-FFF2-40B4-BE49-F238E27FC236}">
                <a16:creationId xmlns:a16="http://schemas.microsoft.com/office/drawing/2014/main" id="{D6EF7CA7-727E-4F11-A090-4B443EAB1BDD}"/>
              </a:ext>
            </a:extLst>
          </p:cNvPr>
          <p:cNvGrpSpPr/>
          <p:nvPr/>
        </p:nvGrpSpPr>
        <p:grpSpPr>
          <a:xfrm>
            <a:off x="3332505" y="761999"/>
            <a:ext cx="4935195" cy="2851113"/>
            <a:chOff x="1251662" y="1243647"/>
            <a:chExt cx="6556824" cy="4453996"/>
          </a:xfrm>
        </p:grpSpPr>
        <p:sp>
          <p:nvSpPr>
            <p:cNvPr id="90" name="任意多边形: 形状 27">
              <a:extLst>
                <a:ext uri="{FF2B5EF4-FFF2-40B4-BE49-F238E27FC236}">
                  <a16:creationId xmlns:a16="http://schemas.microsoft.com/office/drawing/2014/main" id="{27090882-7296-4114-AAE3-93D33DFFAD02}"/>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1" name="矩形: 圆角 29">
              <a:extLst>
                <a:ext uri="{FF2B5EF4-FFF2-40B4-BE49-F238E27FC236}">
                  <a16:creationId xmlns:a16="http://schemas.microsoft.com/office/drawing/2014/main" id="{EE37AEA3-16D8-49C6-8AAF-498335FEC045}"/>
                </a:ext>
              </a:extLst>
            </p:cNvPr>
            <p:cNvSpPr/>
            <p:nvPr/>
          </p:nvSpPr>
          <p:spPr>
            <a:xfrm>
              <a:off x="1561009" y="1651861"/>
              <a:ext cx="5913699" cy="3688406"/>
            </a:xfrm>
            <a:prstGeom prst="roundRect">
              <a:avLst>
                <a:gd name="adj" fmla="val 10924"/>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92" name="TextBox 91">
            <a:extLst>
              <a:ext uri="{FF2B5EF4-FFF2-40B4-BE49-F238E27FC236}">
                <a16:creationId xmlns:a16="http://schemas.microsoft.com/office/drawing/2014/main" id="{050016C1-7F10-4454-AF0C-CDD984F0CC83}"/>
              </a:ext>
            </a:extLst>
          </p:cNvPr>
          <p:cNvSpPr txBox="1"/>
          <p:nvPr/>
        </p:nvSpPr>
        <p:spPr>
          <a:xfrm>
            <a:off x="3565344" y="1417583"/>
            <a:ext cx="4451127" cy="1387431"/>
          </a:xfrm>
          <a:prstGeom prst="rect">
            <a:avLst/>
          </a:prstGeom>
          <a:noFill/>
        </p:spPr>
        <p:txBody>
          <a:bodyPr wrap="square" rtlCol="0">
            <a:spAutoFit/>
          </a:bodyPr>
          <a:lstStyle/>
          <a:p>
            <a:pPr algn="ctr" defTabSz="914378">
              <a:lnSpc>
                <a:spcPct val="150000"/>
              </a:lnSpc>
              <a:buClr>
                <a:srgbClr val="000000"/>
              </a:buClr>
            </a:pPr>
            <a:r>
              <a:rPr lang="en-US" sz="3000" b="1" kern="0">
                <a:solidFill>
                  <a:srgbClr val="17479D"/>
                </a:solidFill>
                <a:latin typeface="UTM Avo" panose="02040603050506020204" pitchFamily="18" charset="0"/>
                <a:cs typeface="Arial"/>
                <a:sym typeface="Arial"/>
              </a:rPr>
              <a:t>TÌM HIỂU ĐOẠN VĂN VÀ CÂU CHỦ ĐỀ</a:t>
            </a:r>
            <a:endParaRPr lang="en-US" sz="3000" b="1" kern="0" dirty="0">
              <a:solidFill>
                <a:srgbClr val="17479D"/>
              </a:solidFill>
              <a:latin typeface="UTM Avo" panose="02040603050506020204" pitchFamily="18" charset="0"/>
              <a:cs typeface="Arial"/>
              <a:sym typeface="Arial"/>
            </a:endParaRPr>
          </a:p>
        </p:txBody>
      </p:sp>
      <p:pic>
        <p:nvPicPr>
          <p:cNvPr id="93" name="图片 6">
            <a:extLst>
              <a:ext uri="{FF2B5EF4-FFF2-40B4-BE49-F238E27FC236}">
                <a16:creationId xmlns:a16="http://schemas.microsoft.com/office/drawing/2014/main" id="{6B0EB10F-9602-4F9A-A0E4-99279928F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90937"/>
            <a:ext cx="9144000" cy="1452563"/>
          </a:xfrm>
          <a:prstGeom prst="rect">
            <a:avLst/>
          </a:prstGeom>
        </p:spPr>
      </p:pic>
      <p:pic>
        <p:nvPicPr>
          <p:cNvPr id="94" name="图片 33">
            <a:extLst>
              <a:ext uri="{FF2B5EF4-FFF2-40B4-BE49-F238E27FC236}">
                <a16:creationId xmlns:a16="http://schemas.microsoft.com/office/drawing/2014/main" id="{93980001-3FAC-4201-8EC0-28A7817DFF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0"/>
            <a:ext cx="2100943" cy="51435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95" name="图片 32">
            <a:extLst>
              <a:ext uri="{FF2B5EF4-FFF2-40B4-BE49-F238E27FC236}">
                <a16:creationId xmlns:a16="http://schemas.microsoft.com/office/drawing/2014/main" id="{CFBCCB45-D20C-4076-A884-3277F79511E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438095" y="0"/>
            <a:ext cx="1705906" cy="51435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pic>
        <p:nvPicPr>
          <p:cNvPr id="96" name="图片 9">
            <a:extLst>
              <a:ext uri="{FF2B5EF4-FFF2-40B4-BE49-F238E27FC236}">
                <a16:creationId xmlns:a16="http://schemas.microsoft.com/office/drawing/2014/main" id="{E76D18E5-3551-440B-B18D-01EE897FBB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382" y="1556483"/>
            <a:ext cx="1391822" cy="2134454"/>
          </a:xfrm>
          <a:prstGeom prst="rect">
            <a:avLst/>
          </a:prstGeom>
        </p:spPr>
      </p:pic>
    </p:spTree>
    <p:extLst>
      <p:ext uri="{BB962C8B-B14F-4D97-AF65-F5344CB8AC3E}">
        <p14:creationId xmlns:p14="http://schemas.microsoft.com/office/powerpoint/2010/main" val="168662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strips(downLeft)">
                                      <p:cBhvr>
                                        <p:cTn id="7" dur="500"/>
                                        <p:tgtEl>
                                          <p:spTgt spid="89"/>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cBhvr>
                                        <p:cTn id="11" dur="500" fill="hold"/>
                                        <p:tgtEl>
                                          <p:spTgt spid="96"/>
                                        </p:tgtEl>
                                        <p:attrNameLst>
                                          <p:attrName>ppt_w</p:attrName>
                                        </p:attrNameLst>
                                      </p:cBhvr>
                                      <p:tavLst>
                                        <p:tav tm="0">
                                          <p:val>
                                            <p:fltVal val="0"/>
                                          </p:val>
                                        </p:tav>
                                        <p:tav tm="100000">
                                          <p:val>
                                            <p:strVal val="#ppt_w"/>
                                          </p:val>
                                        </p:tav>
                                      </p:tavLst>
                                    </p:anim>
                                    <p:anim calcmode="lin" valueType="num">
                                      <p:cBhvr>
                                        <p:cTn id="12" dur="500" fill="hold"/>
                                        <p:tgtEl>
                                          <p:spTgt spid="96"/>
                                        </p:tgtEl>
                                        <p:attrNameLst>
                                          <p:attrName>ppt_h</p:attrName>
                                        </p:attrNameLst>
                                      </p:cBhvr>
                                      <p:tavLst>
                                        <p:tav tm="0">
                                          <p:val>
                                            <p:fltVal val="0"/>
                                          </p:val>
                                        </p:tav>
                                        <p:tav tm="100000">
                                          <p:val>
                                            <p:strVal val="#ppt_h"/>
                                          </p:val>
                                        </p:tav>
                                      </p:tavLst>
                                    </p:anim>
                                    <p:animEffect transition="in" filter="fade">
                                      <p:cBhvr>
                                        <p:cTn id="13" dur="500"/>
                                        <p:tgtEl>
                                          <p:spTgt spid="96"/>
                                        </p:tgtEl>
                                      </p:cBhvr>
                                    </p:animEffect>
                                    <p:anim calcmode="lin" valueType="num">
                                      <p:cBhvr>
                                        <p:cTn id="14" dur="500" fill="hold"/>
                                        <p:tgtEl>
                                          <p:spTgt spid="96"/>
                                        </p:tgtEl>
                                        <p:attrNameLst>
                                          <p:attrName>ppt_x</p:attrName>
                                        </p:attrNameLst>
                                      </p:cBhvr>
                                      <p:tavLst>
                                        <p:tav tm="0">
                                          <p:val>
                                            <p:fltVal val="0.5"/>
                                          </p:val>
                                        </p:tav>
                                        <p:tav tm="100000">
                                          <p:val>
                                            <p:strVal val="#ppt_x"/>
                                          </p:val>
                                        </p:tav>
                                      </p:tavLst>
                                    </p:anim>
                                    <p:anim calcmode="lin" valueType="num">
                                      <p:cBhvr>
                                        <p:cTn id="15" dur="500" fill="hold"/>
                                        <p:tgtEl>
                                          <p:spTgt spid="9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771166" y="310306"/>
            <a:ext cx="7657647" cy="493148"/>
          </a:xfrm>
          <a:prstGeom prst="rect">
            <a:avLst/>
          </a:prstGeom>
          <a:noFill/>
        </p:spPr>
        <p:txBody>
          <a:bodyPr wrap="square" rtlCol="0">
            <a:spAutoFit/>
          </a:bodyPr>
          <a:lstStyle/>
          <a:p>
            <a:pPr algn="just" defTabSz="914378">
              <a:lnSpc>
                <a:spcPct val="150000"/>
              </a:lnSpc>
              <a:buClr>
                <a:srgbClr val="000000"/>
              </a:buClr>
            </a:pPr>
            <a:r>
              <a:rPr lang="en-US" sz="2000" b="1" kern="0">
                <a:solidFill>
                  <a:srgbClr val="FC7D77">
                    <a:lumMod val="75000"/>
                  </a:srgbClr>
                </a:solidFill>
                <a:latin typeface="UTM Avo" panose="02040603050506020204" pitchFamily="18" charset="0"/>
                <a:cs typeface="Arial"/>
                <a:sym typeface="Arial"/>
              </a:rPr>
              <a:t>1</a:t>
            </a:r>
            <a:r>
              <a:rPr lang="vi-VN" sz="2000" b="1" kern="0">
                <a:solidFill>
                  <a:srgbClr val="FC7D77">
                    <a:lumMod val="75000"/>
                  </a:srgbClr>
                </a:solidFill>
                <a:latin typeface="UTM Avo" panose="02040603050506020204" pitchFamily="18" charset="0"/>
                <a:cs typeface="Arial"/>
                <a:sym typeface="Arial"/>
              </a:rPr>
              <a:t>. </a:t>
            </a:r>
            <a:r>
              <a:rPr lang="vi-VN" sz="2000" b="1" kern="0">
                <a:solidFill>
                  <a:srgbClr val="000000"/>
                </a:solidFill>
                <a:latin typeface="UTM Avo" panose="02040603050506020204" pitchFamily="18" charset="0"/>
                <a:cs typeface="Arial"/>
                <a:sym typeface="Arial"/>
              </a:rPr>
              <a:t>Đọc các đoạn văn dưới đây và thực yêu cầu.</a:t>
            </a:r>
            <a:endParaRPr lang="vi-VN" sz="2000" b="1" kern="0" dirty="0">
              <a:solidFill>
                <a:srgbClr val="000000"/>
              </a:solidFill>
              <a:latin typeface="UTM Avo" panose="02040603050506020204" pitchFamily="18" charset="0"/>
              <a:cs typeface="Arial"/>
              <a:sym typeface="Arial"/>
            </a:endParaRPr>
          </a:p>
        </p:txBody>
      </p:sp>
      <p:sp>
        <p:nvSpPr>
          <p:cNvPr id="3" name="TextBox 2">
            <a:extLst>
              <a:ext uri="{FF2B5EF4-FFF2-40B4-BE49-F238E27FC236}">
                <a16:creationId xmlns:a16="http://schemas.microsoft.com/office/drawing/2014/main" id="{864CFADA-286A-4D5B-8854-FD11F6827570}"/>
              </a:ext>
            </a:extLst>
          </p:cNvPr>
          <p:cNvSpPr txBox="1"/>
          <p:nvPr/>
        </p:nvSpPr>
        <p:spPr>
          <a:xfrm>
            <a:off x="562332" y="1003479"/>
            <a:ext cx="4807956" cy="3258649"/>
          </a:xfrm>
          <a:prstGeom prst="rect">
            <a:avLst/>
          </a:prstGeom>
          <a:noFill/>
        </p:spPr>
        <p:txBody>
          <a:bodyPr wrap="square" rtlCol="0">
            <a:spAutoFit/>
          </a:bodyPr>
          <a:lstStyle/>
          <a:p>
            <a:pPr>
              <a:lnSpc>
                <a:spcPct val="150000"/>
              </a:lnSpc>
            </a:pPr>
            <a:r>
              <a:rPr lang="en-US" sz="2000" kern="0">
                <a:solidFill>
                  <a:srgbClr val="1C1C1C"/>
                </a:solidFill>
                <a:latin typeface="UTM Avo" panose="02040603050506020204" pitchFamily="18" charset="0"/>
                <a:cs typeface="Arial"/>
                <a:sym typeface="Arial"/>
              </a:rPr>
              <a:t>a. Nhận xét về hình thức trình bày của các đoạn văn.</a:t>
            </a:r>
          </a:p>
          <a:p>
            <a:pPr>
              <a:lnSpc>
                <a:spcPct val="150000"/>
              </a:lnSpc>
            </a:pPr>
            <a:r>
              <a:rPr lang="en-US" sz="2000" kern="0">
                <a:solidFill>
                  <a:srgbClr val="1C1C1C"/>
                </a:solidFill>
                <a:latin typeface="UTM Avo" panose="02040603050506020204" pitchFamily="18" charset="0"/>
                <a:cs typeface="Arial"/>
                <a:sym typeface="Arial"/>
              </a:rPr>
              <a:t>b. Nội dung chính của mỗi đoạn văn là gì?</a:t>
            </a:r>
          </a:p>
          <a:p>
            <a:pPr>
              <a:lnSpc>
                <a:spcPct val="150000"/>
              </a:lnSpc>
            </a:pPr>
            <a:r>
              <a:rPr lang="en-US" sz="2000" kern="0">
                <a:solidFill>
                  <a:srgbClr val="1C1C1C"/>
                </a:solidFill>
                <a:latin typeface="UTM Avo" panose="02040603050506020204" pitchFamily="18" charset="0"/>
                <a:cs typeface="Arial"/>
                <a:sym typeface="Arial"/>
              </a:rPr>
              <a:t>c. Tìm câu nêu nội dung chính của mỗi đoạn.</a:t>
            </a:r>
          </a:p>
          <a:p>
            <a:pPr>
              <a:lnSpc>
                <a:spcPct val="150000"/>
              </a:lnSpc>
            </a:pPr>
            <a:r>
              <a:rPr lang="en-US" sz="2000" kern="0">
                <a:solidFill>
                  <a:srgbClr val="1C1C1C"/>
                </a:solidFill>
                <a:latin typeface="UTM Avo" panose="02040603050506020204" pitchFamily="18" charset="0"/>
                <a:cs typeface="Arial"/>
                <a:sym typeface="Arial"/>
              </a:rPr>
              <a:t>Câu đó nằm ở vị trí nào trong đoạn?</a:t>
            </a:r>
          </a:p>
        </p:txBody>
      </p:sp>
      <p:pic>
        <p:nvPicPr>
          <p:cNvPr id="5" name="Shape 30">
            <a:extLst>
              <a:ext uri="{FF2B5EF4-FFF2-40B4-BE49-F238E27FC236}">
                <a16:creationId xmlns:a16="http://schemas.microsoft.com/office/drawing/2014/main" id="{BE8E74F9-80C0-465C-A80F-93A9CC43D789}"/>
              </a:ext>
            </a:extLst>
          </p:cNvPr>
          <p:cNvPicPr/>
          <p:nvPr/>
        </p:nvPicPr>
        <p:blipFill>
          <a:blip r:embed="rId2"/>
          <a:stretch/>
        </p:blipFill>
        <p:spPr>
          <a:xfrm>
            <a:off x="5322215" y="820275"/>
            <a:ext cx="3157855" cy="3877310"/>
          </a:xfrm>
          <a:prstGeom prst="rect">
            <a:avLst/>
          </a:prstGeom>
        </p:spPr>
      </p:pic>
      <p:sp>
        <p:nvSpPr>
          <p:cNvPr id="6" name="TextBox 5">
            <a:extLst>
              <a:ext uri="{FF2B5EF4-FFF2-40B4-BE49-F238E27FC236}">
                <a16:creationId xmlns:a16="http://schemas.microsoft.com/office/drawing/2014/main" id="{4B439293-C17A-4BF5-927D-B40260523D6C}"/>
              </a:ext>
            </a:extLst>
          </p:cNvPr>
          <p:cNvSpPr txBox="1"/>
          <p:nvPr/>
        </p:nvSpPr>
        <p:spPr>
          <a:xfrm>
            <a:off x="4900191" y="2514600"/>
            <a:ext cx="993420" cy="488660"/>
          </a:xfrm>
          <a:prstGeom prst="rect">
            <a:avLst/>
          </a:prstGeom>
          <a:solidFill>
            <a:schemeClr val="accent2"/>
          </a:solidFill>
        </p:spPr>
        <p:txBody>
          <a:bodyPr wrap="square" rtlCol="0">
            <a:spAutoFit/>
          </a:bodyPr>
          <a:lstStyle/>
          <a:p>
            <a:pPr>
              <a:lnSpc>
                <a:spcPct val="150000"/>
              </a:lnSpc>
            </a:pPr>
            <a:endParaRPr lang="en-US" sz="2000" kern="0">
              <a:solidFill>
                <a:srgbClr val="1C1C1C"/>
              </a:solidFill>
              <a:latin typeface="UTM Avo" panose="02040603050506020204" pitchFamily="18" charset="0"/>
              <a:cs typeface="Arial"/>
              <a:sym typeface="Arial"/>
            </a:endParaRPr>
          </a:p>
        </p:txBody>
      </p:sp>
    </p:spTree>
    <p:extLst>
      <p:ext uri="{BB962C8B-B14F-4D97-AF65-F5344CB8AC3E}">
        <p14:creationId xmlns:p14="http://schemas.microsoft.com/office/powerpoint/2010/main" val="156965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25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771166" y="310306"/>
            <a:ext cx="7657647" cy="493148"/>
          </a:xfrm>
          <a:prstGeom prst="rect">
            <a:avLst/>
          </a:prstGeom>
          <a:noFill/>
        </p:spPr>
        <p:txBody>
          <a:bodyPr wrap="square" rtlCol="0">
            <a:spAutoFit/>
          </a:bodyPr>
          <a:lstStyle/>
          <a:p>
            <a:pPr algn="just" defTabSz="914378">
              <a:lnSpc>
                <a:spcPct val="150000"/>
              </a:lnSpc>
              <a:buClr>
                <a:srgbClr val="000000"/>
              </a:buClr>
            </a:pPr>
            <a:r>
              <a:rPr lang="en-US" sz="2000" b="1" kern="0">
                <a:solidFill>
                  <a:srgbClr val="FC7D77">
                    <a:lumMod val="75000"/>
                  </a:srgbClr>
                </a:solidFill>
                <a:latin typeface="UTM Avo" panose="02040603050506020204" pitchFamily="18" charset="0"/>
                <a:cs typeface="Arial"/>
                <a:sym typeface="Arial"/>
              </a:rPr>
              <a:t>1</a:t>
            </a:r>
            <a:r>
              <a:rPr lang="vi-VN" sz="2000" b="1" kern="0">
                <a:solidFill>
                  <a:srgbClr val="FC7D77">
                    <a:lumMod val="75000"/>
                  </a:srgbClr>
                </a:solidFill>
                <a:latin typeface="UTM Avo" panose="02040603050506020204" pitchFamily="18" charset="0"/>
                <a:cs typeface="Arial"/>
                <a:sym typeface="Arial"/>
              </a:rPr>
              <a:t>. </a:t>
            </a:r>
            <a:r>
              <a:rPr lang="vi-VN" sz="2000" b="1" kern="0">
                <a:solidFill>
                  <a:srgbClr val="000000"/>
                </a:solidFill>
                <a:latin typeface="UTM Avo" panose="02040603050506020204" pitchFamily="18" charset="0"/>
                <a:cs typeface="Arial"/>
                <a:sym typeface="Arial"/>
              </a:rPr>
              <a:t>Đọc các đoạn văn dưới đây và thực yêu cầu.</a:t>
            </a:r>
            <a:endParaRPr lang="vi-VN" sz="2000" b="1" kern="0" dirty="0">
              <a:solidFill>
                <a:srgbClr val="000000"/>
              </a:solidFill>
              <a:latin typeface="UTM Avo" panose="02040603050506020204" pitchFamily="18" charset="0"/>
              <a:cs typeface="Arial"/>
              <a:sym typeface="Arial"/>
            </a:endParaRPr>
          </a:p>
        </p:txBody>
      </p:sp>
      <p:sp>
        <p:nvSpPr>
          <p:cNvPr id="3" name="TextBox 2">
            <a:extLst>
              <a:ext uri="{FF2B5EF4-FFF2-40B4-BE49-F238E27FC236}">
                <a16:creationId xmlns:a16="http://schemas.microsoft.com/office/drawing/2014/main" id="{864CFADA-286A-4D5B-8854-FD11F6827570}"/>
              </a:ext>
            </a:extLst>
          </p:cNvPr>
          <p:cNvSpPr txBox="1"/>
          <p:nvPr/>
        </p:nvSpPr>
        <p:spPr>
          <a:xfrm>
            <a:off x="556937" y="905052"/>
            <a:ext cx="8030125" cy="2031325"/>
          </a:xfrm>
          <a:prstGeom prst="rect">
            <a:avLst/>
          </a:prstGeom>
          <a:noFill/>
        </p:spPr>
        <p:txBody>
          <a:bodyPr wrap="square" rtlCol="0">
            <a:spAutoFit/>
          </a:bodyPr>
          <a:lstStyle/>
          <a:p>
            <a:r>
              <a:rPr lang="en-US" sz="1800" b="1" kern="0">
                <a:solidFill>
                  <a:srgbClr val="1C1C1C"/>
                </a:solidFill>
                <a:latin typeface="UTM Avo" panose="02040603050506020204" pitchFamily="18" charset="0"/>
                <a:cs typeface="Arial"/>
                <a:sym typeface="Arial"/>
              </a:rPr>
              <a:t>Đoạn 1:</a:t>
            </a:r>
          </a:p>
          <a:p>
            <a:r>
              <a:rPr lang="en-US" sz="1800" kern="0">
                <a:solidFill>
                  <a:srgbClr val="1C1C1C"/>
                </a:solidFill>
                <a:latin typeface="UTM Avo" panose="02040603050506020204" pitchFamily="18" charset="0"/>
                <a:cs typeface="Arial"/>
                <a:sym typeface="Arial"/>
              </a:rPr>
              <a:t>	</a:t>
            </a:r>
            <a:r>
              <a:rPr lang="vi-VN" sz="1800" kern="0">
                <a:solidFill>
                  <a:srgbClr val="1C1C1C"/>
                </a:solidFill>
                <a:latin typeface="UTM Avo" panose="02040603050506020204" pitchFamily="18" charset="0"/>
                <a:cs typeface="Arial"/>
                <a:sym typeface="Arial"/>
              </a:rPr>
              <a:t>Mọi người bắt tay vào việc chuẩn bị cho cuộc khiêu vũ. Người thì xén</a:t>
            </a:r>
            <a:r>
              <a:rPr lang="en-US" sz="1800" kern="0">
                <a:solidFill>
                  <a:srgbClr val="1C1C1C"/>
                </a:solidFill>
                <a:latin typeface="UTM Avo" panose="02040603050506020204" pitchFamily="18" charset="0"/>
                <a:cs typeface="Arial"/>
                <a:sym typeface="Arial"/>
              </a:rPr>
              <a:t> </a:t>
            </a:r>
            <a:r>
              <a:rPr lang="vi-VN" sz="1800" kern="0">
                <a:solidFill>
                  <a:srgbClr val="1C1C1C"/>
                </a:solidFill>
                <a:latin typeface="UTM Avo" panose="02040603050506020204" pitchFamily="18" charset="0"/>
                <a:cs typeface="Arial"/>
                <a:sym typeface="Arial"/>
              </a:rPr>
              <a:t>bớt cỏ để làm sân nhảy, người thì kê ghế dài xung quanh bãi cỏ đã xén gọn. Bên này, hai bạn nhanh nhẹn nhất đang dựng một cái lầu để biểu diễn nhạc. Bên kia, mười tay đàn xuất sắc đã lập thành một dàn nhạc và ch</a:t>
            </a:r>
            <a:r>
              <a:rPr lang="en-US" sz="1800" kern="0">
                <a:solidFill>
                  <a:srgbClr val="1C1C1C"/>
                </a:solidFill>
                <a:latin typeface="UTM Avo" panose="02040603050506020204" pitchFamily="18" charset="0"/>
                <a:cs typeface="Arial"/>
                <a:sym typeface="Arial"/>
              </a:rPr>
              <a:t>ơ</a:t>
            </a:r>
            <a:r>
              <a:rPr lang="vi-VN" sz="1800" kern="0">
                <a:solidFill>
                  <a:srgbClr val="1C1C1C"/>
                </a:solidFill>
                <a:latin typeface="UTM Avo" panose="02040603050506020204" pitchFamily="18" charset="0"/>
                <a:cs typeface="Arial"/>
                <a:sym typeface="Arial"/>
              </a:rPr>
              <a:t>i thử ngay tại chỗ.</a:t>
            </a:r>
            <a:endParaRPr lang="en-US" sz="1800" kern="0">
              <a:solidFill>
                <a:srgbClr val="1C1C1C"/>
              </a:solidFill>
              <a:latin typeface="UTM Avo" panose="02040603050506020204" pitchFamily="18" charset="0"/>
              <a:cs typeface="Arial"/>
              <a:sym typeface="Arial"/>
            </a:endParaRPr>
          </a:p>
          <a:p>
            <a:pPr algn="r"/>
            <a:r>
              <a:rPr lang="vi-VN" sz="1800" kern="0">
                <a:solidFill>
                  <a:srgbClr val="1C1C1C"/>
                </a:solidFill>
                <a:latin typeface="UTM Avo" panose="02040603050506020204" pitchFamily="18" charset="0"/>
                <a:cs typeface="Arial"/>
                <a:sym typeface="Arial"/>
              </a:rPr>
              <a:t>(Theo Ni-cô-lai Nô-xốp)</a:t>
            </a:r>
          </a:p>
        </p:txBody>
      </p:sp>
      <p:sp>
        <p:nvSpPr>
          <p:cNvPr id="7" name="TextBox 6">
            <a:extLst>
              <a:ext uri="{FF2B5EF4-FFF2-40B4-BE49-F238E27FC236}">
                <a16:creationId xmlns:a16="http://schemas.microsoft.com/office/drawing/2014/main" id="{35B43EC6-67B7-4F84-B0B7-F4ADEEABB669}"/>
              </a:ext>
            </a:extLst>
          </p:cNvPr>
          <p:cNvSpPr txBox="1"/>
          <p:nvPr/>
        </p:nvSpPr>
        <p:spPr>
          <a:xfrm>
            <a:off x="556937" y="2791901"/>
            <a:ext cx="8158438" cy="2308324"/>
          </a:xfrm>
          <a:prstGeom prst="rect">
            <a:avLst/>
          </a:prstGeom>
          <a:noFill/>
        </p:spPr>
        <p:txBody>
          <a:bodyPr wrap="square" rtlCol="0">
            <a:spAutoFit/>
          </a:bodyPr>
          <a:lstStyle/>
          <a:p>
            <a:r>
              <a:rPr lang="en-US" sz="1800" b="1" kern="0">
                <a:solidFill>
                  <a:srgbClr val="1C1C1C"/>
                </a:solidFill>
                <a:latin typeface="UTM Avo" panose="02040603050506020204" pitchFamily="18" charset="0"/>
                <a:cs typeface="Arial"/>
                <a:sym typeface="Arial"/>
              </a:rPr>
              <a:t>Đoạn 2:</a:t>
            </a:r>
          </a:p>
          <a:p>
            <a:r>
              <a:rPr lang="en-US" sz="1800" kern="0">
                <a:solidFill>
                  <a:srgbClr val="1C1C1C"/>
                </a:solidFill>
                <a:latin typeface="UTM Avo" panose="02040603050506020204" pitchFamily="18" charset="0"/>
                <a:cs typeface="Arial"/>
                <a:sym typeface="Arial"/>
              </a:rPr>
              <a:t>	</a:t>
            </a:r>
            <a:r>
              <a:rPr lang="vi-VN" sz="1800" kern="0">
                <a:solidFill>
                  <a:srgbClr val="1C1C1C"/>
                </a:solidFill>
                <a:latin typeface="UTM Avo" panose="02040603050506020204" pitchFamily="18" charset="0"/>
                <a:cs typeface="Arial"/>
                <a:sym typeface="Arial"/>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vi-VN" sz="1800" kern="0">
                <a:solidFill>
                  <a:srgbClr val="1C1C1C"/>
                </a:solidFill>
                <a:latin typeface="UTM Avo" panose="02040603050506020204" pitchFamily="18" charset="0"/>
                <a:cs typeface="Arial"/>
                <a:sym typeface="Arial"/>
              </a:rPr>
              <a:t>(Theo Vũ Tú Nam)</a:t>
            </a:r>
          </a:p>
          <a:p>
            <a:endParaRPr lang="vi-VN" sz="1800" kern="0">
              <a:solidFill>
                <a:srgbClr val="1C1C1C"/>
              </a:solidFill>
              <a:latin typeface="UTM Avo" panose="02040603050506020204" pitchFamily="18" charset="0"/>
              <a:cs typeface="Arial"/>
              <a:sym typeface="Arial"/>
            </a:endParaRPr>
          </a:p>
        </p:txBody>
      </p:sp>
    </p:spTree>
    <p:extLst>
      <p:ext uri="{BB962C8B-B14F-4D97-AF65-F5344CB8AC3E}">
        <p14:creationId xmlns:p14="http://schemas.microsoft.com/office/powerpoint/2010/main" val="148399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250"/>
                            </p:stCondLst>
                            <p:childTnLst>
                              <p:par>
                                <p:cTn id="13" presetID="22" presetClass="entr" presetSubtype="8"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28">
            <a:extLst>
              <a:ext uri="{FF2B5EF4-FFF2-40B4-BE49-F238E27FC236}">
                <a16:creationId xmlns:a16="http://schemas.microsoft.com/office/drawing/2014/main" id="{16B9AE8A-693D-4D11-9220-D7FB3F140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02152"/>
            <a:ext cx="9144000" cy="1641348"/>
          </a:xfrm>
          <a:prstGeom prst="rect">
            <a:avLst/>
          </a:prstGeom>
        </p:spPr>
      </p:pic>
      <p:grpSp>
        <p:nvGrpSpPr>
          <p:cNvPr id="22" name="组合 3">
            <a:extLst>
              <a:ext uri="{FF2B5EF4-FFF2-40B4-BE49-F238E27FC236}">
                <a16:creationId xmlns:a16="http://schemas.microsoft.com/office/drawing/2014/main" id="{2B5ECE29-1DBA-48F2-955E-7CA5550C7527}"/>
              </a:ext>
            </a:extLst>
          </p:cNvPr>
          <p:cNvGrpSpPr/>
          <p:nvPr/>
        </p:nvGrpSpPr>
        <p:grpSpPr>
          <a:xfrm>
            <a:off x="535475" y="846279"/>
            <a:ext cx="6986139" cy="3089728"/>
            <a:chOff x="2657482" y="566057"/>
            <a:chExt cx="4881246" cy="5110390"/>
          </a:xfrm>
        </p:grpSpPr>
        <p:sp>
          <p:nvSpPr>
            <p:cNvPr id="23" name="矩形 1">
              <a:extLst>
                <a:ext uri="{FF2B5EF4-FFF2-40B4-BE49-F238E27FC236}">
                  <a16:creationId xmlns:a16="http://schemas.microsoft.com/office/drawing/2014/main" id="{948E4681-CA79-4F71-9242-3BD5E1314AA3}"/>
                </a:ext>
              </a:extLst>
            </p:cNvPr>
            <p:cNvSpPr/>
            <p:nvPr/>
          </p:nvSpPr>
          <p:spPr>
            <a:xfrm>
              <a:off x="2657482" y="566057"/>
              <a:ext cx="4881246" cy="5110390"/>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矩形 1">
              <a:extLst>
                <a:ext uri="{FF2B5EF4-FFF2-40B4-BE49-F238E27FC236}">
                  <a16:creationId xmlns:a16="http://schemas.microsoft.com/office/drawing/2014/main" id="{EBFEAE23-F2B5-4EED-83C0-63BC6C53AD25}"/>
                </a:ext>
              </a:extLst>
            </p:cNvPr>
            <p:cNvSpPr/>
            <p:nvPr/>
          </p:nvSpPr>
          <p:spPr>
            <a:xfrm>
              <a:off x="2842933" y="743850"/>
              <a:ext cx="4541604" cy="4754804"/>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ysClr val="window" lastClr="FFFFF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5" name="图片 6">
            <a:extLst>
              <a:ext uri="{FF2B5EF4-FFF2-40B4-BE49-F238E27FC236}">
                <a16:creationId xmlns:a16="http://schemas.microsoft.com/office/drawing/2014/main" id="{4588F379-F07D-4C5F-A786-359831A081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140360" y="1492966"/>
            <a:ext cx="2059150" cy="2539037"/>
          </a:xfrm>
          <a:prstGeom prst="rect">
            <a:avLst/>
          </a:prstGeom>
        </p:spPr>
      </p:pic>
      <p:sp>
        <p:nvSpPr>
          <p:cNvPr id="38" name="文本框 26">
            <a:extLst>
              <a:ext uri="{FF2B5EF4-FFF2-40B4-BE49-F238E27FC236}">
                <a16:creationId xmlns:a16="http://schemas.microsoft.com/office/drawing/2014/main" id="{5E017B56-7327-4FC4-87BA-0DFE397826CC}"/>
              </a:ext>
            </a:extLst>
          </p:cNvPr>
          <p:cNvSpPr txBox="1"/>
          <p:nvPr/>
        </p:nvSpPr>
        <p:spPr>
          <a:xfrm>
            <a:off x="922297" y="1069451"/>
            <a:ext cx="6406390" cy="2443041"/>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lvl="0" algn="l" defTabSz="914400"/>
            <a:r>
              <a:rPr lang="en-US" altLang="zh-CN" sz="2000" b="0" kern="0">
                <a:solidFill>
                  <a:srgbClr val="000000"/>
                </a:solidFill>
                <a:latin typeface="UTM Avo" panose="02040603050506020204" pitchFamily="18" charset="0"/>
              </a:rPr>
              <a:t>a. </a:t>
            </a:r>
            <a:r>
              <a:rPr lang="vi-VN" altLang="zh-CN" sz="2000" b="0" kern="0">
                <a:solidFill>
                  <a:srgbClr val="000000"/>
                </a:solidFill>
                <a:latin typeface="UTM Avo" panose="02040603050506020204" pitchFamily="18" charset="0"/>
              </a:rPr>
              <a:t>Mỗi đoạn văn thường g</a:t>
            </a:r>
            <a:r>
              <a:rPr lang="en-US" altLang="zh-CN" sz="2000" b="0" kern="0">
                <a:solidFill>
                  <a:srgbClr val="000000"/>
                </a:solidFill>
                <a:latin typeface="UTM Avo" panose="02040603050506020204" pitchFamily="18" charset="0"/>
              </a:rPr>
              <a:t>ồ</a:t>
            </a:r>
            <a:r>
              <a:rPr lang="vi-VN" altLang="zh-CN" sz="2000" b="0" kern="0">
                <a:solidFill>
                  <a:srgbClr val="000000"/>
                </a:solidFill>
                <a:latin typeface="UTM Avo" panose="02040603050506020204" pitchFamily="18" charset="0"/>
              </a:rPr>
              <a:t>m một số câu được viết liên tục, không xuống dòng, trình bày một nội dung nhất định. Câu đầu tiên được viết lùi đầu dòng.</a:t>
            </a:r>
          </a:p>
          <a:p>
            <a:pPr lvl="0" algn="l" defTabSz="914400"/>
            <a:r>
              <a:rPr lang="en-US" altLang="zh-CN" sz="2000" b="0" kern="0">
                <a:solidFill>
                  <a:srgbClr val="000000"/>
                </a:solidFill>
                <a:latin typeface="UTM Avo" panose="02040603050506020204" pitchFamily="18" charset="0"/>
              </a:rPr>
              <a:t>b. </a:t>
            </a:r>
            <a:r>
              <a:rPr lang="vi-VN" altLang="zh-CN" sz="2000" b="0" kern="0">
                <a:solidFill>
                  <a:srgbClr val="000000"/>
                </a:solidFill>
                <a:latin typeface="UTM Avo" panose="02040603050506020204" pitchFamily="18" charset="0"/>
              </a:rPr>
              <a:t>Câu chủ đề là câu nêu nội dung chính của đoạn văn, thường nằm ở đầu hoặc ở cuối đoạn.</a:t>
            </a:r>
          </a:p>
        </p:txBody>
      </p:sp>
    </p:spTree>
    <p:extLst>
      <p:ext uri="{BB962C8B-B14F-4D97-AF65-F5344CB8AC3E}">
        <p14:creationId xmlns:p14="http://schemas.microsoft.com/office/powerpoint/2010/main" val="228801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1+#ppt_w/2"/>
                                          </p:val>
                                        </p:tav>
                                        <p:tav tm="100000">
                                          <p:val>
                                            <p:strVal val="#ppt_x"/>
                                          </p:val>
                                        </p:tav>
                                      </p:tavLst>
                                    </p:anim>
                                    <p:anim calcmode="lin" valueType="num">
                                      <p:cBhvr additive="base">
                                        <p:cTn id="8" dur="1000" fill="hold"/>
                                        <p:tgtEl>
                                          <p:spTgt spid="4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 calcmode="lin" valueType="num">
                                      <p:cBhvr>
                                        <p:cTn id="14" dur="1000" fill="hold"/>
                                        <p:tgtEl>
                                          <p:spTgt spid="22"/>
                                        </p:tgtEl>
                                        <p:attrNameLst>
                                          <p:attrName>style.rotation</p:attrName>
                                        </p:attrNameLst>
                                      </p:cBhvr>
                                      <p:tavLst>
                                        <p:tav tm="0">
                                          <p:val>
                                            <p:fltVal val="90"/>
                                          </p:val>
                                        </p:tav>
                                        <p:tav tm="100000">
                                          <p:val>
                                            <p:fltVal val="0"/>
                                          </p:val>
                                        </p:tav>
                                      </p:tavLst>
                                    </p:anim>
                                    <p:animEffect transition="in" filter="fade">
                                      <p:cBhvr>
                                        <p:cTn id="15" dur="1000"/>
                                        <p:tgtEl>
                                          <p:spTgt spid="22"/>
                                        </p:tgtEl>
                                      </p:cBhvr>
                                    </p:animEffect>
                                  </p:childTnLst>
                                </p:cTn>
                              </p:par>
                            </p:childTnLst>
                          </p:cTn>
                        </p:par>
                        <p:par>
                          <p:cTn id="16" fill="hold">
                            <p:stCondLst>
                              <p:cond delay="20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491322" y="501499"/>
            <a:ext cx="7657647" cy="955774"/>
          </a:xfrm>
          <a:prstGeom prst="rect">
            <a:avLst/>
          </a:prstGeom>
          <a:noFill/>
        </p:spPr>
        <p:txBody>
          <a:bodyPr wrap="square" rtlCol="0">
            <a:spAutoFit/>
          </a:bodyPr>
          <a:lstStyle/>
          <a:p>
            <a:pPr algn="just" defTabSz="914378">
              <a:lnSpc>
                <a:spcPct val="150000"/>
              </a:lnSpc>
              <a:buClr>
                <a:srgbClr val="000000"/>
              </a:buClr>
            </a:pPr>
            <a:r>
              <a:rPr lang="en-US" sz="2000" b="1" kern="0">
                <a:solidFill>
                  <a:srgbClr val="FC7D77">
                    <a:lumMod val="75000"/>
                  </a:srgbClr>
                </a:solidFill>
                <a:latin typeface="UTM Avo" panose="02040603050506020204" pitchFamily="18" charset="0"/>
                <a:cs typeface="Arial"/>
                <a:sym typeface="Arial"/>
              </a:rPr>
              <a:t>2</a:t>
            </a:r>
            <a:r>
              <a:rPr lang="vi-VN" sz="2000" b="1" kern="0">
                <a:solidFill>
                  <a:srgbClr val="FC7D77">
                    <a:lumMod val="75000"/>
                  </a:srgbClr>
                </a:solidFill>
                <a:latin typeface="UTM Avo" panose="02040603050506020204" pitchFamily="18" charset="0"/>
                <a:cs typeface="Arial"/>
                <a:sym typeface="Arial"/>
              </a:rPr>
              <a:t>. </a:t>
            </a:r>
            <a:r>
              <a:rPr lang="vi-VN" sz="2000" b="1" kern="0">
                <a:solidFill>
                  <a:srgbClr val="000000"/>
                </a:solidFill>
                <a:latin typeface="UTM Avo" panose="02040603050506020204" pitchFamily="18" charset="0"/>
                <a:cs typeface="Arial"/>
                <a:sym typeface="Arial"/>
              </a:rPr>
              <a:t>Chọn câu chủ đề cho từng đoạn văn và xác định vị trí đặt câu chủ đ</a:t>
            </a:r>
            <a:r>
              <a:rPr lang="en-US" sz="2000" b="1" kern="0">
                <a:solidFill>
                  <a:srgbClr val="000000"/>
                </a:solidFill>
                <a:latin typeface="UTM Avo" panose="02040603050506020204" pitchFamily="18" charset="0"/>
                <a:cs typeface="Arial"/>
                <a:sym typeface="Arial"/>
              </a:rPr>
              <a:t>ề</a:t>
            </a:r>
            <a:r>
              <a:rPr lang="vi-VN" sz="2000" b="1" kern="0">
                <a:solidFill>
                  <a:srgbClr val="000000"/>
                </a:solidFill>
                <a:latin typeface="UTM Avo" panose="02040603050506020204" pitchFamily="18" charset="0"/>
                <a:cs typeface="Arial"/>
                <a:sym typeface="Arial"/>
              </a:rPr>
              <a:t> cho mỗi đoạn.</a:t>
            </a:r>
            <a:endParaRPr lang="vi-VN" sz="2000" b="1" kern="0" dirty="0">
              <a:solidFill>
                <a:srgbClr val="000000"/>
              </a:solidFill>
              <a:latin typeface="UTM Avo" panose="02040603050506020204" pitchFamily="18" charset="0"/>
              <a:cs typeface="Arial"/>
              <a:sym typeface="Arial"/>
            </a:endParaRPr>
          </a:p>
        </p:txBody>
      </p:sp>
      <p:sp>
        <p:nvSpPr>
          <p:cNvPr id="3" name="TextBox 2">
            <a:extLst>
              <a:ext uri="{FF2B5EF4-FFF2-40B4-BE49-F238E27FC236}">
                <a16:creationId xmlns:a16="http://schemas.microsoft.com/office/drawing/2014/main" id="{864CFADA-286A-4D5B-8854-FD11F6827570}"/>
              </a:ext>
            </a:extLst>
          </p:cNvPr>
          <p:cNvSpPr txBox="1"/>
          <p:nvPr/>
        </p:nvSpPr>
        <p:spPr>
          <a:xfrm>
            <a:off x="491322" y="1355720"/>
            <a:ext cx="8161356" cy="1411990"/>
          </a:xfrm>
          <a:prstGeom prst="rect">
            <a:avLst/>
          </a:prstGeom>
          <a:noFill/>
        </p:spPr>
        <p:txBody>
          <a:bodyPr wrap="square" rtlCol="0">
            <a:spAutoFit/>
          </a:bodyPr>
          <a:lstStyle/>
          <a:p>
            <a:pPr>
              <a:lnSpc>
                <a:spcPct val="150000"/>
              </a:lnSpc>
            </a:pPr>
            <a:r>
              <a:rPr lang="vi-VN" sz="2000" kern="0">
                <a:solidFill>
                  <a:srgbClr val="1C1C1C"/>
                </a:solidFill>
                <a:latin typeface="UTM Avo" panose="02040603050506020204" pitchFamily="18" charset="0"/>
                <a:cs typeface="Arial"/>
                <a:sym typeface="Arial"/>
              </a:rPr>
              <a:t>a.</a:t>
            </a:r>
            <a:r>
              <a:rPr lang="en-US" sz="2000" kern="0">
                <a:solidFill>
                  <a:srgbClr val="1C1C1C"/>
                </a:solidFill>
                <a:latin typeface="UTM Avo" panose="02040603050506020204" pitchFamily="18" charset="0"/>
                <a:cs typeface="Arial"/>
                <a:sym typeface="Arial"/>
              </a:rPr>
              <a:t> </a:t>
            </a:r>
            <a:r>
              <a:rPr lang="vi-VN" sz="2000" kern="0">
                <a:solidFill>
                  <a:srgbClr val="1C1C1C"/>
                </a:solidFill>
                <a:latin typeface="UTM Avo" panose="02040603050506020204" pitchFamily="18" charset="0"/>
                <a:cs typeface="Arial"/>
                <a:sym typeface="Arial"/>
              </a:rPr>
              <a:t>Mùa xuân đến, chim bắt đầu xây tổ.</a:t>
            </a:r>
          </a:p>
          <a:p>
            <a:pPr>
              <a:lnSpc>
                <a:spcPct val="150000"/>
              </a:lnSpc>
            </a:pPr>
            <a:r>
              <a:rPr lang="vi-VN" sz="2000" kern="0">
                <a:solidFill>
                  <a:srgbClr val="1C1C1C"/>
                </a:solidFill>
                <a:latin typeface="UTM Avo" panose="02040603050506020204" pitchFamily="18" charset="0"/>
                <a:cs typeface="Arial"/>
                <a:sym typeface="Arial"/>
              </a:rPr>
              <a:t>b.</a:t>
            </a:r>
            <a:r>
              <a:rPr lang="en-US" sz="2000" kern="0">
                <a:solidFill>
                  <a:srgbClr val="1C1C1C"/>
                </a:solidFill>
                <a:latin typeface="UTM Avo" panose="02040603050506020204" pitchFamily="18" charset="0"/>
                <a:cs typeface="Arial"/>
                <a:sym typeface="Arial"/>
              </a:rPr>
              <a:t> </a:t>
            </a:r>
            <a:r>
              <a:rPr lang="vi-VN" sz="2000" kern="0">
                <a:solidFill>
                  <a:srgbClr val="1C1C1C"/>
                </a:solidFill>
                <a:latin typeface="UTM Avo" panose="02040603050506020204" pitchFamily="18" charset="0"/>
                <a:cs typeface="Arial"/>
                <a:sym typeface="Arial"/>
              </a:rPr>
              <a:t>Cứ thế, cả nhà mỗi người một việc, hối hả mang Tết về trong khoảnh khắc chiều Ba mươi.</a:t>
            </a:r>
          </a:p>
        </p:txBody>
      </p:sp>
      <p:sp>
        <p:nvSpPr>
          <p:cNvPr id="6" name="TextBox 5">
            <a:extLst>
              <a:ext uri="{FF2B5EF4-FFF2-40B4-BE49-F238E27FC236}">
                <a16:creationId xmlns:a16="http://schemas.microsoft.com/office/drawing/2014/main" id="{4B439293-C17A-4BF5-927D-B40260523D6C}"/>
              </a:ext>
            </a:extLst>
          </p:cNvPr>
          <p:cNvSpPr txBox="1"/>
          <p:nvPr/>
        </p:nvSpPr>
        <p:spPr>
          <a:xfrm>
            <a:off x="4900191" y="2514600"/>
            <a:ext cx="993420" cy="488660"/>
          </a:xfrm>
          <a:prstGeom prst="rect">
            <a:avLst/>
          </a:prstGeom>
          <a:solidFill>
            <a:schemeClr val="accent2"/>
          </a:solidFill>
        </p:spPr>
        <p:txBody>
          <a:bodyPr wrap="square" rtlCol="0">
            <a:spAutoFit/>
          </a:bodyPr>
          <a:lstStyle/>
          <a:p>
            <a:pPr>
              <a:lnSpc>
                <a:spcPct val="150000"/>
              </a:lnSpc>
            </a:pPr>
            <a:endParaRPr lang="en-US" sz="2000" kern="0">
              <a:solidFill>
                <a:srgbClr val="1C1C1C"/>
              </a:solidFill>
              <a:latin typeface="UTM Avo" panose="02040603050506020204" pitchFamily="18" charset="0"/>
              <a:cs typeface="Arial"/>
              <a:sym typeface="Arial"/>
            </a:endParaRPr>
          </a:p>
        </p:txBody>
      </p:sp>
    </p:spTree>
    <p:extLst>
      <p:ext uri="{BB962C8B-B14F-4D97-AF65-F5344CB8AC3E}">
        <p14:creationId xmlns:p14="http://schemas.microsoft.com/office/powerpoint/2010/main" val="417305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25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4CFADA-286A-4D5B-8854-FD11F6827570}"/>
              </a:ext>
            </a:extLst>
          </p:cNvPr>
          <p:cNvSpPr txBox="1"/>
          <p:nvPr/>
        </p:nvSpPr>
        <p:spPr>
          <a:xfrm>
            <a:off x="621093" y="474284"/>
            <a:ext cx="8030125" cy="2308324"/>
          </a:xfrm>
          <a:prstGeom prst="rect">
            <a:avLst/>
          </a:prstGeom>
          <a:noFill/>
        </p:spPr>
        <p:txBody>
          <a:bodyPr wrap="square" rtlCol="0">
            <a:spAutoFit/>
          </a:bodyPr>
          <a:lstStyle/>
          <a:p>
            <a:r>
              <a:rPr lang="en-US" sz="1800" b="1" kern="0">
                <a:solidFill>
                  <a:srgbClr val="1C1C1C"/>
                </a:solidFill>
                <a:latin typeface="UTM Avo" panose="02040603050506020204" pitchFamily="18" charset="0"/>
                <a:cs typeface="Arial"/>
                <a:sym typeface="Arial"/>
              </a:rPr>
              <a:t>Đoạn 1:</a:t>
            </a:r>
          </a:p>
          <a:p>
            <a:r>
              <a:rPr lang="en-US" sz="1800" kern="0">
                <a:solidFill>
                  <a:srgbClr val="1C1C1C"/>
                </a:solidFill>
                <a:latin typeface="UTM Avo" panose="02040603050506020204" pitchFamily="18" charset="0"/>
                <a:cs typeface="Arial"/>
                <a:sym typeface="Arial"/>
              </a:rPr>
              <a:t>	</a:t>
            </a:r>
            <a:r>
              <a:rPr lang="vi-VN" sz="1800" kern="0">
                <a:solidFill>
                  <a:srgbClr val="1C1C1C"/>
                </a:solidFill>
                <a:latin typeface="UTM Avo" panose="02040603050506020204" pitchFamily="18" charset="0"/>
                <a:cs typeface="Arial"/>
                <a:sym typeface="Arial"/>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1800" kern="0">
                <a:solidFill>
                  <a:srgbClr val="1C1C1C"/>
                </a:solidFill>
                <a:latin typeface="UTM Avo" panose="02040603050506020204" pitchFamily="18" charset="0"/>
                <a:cs typeface="Arial"/>
                <a:sym typeface="Arial"/>
              </a:rPr>
              <a:t>(Theo Vũ Thị Huyền Trang)</a:t>
            </a:r>
          </a:p>
        </p:txBody>
      </p:sp>
      <p:sp>
        <p:nvSpPr>
          <p:cNvPr id="7" name="TextBox 6">
            <a:extLst>
              <a:ext uri="{FF2B5EF4-FFF2-40B4-BE49-F238E27FC236}">
                <a16:creationId xmlns:a16="http://schemas.microsoft.com/office/drawing/2014/main" id="{35B43EC6-67B7-4F84-B0B7-F4ADEEABB669}"/>
              </a:ext>
            </a:extLst>
          </p:cNvPr>
          <p:cNvSpPr txBox="1"/>
          <p:nvPr/>
        </p:nvSpPr>
        <p:spPr>
          <a:xfrm>
            <a:off x="621093" y="2682377"/>
            <a:ext cx="8158438" cy="2308324"/>
          </a:xfrm>
          <a:prstGeom prst="rect">
            <a:avLst/>
          </a:prstGeom>
          <a:noFill/>
        </p:spPr>
        <p:txBody>
          <a:bodyPr wrap="square" rtlCol="0">
            <a:spAutoFit/>
          </a:bodyPr>
          <a:lstStyle/>
          <a:p>
            <a:r>
              <a:rPr lang="en-US" sz="1800" b="1" kern="0">
                <a:solidFill>
                  <a:srgbClr val="1C1C1C"/>
                </a:solidFill>
                <a:latin typeface="UTM Avo" panose="02040603050506020204" pitchFamily="18" charset="0"/>
                <a:cs typeface="Arial"/>
                <a:sym typeface="Arial"/>
              </a:rPr>
              <a:t>Đoạn 2:</a:t>
            </a:r>
          </a:p>
          <a:p>
            <a:r>
              <a:rPr lang="en-US" sz="1800" kern="0">
                <a:solidFill>
                  <a:srgbClr val="1C1C1C"/>
                </a:solidFill>
                <a:latin typeface="UTM Avo" panose="02040603050506020204" pitchFamily="18" charset="0"/>
                <a:cs typeface="Arial"/>
                <a:sym typeface="Arial"/>
              </a:rPr>
              <a:t>	</a:t>
            </a:r>
            <a:r>
              <a:rPr lang="vi-VN" sz="1800" kern="0">
                <a:solidFill>
                  <a:srgbClr val="1C1C1C"/>
                </a:solidFill>
                <a:latin typeface="UTM Avo" panose="02040603050506020204" pitchFamily="18" charset="0"/>
                <a:cs typeface="Arial"/>
                <a:sym typeface="Arial"/>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1800" kern="0">
                <a:solidFill>
                  <a:srgbClr val="1C1C1C"/>
                </a:solidFill>
                <a:latin typeface="UTM Avo" panose="02040603050506020204" pitchFamily="18" charset="0"/>
                <a:cs typeface="Arial"/>
                <a:sym typeface="Arial"/>
              </a:rPr>
              <a:t>(Theo Võ Quảng)</a:t>
            </a:r>
          </a:p>
          <a:p>
            <a:endParaRPr lang="vi-VN" sz="1800" kern="0">
              <a:solidFill>
                <a:srgbClr val="1C1C1C"/>
              </a:solidFill>
              <a:latin typeface="UTM Avo" panose="02040603050506020204" pitchFamily="18" charset="0"/>
              <a:cs typeface="Arial"/>
              <a:sym typeface="Arial"/>
            </a:endParaRPr>
          </a:p>
        </p:txBody>
      </p:sp>
    </p:spTree>
    <p:extLst>
      <p:ext uri="{BB962C8B-B14F-4D97-AF65-F5344CB8AC3E}">
        <p14:creationId xmlns:p14="http://schemas.microsoft.com/office/powerpoint/2010/main" val="344632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491322" y="501499"/>
            <a:ext cx="7657647" cy="955774"/>
          </a:xfrm>
          <a:prstGeom prst="rect">
            <a:avLst/>
          </a:prstGeom>
          <a:noFill/>
        </p:spPr>
        <p:txBody>
          <a:bodyPr wrap="square" rtlCol="0">
            <a:spAutoFit/>
          </a:bodyPr>
          <a:lstStyle/>
          <a:p>
            <a:pPr algn="just" defTabSz="914378">
              <a:lnSpc>
                <a:spcPct val="150000"/>
              </a:lnSpc>
              <a:buClr>
                <a:srgbClr val="000000"/>
              </a:buClr>
            </a:pPr>
            <a:r>
              <a:rPr lang="en-US" sz="2000" b="1" kern="0">
                <a:solidFill>
                  <a:srgbClr val="FC7D77">
                    <a:lumMod val="75000"/>
                  </a:srgbClr>
                </a:solidFill>
                <a:latin typeface="UTM Avo" panose="02040603050506020204" pitchFamily="18" charset="0"/>
                <a:cs typeface="Arial"/>
                <a:sym typeface="Arial"/>
              </a:rPr>
              <a:t>3</a:t>
            </a:r>
            <a:r>
              <a:rPr lang="vi-VN" sz="2000" b="1" kern="0">
                <a:solidFill>
                  <a:srgbClr val="FC7D77">
                    <a:lumMod val="75000"/>
                  </a:srgbClr>
                </a:solidFill>
                <a:latin typeface="UTM Avo" panose="02040603050506020204" pitchFamily="18" charset="0"/>
                <a:cs typeface="Arial"/>
                <a:sym typeface="Arial"/>
              </a:rPr>
              <a:t>. </a:t>
            </a:r>
            <a:r>
              <a:rPr lang="vi-VN" sz="2000" b="1" kern="0">
                <a:solidFill>
                  <a:srgbClr val="000000"/>
                </a:solidFill>
                <a:latin typeface="UTM Avo" panose="02040603050506020204" pitchFamily="18" charset="0"/>
                <a:cs typeface="Arial"/>
                <a:sym typeface="Arial"/>
              </a:rPr>
              <a:t>Viết câu chủ đề khác cho một trong hai đoạn văn ở bài tập 2.</a:t>
            </a:r>
            <a:endParaRPr lang="vi-VN" sz="2000" b="1" kern="0" dirty="0">
              <a:solidFill>
                <a:srgbClr val="000000"/>
              </a:solidFill>
              <a:latin typeface="UTM Avo" panose="02040603050506020204" pitchFamily="18" charset="0"/>
              <a:cs typeface="Arial"/>
              <a:sym typeface="Arial"/>
            </a:endParaRPr>
          </a:p>
        </p:txBody>
      </p:sp>
      <p:sp>
        <p:nvSpPr>
          <p:cNvPr id="3" name="TextBox 2">
            <a:extLst>
              <a:ext uri="{FF2B5EF4-FFF2-40B4-BE49-F238E27FC236}">
                <a16:creationId xmlns:a16="http://schemas.microsoft.com/office/drawing/2014/main" id="{864CFADA-286A-4D5B-8854-FD11F6827570}"/>
              </a:ext>
            </a:extLst>
          </p:cNvPr>
          <p:cNvSpPr txBox="1"/>
          <p:nvPr/>
        </p:nvSpPr>
        <p:spPr>
          <a:xfrm>
            <a:off x="491322" y="1564275"/>
            <a:ext cx="8161356" cy="950325"/>
          </a:xfrm>
          <a:prstGeom prst="rect">
            <a:avLst/>
          </a:prstGeom>
          <a:noFill/>
        </p:spPr>
        <p:txBody>
          <a:bodyPr wrap="square" rtlCol="0">
            <a:spAutoFit/>
          </a:bodyPr>
          <a:lstStyle/>
          <a:p>
            <a:pPr>
              <a:lnSpc>
                <a:spcPct val="150000"/>
              </a:lnSpc>
            </a:pPr>
            <a:r>
              <a:rPr lang="vi-VN" sz="2000" kern="0">
                <a:solidFill>
                  <a:srgbClr val="1C1C1C"/>
                </a:solidFill>
                <a:latin typeface="UTM Avo" panose="02040603050506020204" pitchFamily="18" charset="0"/>
                <a:cs typeface="Arial"/>
                <a:sym typeface="Arial"/>
              </a:rPr>
              <a:t>Trao đổi với người thân về vẻ riêng của từng người trong gia đình.</a:t>
            </a:r>
          </a:p>
        </p:txBody>
      </p:sp>
      <p:sp>
        <p:nvSpPr>
          <p:cNvPr id="6" name="TextBox 5">
            <a:extLst>
              <a:ext uri="{FF2B5EF4-FFF2-40B4-BE49-F238E27FC236}">
                <a16:creationId xmlns:a16="http://schemas.microsoft.com/office/drawing/2014/main" id="{4B439293-C17A-4BF5-927D-B40260523D6C}"/>
              </a:ext>
            </a:extLst>
          </p:cNvPr>
          <p:cNvSpPr txBox="1"/>
          <p:nvPr/>
        </p:nvSpPr>
        <p:spPr>
          <a:xfrm>
            <a:off x="4900191" y="2514600"/>
            <a:ext cx="993420" cy="488660"/>
          </a:xfrm>
          <a:prstGeom prst="rect">
            <a:avLst/>
          </a:prstGeom>
          <a:solidFill>
            <a:schemeClr val="accent2"/>
          </a:solidFill>
        </p:spPr>
        <p:txBody>
          <a:bodyPr wrap="square" rtlCol="0">
            <a:spAutoFit/>
          </a:bodyPr>
          <a:lstStyle/>
          <a:p>
            <a:pPr>
              <a:lnSpc>
                <a:spcPct val="150000"/>
              </a:lnSpc>
            </a:pPr>
            <a:endParaRPr lang="en-US" sz="2000" kern="0">
              <a:solidFill>
                <a:srgbClr val="1C1C1C"/>
              </a:solidFill>
              <a:latin typeface="UTM Avo" panose="02040603050506020204" pitchFamily="18" charset="0"/>
              <a:cs typeface="Arial"/>
              <a:sym typeface="Arial"/>
            </a:endParaRPr>
          </a:p>
        </p:txBody>
      </p:sp>
    </p:spTree>
    <p:extLst>
      <p:ext uri="{BB962C8B-B14F-4D97-AF65-F5344CB8AC3E}">
        <p14:creationId xmlns:p14="http://schemas.microsoft.com/office/powerpoint/2010/main" val="311307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25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01C8368-5D7B-4F3F-B5A6-7B91D7DB3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050" y="2006977"/>
            <a:ext cx="1355108" cy="167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4">
            <a:extLst>
              <a:ext uri="{FF2B5EF4-FFF2-40B4-BE49-F238E27FC236}">
                <a16:creationId xmlns:a16="http://schemas.microsoft.com/office/drawing/2014/main" id="{785B470F-54A8-4848-A613-79A8D2BC7B30}"/>
              </a:ext>
            </a:extLst>
          </p:cNvPr>
          <p:cNvGrpSpPr/>
          <p:nvPr/>
        </p:nvGrpSpPr>
        <p:grpSpPr>
          <a:xfrm>
            <a:off x="1347851" y="220889"/>
            <a:ext cx="5694103" cy="3761175"/>
            <a:chOff x="564316" y="378816"/>
            <a:chExt cx="5393413" cy="3914606"/>
          </a:xfrm>
        </p:grpSpPr>
        <p:grpSp>
          <p:nvGrpSpPr>
            <p:cNvPr id="9" name="组合 5">
              <a:extLst>
                <a:ext uri="{FF2B5EF4-FFF2-40B4-BE49-F238E27FC236}">
                  <a16:creationId xmlns:a16="http://schemas.microsoft.com/office/drawing/2014/main" id="{F8A71231-05D2-4177-8E30-9B5F5D84866D}"/>
                </a:ext>
              </a:extLst>
            </p:cNvPr>
            <p:cNvGrpSpPr/>
            <p:nvPr/>
          </p:nvGrpSpPr>
          <p:grpSpPr>
            <a:xfrm>
              <a:off x="732457" y="559663"/>
              <a:ext cx="5046217" cy="3694839"/>
              <a:chOff x="3057189" y="3555370"/>
              <a:chExt cx="5046217" cy="3694839"/>
            </a:xfrm>
          </p:grpSpPr>
          <p:sp>
            <p:nvSpPr>
              <p:cNvPr id="20" name="任意多边形: 形状 16">
                <a:extLst>
                  <a:ext uri="{FF2B5EF4-FFF2-40B4-BE49-F238E27FC236}">
                    <a16:creationId xmlns:a16="http://schemas.microsoft.com/office/drawing/2014/main" id="{E00E621E-8A0B-481D-BD51-6A517D91123D}"/>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sp>
            <p:nvSpPr>
              <p:cNvPr id="21" name="任意多边形: 形状 17">
                <a:extLst>
                  <a:ext uri="{FF2B5EF4-FFF2-40B4-BE49-F238E27FC236}">
                    <a16:creationId xmlns:a16="http://schemas.microsoft.com/office/drawing/2014/main" id="{4646FCC3-3A57-4C4D-89E2-1BB6F5DA0D1D}"/>
                  </a:ext>
                </a:extLst>
              </p:cNvPr>
              <p:cNvSpPr/>
              <p:nvPr/>
            </p:nvSpPr>
            <p:spPr>
              <a:xfrm>
                <a:off x="3124902" y="3657468"/>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3600" b="1">
                    <a:solidFill>
                      <a:prstClr val="black"/>
                    </a:solidFill>
                    <a:latin typeface="UTM Avo" panose="02040603050506020204" pitchFamily="18" charset="0"/>
                    <a:ea typeface="微软雅黑" panose="020B0503020204020204" pitchFamily="34" charset="-122"/>
                  </a:rPr>
                  <a:t> </a:t>
                </a:r>
                <a:r>
                  <a:rPr lang="vi-VN" sz="3600" b="1">
                    <a:solidFill>
                      <a:prstClr val="black"/>
                    </a:solidFill>
                    <a:latin typeface="UTM Avo" panose="02040603050506020204" pitchFamily="18" charset="0"/>
                    <a:ea typeface="微软雅黑" panose="020B0503020204020204" pitchFamily="34" charset="-122"/>
                  </a:rPr>
                  <a:t>Có</a:t>
                </a:r>
                <a:r>
                  <a:rPr lang="vi-VN" sz="3600" b="1">
                    <a:solidFill>
                      <a:srgbClr val="00B050"/>
                    </a:solidFill>
                    <a:latin typeface="UTM Avo" panose="02040603050506020204" pitchFamily="18" charset="0"/>
                    <a:ea typeface="微软雅黑" panose="020B0503020204020204" pitchFamily="34" charset="-122"/>
                  </a:rPr>
                  <a:t> </a:t>
                </a:r>
                <a:r>
                  <a:rPr lang="en-US" sz="4500" b="1">
                    <a:solidFill>
                      <a:srgbClr val="FF0000"/>
                    </a:solidFill>
                    <a:latin typeface="UTM Avo" panose="02040603050506020204" pitchFamily="18" charset="0"/>
                    <a:ea typeface="微软雅黑" panose="020B0503020204020204" pitchFamily="34" charset="-122"/>
                  </a:rPr>
                  <a:t>BeeKids</a:t>
                </a:r>
                <a:endParaRPr lang="vi-VN" sz="4500" b="1">
                  <a:solidFill>
                    <a:srgbClr val="FF0000"/>
                  </a:solidFill>
                  <a:latin typeface="UTM Avo" panose="02040603050506020204" pitchFamily="18" charset="0"/>
                  <a:ea typeface="微软雅黑" panose="020B0503020204020204" pitchFamily="34" charset="-122"/>
                </a:endParaRPr>
              </a:p>
              <a:p>
                <a:pPr algn="ctr">
                  <a:lnSpc>
                    <a:spcPct val="150000"/>
                  </a:lnSpc>
                  <a:defRPr/>
                </a:pPr>
                <a:r>
                  <a:rPr lang="vi-VN" sz="3000" b="1">
                    <a:solidFill>
                      <a:srgbClr val="CC3300"/>
                    </a:solidFill>
                    <a:latin typeface="UTM Avo" panose="02040603050506020204" pitchFamily="18" charset="0"/>
                    <a:ea typeface="微软雅黑" panose="020B0503020204020204" pitchFamily="34" charset="-122"/>
                  </a:rPr>
                  <a:t>Học gì cũng vui</a:t>
                </a:r>
              </a:p>
              <a:p>
                <a:pPr algn="ctr">
                  <a:lnSpc>
                    <a:spcPct val="150000"/>
                  </a:lnSpc>
                  <a:defRPr/>
                </a:pPr>
                <a:r>
                  <a:rPr lang="vi-VN" sz="3000" b="1">
                    <a:solidFill>
                      <a:srgbClr val="CC3300"/>
                    </a:solidFill>
                    <a:latin typeface="UTM Avo" panose="02040603050506020204" pitchFamily="18" charset="0"/>
                    <a:ea typeface="微软雅黑" panose="020B0503020204020204" pitchFamily="34" charset="-122"/>
                  </a:rPr>
                  <a:t>Chơi gì cũng giỏi</a:t>
                </a:r>
                <a:endParaRPr lang="en-US" sz="2100" b="1">
                  <a:solidFill>
                    <a:srgbClr val="CC3300"/>
                  </a:solidFill>
                  <a:latin typeface="UTM Avo" panose="02040603050506020204" pitchFamily="18" charset="0"/>
                  <a:ea typeface="微软雅黑" panose="020B0503020204020204" pitchFamily="34" charset="-122"/>
                </a:endParaRPr>
              </a:p>
            </p:txBody>
          </p:sp>
        </p:grpSp>
        <p:grpSp>
          <p:nvGrpSpPr>
            <p:cNvPr id="10" name="组合 6">
              <a:extLst>
                <a:ext uri="{FF2B5EF4-FFF2-40B4-BE49-F238E27FC236}">
                  <a16:creationId xmlns:a16="http://schemas.microsoft.com/office/drawing/2014/main" id="{1772D866-2FFC-4CBD-8057-5067C437ED93}"/>
                </a:ext>
              </a:extLst>
            </p:cNvPr>
            <p:cNvGrpSpPr/>
            <p:nvPr/>
          </p:nvGrpSpPr>
          <p:grpSpPr>
            <a:xfrm>
              <a:off x="564316" y="378816"/>
              <a:ext cx="5393413" cy="3914606"/>
              <a:chOff x="564316" y="378816"/>
              <a:chExt cx="5393413" cy="3914606"/>
            </a:xfrm>
          </p:grpSpPr>
          <p:sp>
            <p:nvSpPr>
              <p:cNvPr id="12" name="任意多边形: 形状 8">
                <a:extLst>
                  <a:ext uri="{FF2B5EF4-FFF2-40B4-BE49-F238E27FC236}">
                    <a16:creationId xmlns:a16="http://schemas.microsoft.com/office/drawing/2014/main" id="{E05ACD9F-6E59-4EED-A905-10E496DD6802}"/>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sp>
            <p:nvSpPr>
              <p:cNvPr id="13" name="任意多边形: 形状 9">
                <a:extLst>
                  <a:ext uri="{FF2B5EF4-FFF2-40B4-BE49-F238E27FC236}">
                    <a16:creationId xmlns:a16="http://schemas.microsoft.com/office/drawing/2014/main" id="{5CAF5BDE-947C-4211-BFB9-5A70845FD319}"/>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altLang="zh-CN" dirty="0">
                    <a:solidFill>
                      <a:prstClr val="white"/>
                    </a:solidFill>
                    <a:latin typeface="Calibri"/>
                    <a:ea typeface="宋体" panose="02010600030101010101" pitchFamily="2" charset="-122"/>
                  </a:rPr>
                  <a:t>·</a:t>
                </a:r>
                <a:endParaRPr lang="zh-CN" altLang="en-US" dirty="0">
                  <a:solidFill>
                    <a:prstClr val="white"/>
                  </a:solidFill>
                  <a:latin typeface="Calibri"/>
                  <a:ea typeface="宋体" panose="02010600030101010101" pitchFamily="2" charset="-122"/>
                </a:endParaRPr>
              </a:p>
            </p:txBody>
          </p:sp>
          <p:sp>
            <p:nvSpPr>
              <p:cNvPr id="14" name="任意多边形: 形状 10">
                <a:extLst>
                  <a:ext uri="{FF2B5EF4-FFF2-40B4-BE49-F238E27FC236}">
                    <a16:creationId xmlns:a16="http://schemas.microsoft.com/office/drawing/2014/main" id="{6D6FCF68-199A-4C88-9ACE-C1E5BB5DE3D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sp>
            <p:nvSpPr>
              <p:cNvPr id="15" name="任意多边形: 形状 11">
                <a:extLst>
                  <a:ext uri="{FF2B5EF4-FFF2-40B4-BE49-F238E27FC236}">
                    <a16:creationId xmlns:a16="http://schemas.microsoft.com/office/drawing/2014/main" id="{54F25821-C9F4-4AA0-92DE-14BE971DC1A8}"/>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sp>
            <p:nvSpPr>
              <p:cNvPr id="16" name="任意多边形: 形状 12">
                <a:extLst>
                  <a:ext uri="{FF2B5EF4-FFF2-40B4-BE49-F238E27FC236}">
                    <a16:creationId xmlns:a16="http://schemas.microsoft.com/office/drawing/2014/main" id="{D1C62404-CD2E-46A8-8225-72DF216FCFC7}"/>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sp>
            <p:nvSpPr>
              <p:cNvPr id="17" name="任意多边形: 形状 13">
                <a:extLst>
                  <a:ext uri="{FF2B5EF4-FFF2-40B4-BE49-F238E27FC236}">
                    <a16:creationId xmlns:a16="http://schemas.microsoft.com/office/drawing/2014/main" id="{AD10515B-7431-4BDA-B4CE-4B89912212A5}"/>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altLang="zh-CN" dirty="0">
                    <a:solidFill>
                      <a:prstClr val="white"/>
                    </a:solidFill>
                    <a:latin typeface="Calibri"/>
                    <a:ea typeface="宋体" panose="02010600030101010101" pitchFamily="2" charset="-122"/>
                  </a:rPr>
                  <a:t>·</a:t>
                </a:r>
                <a:endParaRPr lang="zh-CN" altLang="en-US" dirty="0">
                  <a:solidFill>
                    <a:prstClr val="white"/>
                  </a:solidFill>
                  <a:latin typeface="Calibri"/>
                  <a:ea typeface="宋体" panose="02010600030101010101" pitchFamily="2" charset="-122"/>
                </a:endParaRPr>
              </a:p>
            </p:txBody>
          </p:sp>
          <p:sp>
            <p:nvSpPr>
              <p:cNvPr id="18" name="任意多边形: 形状 14">
                <a:extLst>
                  <a:ext uri="{FF2B5EF4-FFF2-40B4-BE49-F238E27FC236}">
                    <a16:creationId xmlns:a16="http://schemas.microsoft.com/office/drawing/2014/main" id="{875133F9-31F8-4D77-ACD2-245409D79072}"/>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sp>
            <p:nvSpPr>
              <p:cNvPr id="19" name="任意多边形: 形状 15">
                <a:extLst>
                  <a:ext uri="{FF2B5EF4-FFF2-40B4-BE49-F238E27FC236}">
                    <a16:creationId xmlns:a16="http://schemas.microsoft.com/office/drawing/2014/main" id="{D6BD71DC-845B-4111-8715-566F99FE53A0}"/>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grpSp>
        <p:sp>
          <p:nvSpPr>
            <p:cNvPr id="11" name="任意多边形: 形状 7">
              <a:extLst>
                <a:ext uri="{FF2B5EF4-FFF2-40B4-BE49-F238E27FC236}">
                  <a16:creationId xmlns:a16="http://schemas.microsoft.com/office/drawing/2014/main" id="{0E88D1C6-8FE2-482D-A0A1-07B746E9818A}"/>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grpSp>
      <p:pic>
        <p:nvPicPr>
          <p:cNvPr id="36" name="图片 20">
            <a:extLst>
              <a:ext uri="{FF2B5EF4-FFF2-40B4-BE49-F238E27FC236}">
                <a16:creationId xmlns:a16="http://schemas.microsoft.com/office/drawing/2014/main" id="{C30B8D61-C7EF-49EF-88A9-A279A3A8C2F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0800000" flipH="1">
            <a:off x="1" y="0"/>
            <a:ext cx="1415156" cy="159248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3" name="Picture 2" descr="A picture containing cake, indoor, birthday, decorated&#10;&#10;Description automatically generated">
            <a:extLst>
              <a:ext uri="{FF2B5EF4-FFF2-40B4-BE49-F238E27FC236}">
                <a16:creationId xmlns:a16="http://schemas.microsoft.com/office/drawing/2014/main" id="{83FCDC29-DA81-4718-B6A2-EE87F171E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9230" y="3047536"/>
            <a:ext cx="4166111" cy="1929806"/>
          </a:xfrm>
          <a:prstGeom prst="rect">
            <a:avLst/>
          </a:prstGeom>
        </p:spPr>
      </p:pic>
      <p:pic>
        <p:nvPicPr>
          <p:cNvPr id="22" name="图片 9">
            <a:extLst>
              <a:ext uri="{FF2B5EF4-FFF2-40B4-BE49-F238E27FC236}">
                <a16:creationId xmlns:a16="http://schemas.microsoft.com/office/drawing/2014/main" id="{09B6BD81-8831-4343-ADBF-2459B1237C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0940" y="1232323"/>
            <a:ext cx="3636680" cy="2274368"/>
          </a:xfrm>
          <a:prstGeom prst="rect">
            <a:avLst/>
          </a:prstGeom>
        </p:spPr>
      </p:pic>
    </p:spTree>
    <p:extLst>
      <p:ext uri="{BB962C8B-B14F-4D97-AF65-F5344CB8AC3E}">
        <p14:creationId xmlns:p14="http://schemas.microsoft.com/office/powerpoint/2010/main" val="2423287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01C8368-5D7B-4F3F-B5A6-7B91D7DB3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050" y="2006977"/>
            <a:ext cx="1355108" cy="167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4">
            <a:extLst>
              <a:ext uri="{FF2B5EF4-FFF2-40B4-BE49-F238E27FC236}">
                <a16:creationId xmlns:a16="http://schemas.microsoft.com/office/drawing/2014/main" id="{785B470F-54A8-4848-A613-79A8D2BC7B30}"/>
              </a:ext>
            </a:extLst>
          </p:cNvPr>
          <p:cNvGrpSpPr/>
          <p:nvPr/>
        </p:nvGrpSpPr>
        <p:grpSpPr>
          <a:xfrm>
            <a:off x="1347851" y="220889"/>
            <a:ext cx="5694103" cy="3761175"/>
            <a:chOff x="564316" y="378816"/>
            <a:chExt cx="5393413" cy="3914606"/>
          </a:xfrm>
        </p:grpSpPr>
        <p:grpSp>
          <p:nvGrpSpPr>
            <p:cNvPr id="9" name="组合 5">
              <a:extLst>
                <a:ext uri="{FF2B5EF4-FFF2-40B4-BE49-F238E27FC236}">
                  <a16:creationId xmlns:a16="http://schemas.microsoft.com/office/drawing/2014/main" id="{F8A71231-05D2-4177-8E30-9B5F5D84866D}"/>
                </a:ext>
              </a:extLst>
            </p:cNvPr>
            <p:cNvGrpSpPr/>
            <p:nvPr/>
          </p:nvGrpSpPr>
          <p:grpSpPr>
            <a:xfrm>
              <a:off x="732457" y="559663"/>
              <a:ext cx="5046217" cy="3694839"/>
              <a:chOff x="3057189" y="3555370"/>
              <a:chExt cx="5046217" cy="3694839"/>
            </a:xfrm>
          </p:grpSpPr>
          <p:sp>
            <p:nvSpPr>
              <p:cNvPr id="20" name="任意多边形: 形状 16">
                <a:extLst>
                  <a:ext uri="{FF2B5EF4-FFF2-40B4-BE49-F238E27FC236}">
                    <a16:creationId xmlns:a16="http://schemas.microsoft.com/office/drawing/2014/main" id="{E00E621E-8A0B-481D-BD51-6A517D91123D}"/>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sp>
            <p:nvSpPr>
              <p:cNvPr id="21" name="任意多边形: 形状 17">
                <a:extLst>
                  <a:ext uri="{FF2B5EF4-FFF2-40B4-BE49-F238E27FC236}">
                    <a16:creationId xmlns:a16="http://schemas.microsoft.com/office/drawing/2014/main" id="{4646FCC3-3A57-4C4D-89E2-1BB6F5DA0D1D}"/>
                  </a:ext>
                </a:extLst>
              </p:cNvPr>
              <p:cNvSpPr/>
              <p:nvPr/>
            </p:nvSpPr>
            <p:spPr>
              <a:xfrm>
                <a:off x="3124902" y="3657468"/>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black"/>
                    </a:solidFill>
                    <a:latin typeface="UTM Avo" panose="02040603050506020204" pitchFamily="18" charset="0"/>
                    <a:ea typeface="微软雅黑" panose="020B0503020204020204" pitchFamily="34" charset="-122"/>
                  </a:rPr>
                  <a:t> </a:t>
                </a:r>
                <a:r>
                  <a:rPr lang="en-US" sz="3600">
                    <a:solidFill>
                      <a:prstClr val="black"/>
                    </a:solidFill>
                    <a:latin typeface="Calibri"/>
                  </a:rPr>
                  <a:t>Bài giảng và trò chơi</a:t>
                </a:r>
                <a:r>
                  <a:rPr lang="en-US" sz="3600">
                    <a:solidFill>
                      <a:prstClr val="white"/>
                    </a:solidFill>
                    <a:latin typeface="Calibri"/>
                  </a:rPr>
                  <a:t>: </a:t>
                </a:r>
                <a:r>
                  <a:rPr lang="en-US" sz="3600">
                    <a:solidFill>
                      <a:prstClr val="white"/>
                    </a:solidFill>
                    <a:latin typeface="Calibri"/>
                    <a:hlinkClick r:id="rId4"/>
                  </a:rPr>
                  <a:t>https://bkids.edu.vn/</a:t>
                </a:r>
                <a:endParaRPr lang="en-US" sz="3600">
                  <a:solidFill>
                    <a:prstClr val="white"/>
                  </a:solidFill>
                  <a:latin typeface="Calibri"/>
                </a:endParaRPr>
              </a:p>
            </p:txBody>
          </p:sp>
        </p:grpSp>
        <p:grpSp>
          <p:nvGrpSpPr>
            <p:cNvPr id="10" name="组合 6">
              <a:extLst>
                <a:ext uri="{FF2B5EF4-FFF2-40B4-BE49-F238E27FC236}">
                  <a16:creationId xmlns:a16="http://schemas.microsoft.com/office/drawing/2014/main" id="{1772D866-2FFC-4CBD-8057-5067C437ED93}"/>
                </a:ext>
              </a:extLst>
            </p:cNvPr>
            <p:cNvGrpSpPr/>
            <p:nvPr/>
          </p:nvGrpSpPr>
          <p:grpSpPr>
            <a:xfrm>
              <a:off x="564316" y="378816"/>
              <a:ext cx="5393413" cy="3914606"/>
              <a:chOff x="564316" y="378816"/>
              <a:chExt cx="5393413" cy="3914606"/>
            </a:xfrm>
          </p:grpSpPr>
          <p:sp>
            <p:nvSpPr>
              <p:cNvPr id="12" name="任意多边形: 形状 8">
                <a:extLst>
                  <a:ext uri="{FF2B5EF4-FFF2-40B4-BE49-F238E27FC236}">
                    <a16:creationId xmlns:a16="http://schemas.microsoft.com/office/drawing/2014/main" id="{E05ACD9F-6E59-4EED-A905-10E496DD6802}"/>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sp>
            <p:nvSpPr>
              <p:cNvPr id="13" name="任意多边形: 形状 9">
                <a:extLst>
                  <a:ext uri="{FF2B5EF4-FFF2-40B4-BE49-F238E27FC236}">
                    <a16:creationId xmlns:a16="http://schemas.microsoft.com/office/drawing/2014/main" id="{5CAF5BDE-947C-4211-BFB9-5A70845FD319}"/>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altLang="zh-CN" dirty="0">
                    <a:solidFill>
                      <a:prstClr val="white"/>
                    </a:solidFill>
                    <a:latin typeface="Calibri"/>
                    <a:ea typeface="宋体" panose="02010600030101010101" pitchFamily="2" charset="-122"/>
                  </a:rPr>
                  <a:t>·</a:t>
                </a:r>
                <a:endParaRPr lang="zh-CN" altLang="en-US" dirty="0">
                  <a:solidFill>
                    <a:prstClr val="white"/>
                  </a:solidFill>
                  <a:latin typeface="Calibri"/>
                  <a:ea typeface="宋体" panose="02010600030101010101" pitchFamily="2" charset="-122"/>
                </a:endParaRPr>
              </a:p>
            </p:txBody>
          </p:sp>
          <p:sp>
            <p:nvSpPr>
              <p:cNvPr id="14" name="任意多边形: 形状 10">
                <a:extLst>
                  <a:ext uri="{FF2B5EF4-FFF2-40B4-BE49-F238E27FC236}">
                    <a16:creationId xmlns:a16="http://schemas.microsoft.com/office/drawing/2014/main" id="{6D6FCF68-199A-4C88-9ACE-C1E5BB5DE3D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sp>
            <p:nvSpPr>
              <p:cNvPr id="15" name="任意多边形: 形状 11">
                <a:extLst>
                  <a:ext uri="{FF2B5EF4-FFF2-40B4-BE49-F238E27FC236}">
                    <a16:creationId xmlns:a16="http://schemas.microsoft.com/office/drawing/2014/main" id="{54F25821-C9F4-4AA0-92DE-14BE971DC1A8}"/>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sp>
            <p:nvSpPr>
              <p:cNvPr id="16" name="任意多边形: 形状 12">
                <a:extLst>
                  <a:ext uri="{FF2B5EF4-FFF2-40B4-BE49-F238E27FC236}">
                    <a16:creationId xmlns:a16="http://schemas.microsoft.com/office/drawing/2014/main" id="{D1C62404-CD2E-46A8-8225-72DF216FCFC7}"/>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sp>
            <p:nvSpPr>
              <p:cNvPr id="17" name="任意多边形: 形状 13">
                <a:extLst>
                  <a:ext uri="{FF2B5EF4-FFF2-40B4-BE49-F238E27FC236}">
                    <a16:creationId xmlns:a16="http://schemas.microsoft.com/office/drawing/2014/main" id="{AD10515B-7431-4BDA-B4CE-4B89912212A5}"/>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altLang="zh-CN" dirty="0">
                    <a:solidFill>
                      <a:prstClr val="white"/>
                    </a:solidFill>
                    <a:latin typeface="Calibri"/>
                    <a:ea typeface="宋体" panose="02010600030101010101" pitchFamily="2" charset="-122"/>
                  </a:rPr>
                  <a:t>·</a:t>
                </a:r>
                <a:endParaRPr lang="zh-CN" altLang="en-US" dirty="0">
                  <a:solidFill>
                    <a:prstClr val="white"/>
                  </a:solidFill>
                  <a:latin typeface="Calibri"/>
                  <a:ea typeface="宋体" panose="02010600030101010101" pitchFamily="2" charset="-122"/>
                </a:endParaRPr>
              </a:p>
            </p:txBody>
          </p:sp>
          <p:sp>
            <p:nvSpPr>
              <p:cNvPr id="18" name="任意多边形: 形状 14">
                <a:extLst>
                  <a:ext uri="{FF2B5EF4-FFF2-40B4-BE49-F238E27FC236}">
                    <a16:creationId xmlns:a16="http://schemas.microsoft.com/office/drawing/2014/main" id="{875133F9-31F8-4D77-ACD2-245409D79072}"/>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sp>
            <p:nvSpPr>
              <p:cNvPr id="19" name="任意多边形: 形状 15">
                <a:extLst>
                  <a:ext uri="{FF2B5EF4-FFF2-40B4-BE49-F238E27FC236}">
                    <a16:creationId xmlns:a16="http://schemas.microsoft.com/office/drawing/2014/main" id="{D6BD71DC-845B-4111-8715-566F99FE53A0}"/>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grpSp>
        <p:sp>
          <p:nvSpPr>
            <p:cNvPr id="11" name="任意多边形: 形状 7">
              <a:extLst>
                <a:ext uri="{FF2B5EF4-FFF2-40B4-BE49-F238E27FC236}">
                  <a16:creationId xmlns:a16="http://schemas.microsoft.com/office/drawing/2014/main" id="{0E88D1C6-8FE2-482D-A0A1-07B746E9818A}"/>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zh-CN" altLang="en-US">
                <a:solidFill>
                  <a:prstClr val="white"/>
                </a:solidFill>
                <a:latin typeface="Calibri"/>
                <a:ea typeface="宋体" panose="02010600030101010101" pitchFamily="2" charset="-122"/>
              </a:endParaRPr>
            </a:p>
          </p:txBody>
        </p:sp>
      </p:grpSp>
      <p:pic>
        <p:nvPicPr>
          <p:cNvPr id="36" name="图片 20">
            <a:extLst>
              <a:ext uri="{FF2B5EF4-FFF2-40B4-BE49-F238E27FC236}">
                <a16:creationId xmlns:a16="http://schemas.microsoft.com/office/drawing/2014/main" id="{C30B8D61-C7EF-49EF-88A9-A279A3A8C2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0800000" flipH="1">
            <a:off x="1" y="0"/>
            <a:ext cx="1415156" cy="159248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3" name="Picture 2" descr="A picture containing cake, indoor, birthday, decorated&#10;&#10;Description automatically generated">
            <a:extLst>
              <a:ext uri="{FF2B5EF4-FFF2-40B4-BE49-F238E27FC236}">
                <a16:creationId xmlns:a16="http://schemas.microsoft.com/office/drawing/2014/main" id="{83FCDC29-DA81-4718-B6A2-EE87F171E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9230" y="3047536"/>
            <a:ext cx="4166111" cy="1929806"/>
          </a:xfrm>
          <a:prstGeom prst="rect">
            <a:avLst/>
          </a:prstGeom>
        </p:spPr>
      </p:pic>
      <p:pic>
        <p:nvPicPr>
          <p:cNvPr id="22" name="图片 9">
            <a:extLst>
              <a:ext uri="{FF2B5EF4-FFF2-40B4-BE49-F238E27FC236}">
                <a16:creationId xmlns:a16="http://schemas.microsoft.com/office/drawing/2014/main" id="{09B6BD81-8831-4343-ADBF-2459B1237C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0940" y="1232323"/>
            <a:ext cx="3636680" cy="2274368"/>
          </a:xfrm>
          <a:prstGeom prst="rect">
            <a:avLst/>
          </a:prstGeom>
        </p:spPr>
      </p:pic>
    </p:spTree>
    <p:extLst>
      <p:ext uri="{BB962C8B-B14F-4D97-AF65-F5344CB8AC3E}">
        <p14:creationId xmlns:p14="http://schemas.microsoft.com/office/powerpoint/2010/main" val="831287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3D817AAF-47E2-4AFA-9FD8-8A37B7BBA60E}"/>
              </a:ext>
            </a:extLst>
          </p:cNvPr>
          <p:cNvSpPr>
            <a:spLocks noGrp="1"/>
          </p:cNvSpPr>
          <p:nvPr>
            <p:ph type="title"/>
          </p:nvPr>
        </p:nvSpPr>
        <p:spPr>
          <a:xfrm>
            <a:off x="457200" y="287621"/>
            <a:ext cx="8229600" cy="857250"/>
          </a:xfrm>
        </p:spPr>
        <p:txBody>
          <a:bodyPr/>
          <a:lstStyle/>
          <a:p>
            <a:r>
              <a:rPr lang="en-US">
                <a:solidFill>
                  <a:srgbClr val="FF0000"/>
                </a:solidFill>
              </a:rPr>
              <a:t>Bài giảng được đăng thường xuyên ở nhóm Cộng đồng Giáo viên 4.0</a:t>
            </a:r>
          </a:p>
        </p:txBody>
      </p:sp>
      <p:sp>
        <p:nvSpPr>
          <p:cNvPr id="32" name="Content Placeholder 2">
            <a:extLst>
              <a:ext uri="{FF2B5EF4-FFF2-40B4-BE49-F238E27FC236}">
                <a16:creationId xmlns:a16="http://schemas.microsoft.com/office/drawing/2014/main" id="{C3A88BED-FAB4-4FB4-AAF2-35233D42A536}"/>
              </a:ext>
            </a:extLst>
          </p:cNvPr>
          <p:cNvSpPr>
            <a:spLocks noGrp="1"/>
          </p:cNvSpPr>
          <p:nvPr>
            <p:ph idx="1"/>
          </p:nvPr>
        </p:nvSpPr>
        <p:spPr>
          <a:xfrm>
            <a:off x="107284" y="1226527"/>
            <a:ext cx="6379241" cy="3394472"/>
          </a:xfrm>
        </p:spPr>
        <p:txBody>
          <a:bodyPr/>
          <a:lstStyle/>
          <a:p>
            <a:pPr marL="0" indent="0">
              <a:buNone/>
            </a:pPr>
            <a:r>
              <a:rPr lang="en-US" sz="2250"/>
              <a:t>Group facebook</a:t>
            </a:r>
          </a:p>
          <a:p>
            <a:pPr marL="0" indent="0">
              <a:buNone/>
            </a:pPr>
            <a:r>
              <a:rPr lang="en-US" sz="2250">
                <a:hlinkClick r:id="rId4"/>
              </a:rPr>
              <a:t>https://www.facebook.com/groups/giaovien8</a:t>
            </a:r>
            <a:endParaRPr lang="en-US" sz="2250"/>
          </a:p>
          <a:p>
            <a:pPr marL="0" indent="0">
              <a:buNone/>
            </a:pPr>
            <a:endParaRPr lang="en-US" sz="2250"/>
          </a:p>
          <a:p>
            <a:pPr marL="0" indent="0">
              <a:buNone/>
            </a:pPr>
            <a:r>
              <a:rPr lang="en-US" sz="2250"/>
              <a:t>Website: </a:t>
            </a:r>
            <a:r>
              <a:rPr lang="en-US" sz="2250">
                <a:hlinkClick r:id="rId5"/>
              </a:rPr>
              <a:t>http://tailieudayhoc.vn/</a:t>
            </a:r>
            <a:endParaRPr lang="en-US" sz="2250"/>
          </a:p>
          <a:p>
            <a:pPr marL="0" indent="0">
              <a:buNone/>
            </a:pPr>
            <a:endParaRPr lang="en-US" sz="2250"/>
          </a:p>
          <a:p>
            <a:pPr marL="0" indent="0">
              <a:buNone/>
            </a:pPr>
            <a:r>
              <a:rPr lang="en-US" sz="2250"/>
              <a:t>Bài giảng và trò chơi: </a:t>
            </a:r>
            <a:r>
              <a:rPr lang="en-US" sz="2250">
                <a:hlinkClick r:id="rId6"/>
              </a:rPr>
              <a:t>https://bkids.edu.vn/</a:t>
            </a:r>
            <a:endParaRPr lang="en-US" sz="2250"/>
          </a:p>
          <a:p>
            <a:pPr marL="0" indent="0">
              <a:buNone/>
            </a:pPr>
            <a:endParaRPr lang="en-US" sz="2250"/>
          </a:p>
        </p:txBody>
      </p:sp>
      <p:pic>
        <p:nvPicPr>
          <p:cNvPr id="33" name="Picture 32">
            <a:extLst>
              <a:ext uri="{FF2B5EF4-FFF2-40B4-BE49-F238E27FC236}">
                <a16:creationId xmlns:a16="http://schemas.microsoft.com/office/drawing/2014/main" id="{16343BE7-CC86-4AD9-BBF2-E13A5A0785E2}"/>
              </a:ext>
            </a:extLst>
          </p:cNvPr>
          <p:cNvPicPr>
            <a:picLocks noChangeAspect="1"/>
          </p:cNvPicPr>
          <p:nvPr/>
        </p:nvPicPr>
        <p:blipFill rotWithShape="1">
          <a:blip r:embed="rId7"/>
          <a:srcRect t="9286" b="55000"/>
          <a:stretch/>
        </p:blipFill>
        <p:spPr>
          <a:xfrm>
            <a:off x="5909791" y="1308486"/>
            <a:ext cx="3126926" cy="2608488"/>
          </a:xfrm>
          <a:prstGeom prst="rect">
            <a:avLst/>
          </a:prstGeom>
          <a:ln>
            <a:solidFill>
              <a:schemeClr val="tx1"/>
            </a:solidFill>
          </a:ln>
        </p:spPr>
      </p:pic>
    </p:spTree>
    <p:extLst>
      <p:ext uri="{BB962C8B-B14F-4D97-AF65-F5344CB8AC3E}">
        <p14:creationId xmlns:p14="http://schemas.microsoft.com/office/powerpoint/2010/main" val="845761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1834076" y="2878864"/>
            <a:ext cx="1645546" cy="646331"/>
            <a:chOff x="337444" y="617893"/>
            <a:chExt cx="1645546" cy="646331"/>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pPr defTabSz="914378">
                <a:buClr>
                  <a:srgbClr val="000000"/>
                </a:buClr>
              </a:pPr>
              <a:r>
                <a:rPr lang="en-US" sz="3600" kern="0" dirty="0">
                  <a:solidFill>
                    <a:srgbClr val="FFAB40">
                      <a:lumMod val="50000"/>
                    </a:srgbClr>
                  </a:solidFill>
                  <a:latin typeface="UTM Cookies" panose="02040603050506020204" pitchFamily="18" charset="0"/>
                  <a:cs typeface="Arial"/>
                  <a:sym typeface="Arial"/>
                </a:rPr>
                <a:t>BÀI 1</a:t>
              </a:r>
            </a:p>
          </p:txBody>
        </p:sp>
        <p:sp>
          <p:nvSpPr>
            <p:cNvPr id="4" name="TextBox 3">
              <a:extLst>
                <a:ext uri="{FF2B5EF4-FFF2-40B4-BE49-F238E27FC236}">
                  <a16:creationId xmlns:a16="http://schemas.microsoft.com/office/drawing/2014/main" id="{31A601FE-6892-4EC6-ACDD-75D395FCC956}"/>
                </a:ext>
              </a:extLst>
            </p:cNvPr>
            <p:cNvSpPr txBox="1"/>
            <p:nvPr/>
          </p:nvSpPr>
          <p:spPr>
            <a:xfrm>
              <a:off x="337444" y="617893"/>
              <a:ext cx="1613647" cy="646331"/>
            </a:xfrm>
            <a:prstGeom prst="rect">
              <a:avLst/>
            </a:prstGeom>
            <a:noFill/>
          </p:spPr>
          <p:txBody>
            <a:bodyPr wrap="square" rtlCol="0">
              <a:spAutoFit/>
            </a:bodyPr>
            <a:lstStyle/>
            <a:p>
              <a:pPr defTabSz="914378">
                <a:buClr>
                  <a:srgbClr val="000000"/>
                </a:buClr>
              </a:pPr>
              <a:r>
                <a:rPr lang="en-US" sz="3600" kern="0" dirty="0">
                  <a:solidFill>
                    <a:srgbClr val="FFAB40"/>
                  </a:solidFill>
                  <a:latin typeface="UTM Cookies" panose="02040603050506020204" pitchFamily="18" charset="0"/>
                  <a:cs typeface="Arial"/>
                  <a:sym typeface="Arial"/>
                </a:rPr>
                <a:t>BÀI 1</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14597" y="1395696"/>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889087" y="1269261"/>
            <a:ext cx="6469604" cy="493148"/>
          </a:xfrm>
          <a:prstGeom prst="rect">
            <a:avLst/>
          </a:prstGeom>
          <a:noFill/>
        </p:spPr>
        <p:txBody>
          <a:bodyPr wrap="square" rtlCol="0">
            <a:spAutoFit/>
          </a:bodyPr>
          <a:lstStyle/>
          <a:p>
            <a:pPr algn="ctr" defTabSz="914378">
              <a:lnSpc>
                <a:spcPct val="150000"/>
              </a:lnSpc>
              <a:buClr>
                <a:srgbClr val="000000"/>
              </a:buClr>
            </a:pPr>
            <a:r>
              <a:rPr lang="vi-VN" sz="2000" kern="0">
                <a:solidFill>
                  <a:srgbClr val="000000"/>
                </a:solidFill>
                <a:latin typeface="UTM Avo" panose="02040603050506020204" pitchFamily="18" charset="0"/>
                <a:cs typeface="Arial"/>
                <a:sym typeface="Arial"/>
              </a:rPr>
              <a:t>Chơi trò chơi: </a:t>
            </a:r>
            <a:r>
              <a:rPr lang="vi-VN" sz="2000" b="1" kern="0">
                <a:solidFill>
                  <a:srgbClr val="000000"/>
                </a:solidFill>
                <a:latin typeface="UTM Avo" panose="02040603050506020204" pitchFamily="18" charset="0"/>
                <a:cs typeface="Arial"/>
                <a:sym typeface="Arial"/>
              </a:rPr>
              <a:t>Đoán tên bạn bè qua giọng nói.</a:t>
            </a:r>
            <a:endParaRPr lang="en-US" sz="2000" b="1" kern="0" dirty="0">
              <a:solidFill>
                <a:srgbClr val="000000"/>
              </a:solidFill>
              <a:latin typeface="UTM Avo" panose="02040603050506020204" pitchFamily="18" charset="0"/>
              <a:cs typeface="Arial"/>
              <a:sym typeface="Arial"/>
            </a:endParaRPr>
          </a:p>
        </p:txBody>
      </p:sp>
      <p:sp>
        <p:nvSpPr>
          <p:cNvPr id="13" name="TextBox 12">
            <a:extLst>
              <a:ext uri="{FF2B5EF4-FFF2-40B4-BE49-F238E27FC236}">
                <a16:creationId xmlns:a16="http://schemas.microsoft.com/office/drawing/2014/main" id="{7B5B728C-6E08-431C-95CB-497657ACF5B5}"/>
              </a:ext>
            </a:extLst>
          </p:cNvPr>
          <p:cNvSpPr txBox="1"/>
          <p:nvPr/>
        </p:nvSpPr>
        <p:spPr>
          <a:xfrm>
            <a:off x="1889087" y="197807"/>
            <a:ext cx="5693745" cy="854080"/>
          </a:xfrm>
          <a:prstGeom prst="rect">
            <a:avLst/>
          </a:prstGeom>
          <a:noFill/>
        </p:spPr>
        <p:txBody>
          <a:bodyPr wrap="square" rtlCol="0">
            <a:spAutoFit/>
          </a:bodyPr>
          <a:lstStyle/>
          <a:p>
            <a:pPr defTabSz="914378">
              <a:buClr>
                <a:srgbClr val="000000"/>
              </a:buClr>
              <a:defRPr/>
            </a:pPr>
            <a:r>
              <a:rPr lang="en-US" sz="4950" kern="0">
                <a:solidFill>
                  <a:srgbClr val="FFFFFF"/>
                </a:solidFill>
                <a:latin typeface="UTM Cookies" panose="02040603050506020204" pitchFamily="18" charset="0"/>
                <a:cs typeface="Arial"/>
                <a:sym typeface="Arial"/>
              </a:rPr>
              <a:t>Bài 1: </a:t>
            </a:r>
            <a:r>
              <a:rPr lang="vi-VN" sz="4950" kern="0">
                <a:solidFill>
                  <a:srgbClr val="FFFFFF"/>
                </a:solidFill>
                <a:latin typeface="UTM Cookies" panose="02040603050506020204" pitchFamily="18" charset="0"/>
                <a:cs typeface="Arial"/>
                <a:sym typeface="Arial"/>
              </a:rPr>
              <a:t>ĐI</a:t>
            </a:r>
            <a:r>
              <a:rPr lang="en-US" sz="4950" kern="0">
                <a:solidFill>
                  <a:srgbClr val="FFFFFF"/>
                </a:solidFill>
                <a:latin typeface="UTM Cookies" panose="02040603050506020204" pitchFamily="18" charset="0"/>
                <a:cs typeface="Arial"/>
                <a:sym typeface="Arial"/>
              </a:rPr>
              <a:t>Ề</a:t>
            </a:r>
            <a:r>
              <a:rPr lang="vi-VN" sz="4950" kern="0">
                <a:solidFill>
                  <a:srgbClr val="FFFFFF"/>
                </a:solidFill>
                <a:latin typeface="UTM Cookies" panose="02040603050506020204" pitchFamily="18" charset="0"/>
                <a:cs typeface="Arial"/>
                <a:sym typeface="Arial"/>
              </a:rPr>
              <a:t>U K</a:t>
            </a:r>
            <a:r>
              <a:rPr lang="en-US" sz="4950" kern="0">
                <a:solidFill>
                  <a:srgbClr val="FFFFFF"/>
                </a:solidFill>
                <a:latin typeface="UTM Cookies" panose="02040603050506020204" pitchFamily="18" charset="0"/>
                <a:cs typeface="Arial"/>
                <a:sym typeface="Arial"/>
              </a:rPr>
              <a:t>Ì</a:t>
            </a:r>
            <a:r>
              <a:rPr lang="vi-VN" sz="4950" kern="0">
                <a:solidFill>
                  <a:srgbClr val="FFFFFF"/>
                </a:solidFill>
                <a:latin typeface="UTM Cookies" panose="02040603050506020204" pitchFamily="18" charset="0"/>
                <a:cs typeface="Arial"/>
                <a:sym typeface="Arial"/>
              </a:rPr>
              <a:t> DIỆU </a:t>
            </a:r>
            <a:endParaRPr lang="en-US" sz="4950" kern="0" dirty="0">
              <a:solidFill>
                <a:srgbClr val="FFFFFF"/>
              </a:solidFill>
              <a:latin typeface="UTM Cookies" panose="02040603050506020204" pitchFamily="18" charset="0"/>
              <a:cs typeface="Arial"/>
              <a:sym typeface="Arial"/>
            </a:endParaRPr>
          </a:p>
        </p:txBody>
      </p:sp>
      <p:pic>
        <p:nvPicPr>
          <p:cNvPr id="8194" name="Picture 2" descr="150+ Two Children Talking Illustrations, Royalty-Free Vector Graphics &amp;  Clip Art - iStock | Two children talking in class, Two children talking  classroom">
            <a:extLst>
              <a:ext uri="{FF2B5EF4-FFF2-40B4-BE49-F238E27FC236}">
                <a16:creationId xmlns:a16="http://schemas.microsoft.com/office/drawing/2014/main" id="{FD38ED6A-A9E8-46DB-A111-E2410952DB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262" y="1794808"/>
            <a:ext cx="2965476" cy="29557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D078BCA-5162-4023-8DD3-11D534ACEDF0}"/>
              </a:ext>
            </a:extLst>
          </p:cNvPr>
          <p:cNvSpPr txBox="1"/>
          <p:nvPr/>
        </p:nvSpPr>
        <p:spPr>
          <a:xfrm>
            <a:off x="3720647" y="2201167"/>
            <a:ext cx="1702706" cy="393634"/>
          </a:xfrm>
          <a:prstGeom prst="rect">
            <a:avLst/>
          </a:prstGeom>
          <a:noFill/>
        </p:spPr>
        <p:txBody>
          <a:bodyPr wrap="square" rtlCol="0">
            <a:spAutoFit/>
          </a:bodyPr>
          <a:lstStyle/>
          <a:p>
            <a:pPr algn="ctr" defTabSz="914378">
              <a:lnSpc>
                <a:spcPct val="150000"/>
              </a:lnSpc>
              <a:buClr>
                <a:srgbClr val="000000"/>
              </a:buClr>
            </a:pPr>
            <a:r>
              <a:rPr lang="en-US" sz="1500" b="1" kern="0">
                <a:solidFill>
                  <a:srgbClr val="000000"/>
                </a:solidFill>
                <a:latin typeface="UTM Avo" panose="02040603050506020204" pitchFamily="18" charset="0"/>
                <a:cs typeface="Arial"/>
                <a:sym typeface="Arial"/>
              </a:rPr>
              <a:t>A lô, bạn là ai?</a:t>
            </a:r>
            <a:endParaRPr lang="en-US" sz="1500" b="1" kern="0" dirty="0">
              <a:solidFill>
                <a:srgbClr val="000000"/>
              </a:solidFill>
              <a:latin typeface="UTM Avo" panose="02040603050506020204" pitchFamily="18" charset="0"/>
              <a:cs typeface="Arial"/>
              <a:sym typeface="Arial"/>
            </a:endParaRPr>
          </a:p>
        </p:txBody>
      </p:sp>
    </p:spTree>
    <p:custDataLst>
      <p:tags r:id="rId1"/>
    </p:custDataLst>
    <p:extLst>
      <p:ext uri="{BB962C8B-B14F-4D97-AF65-F5344CB8AC3E}">
        <p14:creationId xmlns:p14="http://schemas.microsoft.com/office/powerpoint/2010/main" val="299781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anim calcmode="lin" valueType="num">
                                      <p:cBhvr additive="base">
                                        <p:cTn id="19" dur="500" fill="hold"/>
                                        <p:tgtEl>
                                          <p:spTgt spid="8194"/>
                                        </p:tgtEl>
                                        <p:attrNameLst>
                                          <p:attrName>ppt_x</p:attrName>
                                        </p:attrNameLst>
                                      </p:cBhvr>
                                      <p:tavLst>
                                        <p:tav tm="0">
                                          <p:val>
                                            <p:strVal val="#ppt_x"/>
                                          </p:val>
                                        </p:tav>
                                        <p:tav tm="100000">
                                          <p:val>
                                            <p:strVal val="#ppt_x"/>
                                          </p:val>
                                        </p:tav>
                                      </p:tavLst>
                                    </p:anim>
                                    <p:anim calcmode="lin" valueType="num">
                                      <p:cBhvr additive="base">
                                        <p:cTn id="20" dur="500" fill="hold"/>
                                        <p:tgtEl>
                                          <p:spTgt spid="819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6" name="图片 20">
            <a:extLst>
              <a:ext uri="{FF2B5EF4-FFF2-40B4-BE49-F238E27FC236}">
                <a16:creationId xmlns:a16="http://schemas.microsoft.com/office/drawing/2014/main" id="{C30B8D61-C7EF-49EF-88A9-A279A3A8C2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415156" cy="159248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30" name="图片 2" descr="E:\设计\PPT\图层 1.png图层 1">
            <a:extLst>
              <a:ext uri="{FF2B5EF4-FFF2-40B4-BE49-F238E27FC236}">
                <a16:creationId xmlns:a16="http://schemas.microsoft.com/office/drawing/2014/main" id="{BC2D3503-39E7-4880-AF40-F37D3F536054}"/>
              </a:ext>
            </a:extLst>
          </p:cNvPr>
          <p:cNvPicPr>
            <a:picLocks noChangeAspect="1"/>
          </p:cNvPicPr>
          <p:nvPr/>
        </p:nvPicPr>
        <p:blipFill>
          <a:blip r:embed="rId4"/>
          <a:srcRect/>
          <a:stretch>
            <a:fillRect/>
          </a:stretch>
        </p:blipFill>
        <p:spPr>
          <a:xfrm>
            <a:off x="420053" y="200978"/>
            <a:ext cx="8303895" cy="4741545"/>
          </a:xfrm>
          <a:prstGeom prst="rect">
            <a:avLst/>
          </a:prstGeom>
          <a:effectLst>
            <a:outerShdw blurRad="50800" dist="38100" dir="5400000" algn="t" rotWithShape="0">
              <a:prstClr val="black">
                <a:alpha val="40000"/>
              </a:prstClr>
            </a:outerShdw>
          </a:effectLst>
        </p:spPr>
      </p:pic>
      <p:sp>
        <p:nvSpPr>
          <p:cNvPr id="31" name="五角星 157">
            <a:extLst>
              <a:ext uri="{FF2B5EF4-FFF2-40B4-BE49-F238E27FC236}">
                <a16:creationId xmlns:a16="http://schemas.microsoft.com/office/drawing/2014/main" id="{FFAC69AA-4522-4167-B855-0F1FE24CA794}"/>
              </a:ext>
            </a:extLst>
          </p:cNvPr>
          <p:cNvSpPr/>
          <p:nvPr/>
        </p:nvSpPr>
        <p:spPr>
          <a:xfrm>
            <a:off x="395288" y="277654"/>
            <a:ext cx="274320" cy="258128"/>
          </a:xfrm>
          <a:prstGeom prst="star5">
            <a:avLst>
              <a:gd name="adj" fmla="val 27704"/>
              <a:gd name="hf" fmla="val 105146"/>
              <a:gd name="vf" fmla="val 110557"/>
            </a:avLst>
          </a:prstGeom>
          <a:noFill/>
          <a:ln w="25400">
            <a:solidFill>
              <a:schemeClr val="bg1"/>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ea typeface="微软雅黑"/>
            </a:endParaRPr>
          </a:p>
        </p:txBody>
      </p:sp>
      <p:sp>
        <p:nvSpPr>
          <p:cNvPr id="32" name="五角星 162">
            <a:extLst>
              <a:ext uri="{FF2B5EF4-FFF2-40B4-BE49-F238E27FC236}">
                <a16:creationId xmlns:a16="http://schemas.microsoft.com/office/drawing/2014/main" id="{6BFDD813-1173-4585-857A-7D510605F366}"/>
              </a:ext>
            </a:extLst>
          </p:cNvPr>
          <p:cNvSpPr/>
          <p:nvPr/>
        </p:nvSpPr>
        <p:spPr>
          <a:xfrm>
            <a:off x="8462486" y="228124"/>
            <a:ext cx="379095" cy="357188"/>
          </a:xfrm>
          <a:prstGeom prst="star5">
            <a:avLst>
              <a:gd name="adj" fmla="val 27704"/>
              <a:gd name="hf" fmla="val 105146"/>
              <a:gd name="vf" fmla="val 110557"/>
            </a:avLst>
          </a:prstGeom>
          <a:noFill/>
          <a:ln w="25400">
            <a:solidFill>
              <a:schemeClr val="bg1"/>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ea typeface="微软雅黑"/>
            </a:endParaRPr>
          </a:p>
        </p:txBody>
      </p:sp>
      <p:grpSp>
        <p:nvGrpSpPr>
          <p:cNvPr id="45" name="Google Shape;4025;p26">
            <a:extLst>
              <a:ext uri="{FF2B5EF4-FFF2-40B4-BE49-F238E27FC236}">
                <a16:creationId xmlns:a16="http://schemas.microsoft.com/office/drawing/2014/main" id="{3584DB5A-D008-49AC-8763-D7900B61C25D}"/>
              </a:ext>
            </a:extLst>
          </p:cNvPr>
          <p:cNvGrpSpPr/>
          <p:nvPr/>
        </p:nvGrpSpPr>
        <p:grpSpPr>
          <a:xfrm rot="5400000">
            <a:off x="7461171" y="4155044"/>
            <a:ext cx="396716" cy="1504950"/>
            <a:chOff x="393250" y="2490600"/>
            <a:chExt cx="653494" cy="2478093"/>
          </a:xfrm>
          <a:solidFill>
            <a:schemeClr val="bg1"/>
          </a:solidFill>
        </p:grpSpPr>
        <p:sp>
          <p:nvSpPr>
            <p:cNvPr id="46" name="Google Shape;4026;p26">
              <a:extLst>
                <a:ext uri="{FF2B5EF4-FFF2-40B4-BE49-F238E27FC236}">
                  <a16:creationId xmlns:a16="http://schemas.microsoft.com/office/drawing/2014/main" id="{79A31F05-0F71-42F1-A1A7-AB4709B68EAD}"/>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rgbClr val="5A9FE4"/>
              </a:solidFill>
            </a:ln>
          </p:spPr>
          <p:txBody>
            <a:bodyPr spcFirstLastPara="1" wrap="square" lIns="68569" tIns="68569" rIns="68569" bIns="68569" anchor="ctr" anchorCtr="0">
              <a:noAutofit/>
            </a:bodyPr>
            <a:lstStyle/>
            <a:p>
              <a:pPr>
                <a:defRPr/>
              </a:pPr>
              <a:endParaRPr>
                <a:solidFill>
                  <a:prstClr val="black"/>
                </a:solidFill>
                <a:latin typeface="Arial"/>
                <a:ea typeface="微软雅黑"/>
              </a:endParaRPr>
            </a:p>
          </p:txBody>
        </p:sp>
        <p:sp>
          <p:nvSpPr>
            <p:cNvPr id="47" name="Google Shape;4027;p26">
              <a:extLst>
                <a:ext uri="{FF2B5EF4-FFF2-40B4-BE49-F238E27FC236}">
                  <a16:creationId xmlns:a16="http://schemas.microsoft.com/office/drawing/2014/main" id="{EE4F8B7F-9553-4C47-AE22-A3C421ADD775}"/>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5A9FE4"/>
              </a:solidFill>
              <a:prstDash val="solid"/>
              <a:round/>
              <a:headEnd type="none" w="sm" len="sm"/>
              <a:tailEnd type="none" w="sm" len="sm"/>
            </a:ln>
          </p:spPr>
          <p:txBody>
            <a:bodyPr spcFirstLastPara="1" wrap="square" lIns="68569" tIns="68569" rIns="68569" bIns="68569" anchor="ctr" anchorCtr="0">
              <a:noAutofit/>
            </a:bodyPr>
            <a:lstStyle/>
            <a:p>
              <a:pPr>
                <a:defRPr/>
              </a:pPr>
              <a:endParaRPr>
                <a:solidFill>
                  <a:prstClr val="black"/>
                </a:solidFill>
                <a:latin typeface="Arial"/>
                <a:ea typeface="微软雅黑"/>
              </a:endParaRPr>
            </a:p>
          </p:txBody>
        </p:sp>
        <p:sp>
          <p:nvSpPr>
            <p:cNvPr id="48" name="Google Shape;4028;p26">
              <a:extLst>
                <a:ext uri="{FF2B5EF4-FFF2-40B4-BE49-F238E27FC236}">
                  <a16:creationId xmlns:a16="http://schemas.microsoft.com/office/drawing/2014/main" id="{2105B553-9ADB-4482-B0A8-6071BD05375A}"/>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rgbClr val="5A9FE4"/>
              </a:solidFill>
            </a:ln>
          </p:spPr>
          <p:txBody>
            <a:bodyPr spcFirstLastPara="1" wrap="square" lIns="68569" tIns="68569" rIns="68569" bIns="68569" anchor="ctr" anchorCtr="0">
              <a:noAutofit/>
            </a:bodyPr>
            <a:lstStyle/>
            <a:p>
              <a:pPr>
                <a:defRPr/>
              </a:pPr>
              <a:endParaRPr>
                <a:solidFill>
                  <a:prstClr val="black"/>
                </a:solidFill>
                <a:latin typeface="Arial"/>
                <a:ea typeface="微软雅黑"/>
              </a:endParaRPr>
            </a:p>
          </p:txBody>
        </p:sp>
        <p:sp>
          <p:nvSpPr>
            <p:cNvPr id="49" name="Google Shape;4029;p26">
              <a:extLst>
                <a:ext uri="{FF2B5EF4-FFF2-40B4-BE49-F238E27FC236}">
                  <a16:creationId xmlns:a16="http://schemas.microsoft.com/office/drawing/2014/main" id="{3EE58EE3-E623-4134-8892-14DF367BB3B8}"/>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68569" tIns="68569" rIns="68569" bIns="68569" anchor="ctr" anchorCtr="0">
              <a:noAutofit/>
            </a:bodyPr>
            <a:lstStyle/>
            <a:p>
              <a:pPr>
                <a:defRPr/>
              </a:pPr>
              <a:endParaRPr>
                <a:solidFill>
                  <a:prstClr val="black"/>
                </a:solidFill>
                <a:latin typeface="Arial"/>
                <a:ea typeface="微软雅黑"/>
              </a:endParaRPr>
            </a:p>
          </p:txBody>
        </p:sp>
        <p:sp>
          <p:nvSpPr>
            <p:cNvPr id="50" name="Google Shape;4030;p26">
              <a:extLst>
                <a:ext uri="{FF2B5EF4-FFF2-40B4-BE49-F238E27FC236}">
                  <a16:creationId xmlns:a16="http://schemas.microsoft.com/office/drawing/2014/main" id="{FBA84F2B-76C8-41F6-BF56-DCF55F6145E7}"/>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rgbClr val="5A9FE4"/>
              </a:solidFill>
            </a:ln>
          </p:spPr>
          <p:txBody>
            <a:bodyPr spcFirstLastPara="1" wrap="square" lIns="68569" tIns="68569" rIns="68569" bIns="68569" anchor="ctr" anchorCtr="0">
              <a:noAutofit/>
            </a:bodyPr>
            <a:lstStyle/>
            <a:p>
              <a:pPr>
                <a:defRPr/>
              </a:pPr>
              <a:endParaRPr>
                <a:solidFill>
                  <a:prstClr val="black"/>
                </a:solidFill>
                <a:latin typeface="Arial"/>
                <a:ea typeface="微软雅黑"/>
              </a:endParaRPr>
            </a:p>
          </p:txBody>
        </p:sp>
        <p:sp>
          <p:nvSpPr>
            <p:cNvPr id="51" name="Google Shape;4031;p26">
              <a:extLst>
                <a:ext uri="{FF2B5EF4-FFF2-40B4-BE49-F238E27FC236}">
                  <a16:creationId xmlns:a16="http://schemas.microsoft.com/office/drawing/2014/main" id="{86BB53E9-F620-4D34-A5B4-96EBA52F753A}"/>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68569" tIns="68569" rIns="68569" bIns="68569" anchor="ctr" anchorCtr="0">
              <a:noAutofit/>
            </a:bodyPr>
            <a:lstStyle/>
            <a:p>
              <a:pPr>
                <a:defRPr/>
              </a:pPr>
              <a:endParaRPr>
                <a:solidFill>
                  <a:prstClr val="black"/>
                </a:solidFill>
                <a:latin typeface="Arial"/>
                <a:ea typeface="微软雅黑"/>
              </a:endParaRPr>
            </a:p>
          </p:txBody>
        </p:sp>
        <p:sp>
          <p:nvSpPr>
            <p:cNvPr id="52" name="Google Shape;4032;p26">
              <a:extLst>
                <a:ext uri="{FF2B5EF4-FFF2-40B4-BE49-F238E27FC236}">
                  <a16:creationId xmlns:a16="http://schemas.microsoft.com/office/drawing/2014/main" id="{090EA386-9806-4431-8346-DE8D3AAF625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rgbClr val="5A9FE4"/>
              </a:solidFill>
            </a:ln>
          </p:spPr>
          <p:txBody>
            <a:bodyPr spcFirstLastPara="1" wrap="square" lIns="68569" tIns="68569" rIns="68569" bIns="68569" anchor="ctr" anchorCtr="0">
              <a:noAutofit/>
            </a:bodyPr>
            <a:lstStyle/>
            <a:p>
              <a:pPr>
                <a:defRPr/>
              </a:pPr>
              <a:endParaRPr>
                <a:solidFill>
                  <a:prstClr val="black"/>
                </a:solidFill>
                <a:latin typeface="Arial"/>
                <a:ea typeface="微软雅黑"/>
              </a:endParaRPr>
            </a:p>
          </p:txBody>
        </p:sp>
        <p:sp>
          <p:nvSpPr>
            <p:cNvPr id="53" name="Google Shape;4033;p26">
              <a:extLst>
                <a:ext uri="{FF2B5EF4-FFF2-40B4-BE49-F238E27FC236}">
                  <a16:creationId xmlns:a16="http://schemas.microsoft.com/office/drawing/2014/main" id="{FF1E3888-1BA4-4617-8EE4-9562D3D2C138}"/>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5A9FE4"/>
              </a:solidFill>
              <a:prstDash val="solid"/>
              <a:round/>
              <a:headEnd type="none" w="sm" len="sm"/>
              <a:tailEnd type="none" w="sm" len="sm"/>
            </a:ln>
          </p:spPr>
          <p:txBody>
            <a:bodyPr spcFirstLastPara="1" wrap="square" lIns="68569" tIns="68569" rIns="68569" bIns="68569" anchor="ctr" anchorCtr="0">
              <a:noAutofit/>
            </a:bodyPr>
            <a:lstStyle/>
            <a:p>
              <a:pPr>
                <a:defRPr/>
              </a:pPr>
              <a:endParaRPr>
                <a:solidFill>
                  <a:prstClr val="black"/>
                </a:solidFill>
                <a:latin typeface="Arial"/>
                <a:ea typeface="微软雅黑"/>
              </a:endParaRPr>
            </a:p>
          </p:txBody>
        </p:sp>
        <p:sp>
          <p:nvSpPr>
            <p:cNvPr id="54" name="Google Shape;4034;p26">
              <a:extLst>
                <a:ext uri="{FF2B5EF4-FFF2-40B4-BE49-F238E27FC236}">
                  <a16:creationId xmlns:a16="http://schemas.microsoft.com/office/drawing/2014/main" id="{F6F488F8-D4DB-4685-AD69-6422A9A78DF8}"/>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rgbClr val="5A9FE4"/>
              </a:solidFill>
            </a:ln>
          </p:spPr>
          <p:txBody>
            <a:bodyPr spcFirstLastPara="1" wrap="square" lIns="68569" tIns="68569" rIns="68569" bIns="68569" anchor="ctr" anchorCtr="0">
              <a:noAutofit/>
            </a:bodyPr>
            <a:lstStyle/>
            <a:p>
              <a:pPr>
                <a:defRPr/>
              </a:pPr>
              <a:endParaRPr>
                <a:solidFill>
                  <a:prstClr val="black"/>
                </a:solidFill>
                <a:latin typeface="Arial"/>
                <a:ea typeface="微软雅黑"/>
              </a:endParaRPr>
            </a:p>
          </p:txBody>
        </p:sp>
        <p:sp>
          <p:nvSpPr>
            <p:cNvPr id="55" name="Google Shape;4035;p26">
              <a:extLst>
                <a:ext uri="{FF2B5EF4-FFF2-40B4-BE49-F238E27FC236}">
                  <a16:creationId xmlns:a16="http://schemas.microsoft.com/office/drawing/2014/main" id="{FF0803DA-12DD-4BEE-B8D4-C8150915666F}"/>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5A9FE4"/>
              </a:solidFill>
              <a:prstDash val="solid"/>
              <a:round/>
              <a:headEnd type="none" w="sm" len="sm"/>
              <a:tailEnd type="none" w="sm" len="sm"/>
            </a:ln>
          </p:spPr>
          <p:txBody>
            <a:bodyPr spcFirstLastPara="1" wrap="square" lIns="68569" tIns="68569" rIns="68569" bIns="68569" anchor="ctr" anchorCtr="0">
              <a:noAutofit/>
            </a:bodyPr>
            <a:lstStyle/>
            <a:p>
              <a:pPr>
                <a:defRPr/>
              </a:pPr>
              <a:endParaRPr>
                <a:solidFill>
                  <a:prstClr val="black"/>
                </a:solidFill>
                <a:latin typeface="Arial"/>
                <a:ea typeface="微软雅黑"/>
              </a:endParaRPr>
            </a:p>
          </p:txBody>
        </p:sp>
      </p:grpSp>
      <p:grpSp>
        <p:nvGrpSpPr>
          <p:cNvPr id="56" name="组合 69">
            <a:extLst>
              <a:ext uri="{FF2B5EF4-FFF2-40B4-BE49-F238E27FC236}">
                <a16:creationId xmlns:a16="http://schemas.microsoft.com/office/drawing/2014/main" id="{386FEB96-5A68-4B14-8B0F-610A0A8976A0}"/>
              </a:ext>
            </a:extLst>
          </p:cNvPr>
          <p:cNvGrpSpPr/>
          <p:nvPr/>
        </p:nvGrpSpPr>
        <p:grpSpPr>
          <a:xfrm>
            <a:off x="1676591" y="535097"/>
            <a:ext cx="6472553" cy="496125"/>
            <a:chOff x="8454" y="2472"/>
            <a:chExt cx="2266" cy="492"/>
          </a:xfrm>
        </p:grpSpPr>
        <p:sp>
          <p:nvSpPr>
            <p:cNvPr id="57" name="圆角矩形 71">
              <a:extLst>
                <a:ext uri="{FF2B5EF4-FFF2-40B4-BE49-F238E27FC236}">
                  <a16:creationId xmlns:a16="http://schemas.microsoft.com/office/drawing/2014/main" id="{534199A2-C472-4B53-A815-0BD5A0A68D1E}"/>
                </a:ext>
              </a:extLst>
            </p:cNvPr>
            <p:cNvSpPr/>
            <p:nvPr/>
          </p:nvSpPr>
          <p:spPr>
            <a:xfrm>
              <a:off x="8454" y="2472"/>
              <a:ext cx="2116" cy="492"/>
            </a:xfrm>
            <a:prstGeom prst="roundRect">
              <a:avLst/>
            </a:prstGeom>
            <a:solidFill>
              <a:srgbClr val="FDDC19"/>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750">
                <a:ln w="12700">
                  <a:solidFill>
                    <a:prstClr val="white"/>
                  </a:solidFill>
                </a:ln>
                <a:solidFill>
                  <a:srgbClr val="5A9FE4"/>
                </a:solidFill>
                <a:latin typeface="字魂151号-联盟综艺体" panose="00000500000000000000" charset="-122"/>
                <a:ea typeface="字魂151号-联盟综艺体" panose="00000500000000000000" charset="-122"/>
              </a:endParaRPr>
            </a:p>
          </p:txBody>
        </p:sp>
        <p:sp>
          <p:nvSpPr>
            <p:cNvPr id="58" name="文本框 72">
              <a:extLst>
                <a:ext uri="{FF2B5EF4-FFF2-40B4-BE49-F238E27FC236}">
                  <a16:creationId xmlns:a16="http://schemas.microsoft.com/office/drawing/2014/main" id="{65881DF7-2C4D-4387-B474-C333818015BB}"/>
                </a:ext>
              </a:extLst>
            </p:cNvPr>
            <p:cNvSpPr txBox="1"/>
            <p:nvPr/>
          </p:nvSpPr>
          <p:spPr>
            <a:xfrm>
              <a:off x="8454" y="2478"/>
              <a:ext cx="2266" cy="447"/>
            </a:xfrm>
            <a:prstGeom prst="rect">
              <a:avLst/>
            </a:prstGeom>
            <a:noFill/>
            <a:ln>
              <a:noFill/>
            </a:ln>
          </p:spPr>
          <p:txBody>
            <a:bodyPr wrap="square" rtlCol="0">
              <a:spAutoFit/>
            </a:bodyPr>
            <a:lstStyle/>
            <a:p>
              <a:pPr>
                <a:lnSpc>
                  <a:spcPct val="110000"/>
                </a:lnSpc>
                <a:defRPr/>
              </a:pPr>
              <a:r>
                <a:rPr lang="vi-VN" altLang="zh-CN" sz="2400" b="1">
                  <a:solidFill>
                    <a:prstClr val="black"/>
                  </a:solidFill>
                  <a:latin typeface="UTM Nokia Standard" panose="02040603050506020204" pitchFamily="18" charset="0"/>
                  <a:ea typeface="微软雅黑"/>
                  <a:sym typeface="+mn-lt"/>
                </a:rPr>
                <a:t>Tham gia ngay cuộc thi Toán tư duy Bkids</a:t>
              </a:r>
            </a:p>
          </p:txBody>
        </p:sp>
      </p:grpSp>
      <p:grpSp>
        <p:nvGrpSpPr>
          <p:cNvPr id="59" name="组合 136">
            <a:extLst>
              <a:ext uri="{FF2B5EF4-FFF2-40B4-BE49-F238E27FC236}">
                <a16:creationId xmlns:a16="http://schemas.microsoft.com/office/drawing/2014/main" id="{6C17A7C5-7C62-4C22-8DD6-A9FFD1F1ADEF}"/>
              </a:ext>
            </a:extLst>
          </p:cNvPr>
          <p:cNvGrpSpPr/>
          <p:nvPr/>
        </p:nvGrpSpPr>
        <p:grpSpPr>
          <a:xfrm>
            <a:off x="990601" y="683419"/>
            <a:ext cx="7479506" cy="582930"/>
            <a:chOff x="2080" y="1435"/>
            <a:chExt cx="15705" cy="1224"/>
          </a:xfrm>
        </p:grpSpPr>
        <p:grpSp>
          <p:nvGrpSpPr>
            <p:cNvPr id="60" name="组合 104">
              <a:extLst>
                <a:ext uri="{FF2B5EF4-FFF2-40B4-BE49-F238E27FC236}">
                  <a16:creationId xmlns:a16="http://schemas.microsoft.com/office/drawing/2014/main" id="{1F52480E-F1BD-4F4E-B3BF-FB39F52F8AF4}"/>
                </a:ext>
              </a:extLst>
            </p:cNvPr>
            <p:cNvGrpSpPr/>
            <p:nvPr/>
          </p:nvGrpSpPr>
          <p:grpSpPr>
            <a:xfrm>
              <a:off x="16083" y="1435"/>
              <a:ext cx="1703" cy="1225"/>
              <a:chOff x="1295" y="947"/>
              <a:chExt cx="1703" cy="1225"/>
            </a:xfrm>
            <a:solidFill>
              <a:srgbClr val="FDDC19"/>
            </a:solidFill>
          </p:grpSpPr>
          <p:grpSp>
            <p:nvGrpSpPr>
              <p:cNvPr id="66" name="组合 105">
                <a:extLst>
                  <a:ext uri="{FF2B5EF4-FFF2-40B4-BE49-F238E27FC236}">
                    <a16:creationId xmlns:a16="http://schemas.microsoft.com/office/drawing/2014/main" id="{CF157248-B0FC-4FA6-97BE-D3FA157F02C7}"/>
                  </a:ext>
                </a:extLst>
              </p:cNvPr>
              <p:cNvGrpSpPr/>
              <p:nvPr/>
            </p:nvGrpSpPr>
            <p:grpSpPr>
              <a:xfrm>
                <a:off x="1446" y="947"/>
                <a:ext cx="1552" cy="1085"/>
                <a:chOff x="1446" y="947"/>
                <a:chExt cx="1552" cy="1085"/>
              </a:xfrm>
              <a:grpFill/>
            </p:grpSpPr>
            <p:sp>
              <p:nvSpPr>
                <p:cNvPr id="68" name="五角星 107">
                  <a:extLst>
                    <a:ext uri="{FF2B5EF4-FFF2-40B4-BE49-F238E27FC236}">
                      <a16:creationId xmlns:a16="http://schemas.microsoft.com/office/drawing/2014/main" id="{C1C3D4B4-8618-4D44-AD5F-9A0AEE77D075}"/>
                    </a:ext>
                  </a:extLst>
                </p:cNvPr>
                <p:cNvSpPr/>
                <p:nvPr/>
              </p:nvSpPr>
              <p:spPr>
                <a:xfrm>
                  <a:off x="1446" y="947"/>
                  <a:ext cx="576" cy="542"/>
                </a:xfrm>
                <a:prstGeom prst="star5">
                  <a:avLst>
                    <a:gd name="adj" fmla="val 27704"/>
                    <a:gd name="hf" fmla="val 105146"/>
                    <a:gd name="vf" fmla="val 110557"/>
                  </a:avLst>
                </a:prstGeom>
                <a:grpFill/>
                <a:ln w="25400">
                  <a:solidFill>
                    <a:srgbClr val="5A9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ea typeface="微软雅黑"/>
                  </a:endParaRPr>
                </a:p>
              </p:txBody>
            </p:sp>
            <p:sp>
              <p:nvSpPr>
                <p:cNvPr id="69" name="五角星 108">
                  <a:extLst>
                    <a:ext uri="{FF2B5EF4-FFF2-40B4-BE49-F238E27FC236}">
                      <a16:creationId xmlns:a16="http://schemas.microsoft.com/office/drawing/2014/main" id="{151EBBCA-3E98-414D-9575-F7FC912E39D2}"/>
                    </a:ext>
                  </a:extLst>
                </p:cNvPr>
                <p:cNvSpPr/>
                <p:nvPr/>
              </p:nvSpPr>
              <p:spPr>
                <a:xfrm>
                  <a:off x="2202" y="1282"/>
                  <a:ext cx="796" cy="750"/>
                </a:xfrm>
                <a:prstGeom prst="star5">
                  <a:avLst>
                    <a:gd name="adj" fmla="val 27704"/>
                    <a:gd name="hf" fmla="val 105146"/>
                    <a:gd name="vf" fmla="val 110557"/>
                  </a:avLst>
                </a:prstGeom>
                <a:grpFill/>
                <a:ln w="25400">
                  <a:solidFill>
                    <a:srgbClr val="5A9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ea typeface="微软雅黑"/>
                  </a:endParaRPr>
                </a:p>
              </p:txBody>
            </p:sp>
          </p:grpSp>
          <p:sp>
            <p:nvSpPr>
              <p:cNvPr id="67" name="五角星 109">
                <a:extLst>
                  <a:ext uri="{FF2B5EF4-FFF2-40B4-BE49-F238E27FC236}">
                    <a16:creationId xmlns:a16="http://schemas.microsoft.com/office/drawing/2014/main" id="{ABC9F291-89FE-4153-BE9A-F47C7FD1240C}"/>
                  </a:ext>
                </a:extLst>
              </p:cNvPr>
              <p:cNvSpPr/>
              <p:nvPr/>
            </p:nvSpPr>
            <p:spPr>
              <a:xfrm>
                <a:off x="1295" y="1754"/>
                <a:ext cx="445" cy="419"/>
              </a:xfrm>
              <a:prstGeom prst="star5">
                <a:avLst>
                  <a:gd name="adj" fmla="val 27704"/>
                  <a:gd name="hf" fmla="val 105146"/>
                  <a:gd name="vf" fmla="val 110557"/>
                </a:avLst>
              </a:prstGeom>
              <a:grpFill/>
              <a:ln w="25400">
                <a:solidFill>
                  <a:srgbClr val="5A9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ea typeface="微软雅黑"/>
                </a:endParaRPr>
              </a:p>
            </p:txBody>
          </p:sp>
        </p:grpSp>
        <p:grpSp>
          <p:nvGrpSpPr>
            <p:cNvPr id="61" name="组合 106">
              <a:extLst>
                <a:ext uri="{FF2B5EF4-FFF2-40B4-BE49-F238E27FC236}">
                  <a16:creationId xmlns:a16="http://schemas.microsoft.com/office/drawing/2014/main" id="{F87C66A9-6C7B-4B35-B069-4128BB107135}"/>
                </a:ext>
              </a:extLst>
            </p:cNvPr>
            <p:cNvGrpSpPr/>
            <p:nvPr/>
          </p:nvGrpSpPr>
          <p:grpSpPr>
            <a:xfrm>
              <a:off x="2080" y="1435"/>
              <a:ext cx="1703" cy="1225"/>
              <a:chOff x="1295" y="947"/>
              <a:chExt cx="1703" cy="1225"/>
            </a:xfrm>
            <a:solidFill>
              <a:srgbClr val="FDDC19"/>
            </a:solidFill>
          </p:grpSpPr>
          <p:grpSp>
            <p:nvGrpSpPr>
              <p:cNvPr id="62" name="组合 110">
                <a:extLst>
                  <a:ext uri="{FF2B5EF4-FFF2-40B4-BE49-F238E27FC236}">
                    <a16:creationId xmlns:a16="http://schemas.microsoft.com/office/drawing/2014/main" id="{0F1ACD15-55BE-410E-90F9-4B3512B7C5CC}"/>
                  </a:ext>
                </a:extLst>
              </p:cNvPr>
              <p:cNvGrpSpPr/>
              <p:nvPr/>
            </p:nvGrpSpPr>
            <p:grpSpPr>
              <a:xfrm>
                <a:off x="1446" y="947"/>
                <a:ext cx="1552" cy="1085"/>
                <a:chOff x="1446" y="947"/>
                <a:chExt cx="1552" cy="1085"/>
              </a:xfrm>
              <a:grpFill/>
            </p:grpSpPr>
            <p:sp>
              <p:nvSpPr>
                <p:cNvPr id="64" name="五角星 111">
                  <a:extLst>
                    <a:ext uri="{FF2B5EF4-FFF2-40B4-BE49-F238E27FC236}">
                      <a16:creationId xmlns:a16="http://schemas.microsoft.com/office/drawing/2014/main" id="{EBAE1A49-8370-4710-9468-15AF17988A75}"/>
                    </a:ext>
                  </a:extLst>
                </p:cNvPr>
                <p:cNvSpPr/>
                <p:nvPr/>
              </p:nvSpPr>
              <p:spPr>
                <a:xfrm>
                  <a:off x="1446" y="947"/>
                  <a:ext cx="576" cy="542"/>
                </a:xfrm>
                <a:prstGeom prst="star5">
                  <a:avLst>
                    <a:gd name="adj" fmla="val 27704"/>
                    <a:gd name="hf" fmla="val 105146"/>
                    <a:gd name="vf" fmla="val 110557"/>
                  </a:avLst>
                </a:prstGeom>
                <a:grpFill/>
                <a:ln w="25400">
                  <a:solidFill>
                    <a:srgbClr val="5A9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ea typeface="微软雅黑"/>
                  </a:endParaRPr>
                </a:p>
              </p:txBody>
            </p:sp>
            <p:sp>
              <p:nvSpPr>
                <p:cNvPr id="65" name="五角星 134">
                  <a:extLst>
                    <a:ext uri="{FF2B5EF4-FFF2-40B4-BE49-F238E27FC236}">
                      <a16:creationId xmlns:a16="http://schemas.microsoft.com/office/drawing/2014/main" id="{5A72B8CB-8184-4868-89E4-F11052F57381}"/>
                    </a:ext>
                  </a:extLst>
                </p:cNvPr>
                <p:cNvSpPr/>
                <p:nvPr/>
              </p:nvSpPr>
              <p:spPr>
                <a:xfrm>
                  <a:off x="2202" y="1282"/>
                  <a:ext cx="796" cy="750"/>
                </a:xfrm>
                <a:prstGeom prst="star5">
                  <a:avLst>
                    <a:gd name="adj" fmla="val 27704"/>
                    <a:gd name="hf" fmla="val 105146"/>
                    <a:gd name="vf" fmla="val 110557"/>
                  </a:avLst>
                </a:prstGeom>
                <a:grpFill/>
                <a:ln w="25400">
                  <a:solidFill>
                    <a:srgbClr val="5A9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ea typeface="微软雅黑"/>
                  </a:endParaRPr>
                </a:p>
              </p:txBody>
            </p:sp>
          </p:grpSp>
          <p:sp>
            <p:nvSpPr>
              <p:cNvPr id="63" name="五角星 135">
                <a:extLst>
                  <a:ext uri="{FF2B5EF4-FFF2-40B4-BE49-F238E27FC236}">
                    <a16:creationId xmlns:a16="http://schemas.microsoft.com/office/drawing/2014/main" id="{4D4C1307-B458-4B11-852D-F549A381377C}"/>
                  </a:ext>
                </a:extLst>
              </p:cNvPr>
              <p:cNvSpPr/>
              <p:nvPr/>
            </p:nvSpPr>
            <p:spPr>
              <a:xfrm>
                <a:off x="1295" y="1754"/>
                <a:ext cx="445" cy="419"/>
              </a:xfrm>
              <a:prstGeom prst="star5">
                <a:avLst>
                  <a:gd name="adj" fmla="val 27704"/>
                  <a:gd name="hf" fmla="val 105146"/>
                  <a:gd name="vf" fmla="val 110557"/>
                </a:avLst>
              </a:prstGeom>
              <a:grpFill/>
              <a:ln w="25400">
                <a:solidFill>
                  <a:srgbClr val="5A9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ea typeface="微软雅黑"/>
                </a:endParaRPr>
              </a:p>
            </p:txBody>
          </p:sp>
        </p:grpSp>
      </p:grpSp>
      <p:pic>
        <p:nvPicPr>
          <p:cNvPr id="70" name="Picture 69">
            <a:extLst>
              <a:ext uri="{FF2B5EF4-FFF2-40B4-BE49-F238E27FC236}">
                <a16:creationId xmlns:a16="http://schemas.microsoft.com/office/drawing/2014/main" id="{6B596651-88B0-4A36-B315-38D46DC860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854" y="341624"/>
            <a:ext cx="1024101" cy="1262769"/>
          </a:xfrm>
          <a:prstGeom prst="rect">
            <a:avLst/>
          </a:prstGeom>
        </p:spPr>
      </p:pic>
      <p:pic>
        <p:nvPicPr>
          <p:cNvPr id="71" name="Picture 70" descr="A picture containing diagram&#10;&#10;Description automatically generated">
            <a:extLst>
              <a:ext uri="{FF2B5EF4-FFF2-40B4-BE49-F238E27FC236}">
                <a16:creationId xmlns:a16="http://schemas.microsoft.com/office/drawing/2014/main" id="{9CE488F0-7DE9-46CE-B41A-4F7B44517F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136" y="1074172"/>
            <a:ext cx="2290863" cy="1620000"/>
          </a:xfrm>
          <a:prstGeom prst="rect">
            <a:avLst/>
          </a:prstGeom>
          <a:ln>
            <a:solidFill>
              <a:schemeClr val="tx1"/>
            </a:solidFill>
          </a:ln>
        </p:spPr>
      </p:pic>
      <p:pic>
        <p:nvPicPr>
          <p:cNvPr id="72" name="Picture 2">
            <a:extLst>
              <a:ext uri="{FF2B5EF4-FFF2-40B4-BE49-F238E27FC236}">
                <a16:creationId xmlns:a16="http://schemas.microsoft.com/office/drawing/2014/main" id="{4FB255F0-CD86-4BF9-BB88-9AFC648731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6316" y="1087212"/>
            <a:ext cx="1560085" cy="1810043"/>
          </a:xfrm>
          <a:prstGeom prst="rect">
            <a:avLst/>
          </a:prstGeom>
          <a:noFill/>
          <a:extLst>
            <a:ext uri="{909E8E84-426E-40DD-AFC4-6F175D3DCCD1}">
              <a14:hiddenFill xmlns:a14="http://schemas.microsoft.com/office/drawing/2010/main">
                <a:solidFill>
                  <a:srgbClr val="FFFFFF"/>
                </a:solidFill>
              </a14:hiddenFill>
            </a:ext>
          </a:extLst>
        </p:spPr>
      </p:pic>
      <p:pic>
        <p:nvPicPr>
          <p:cNvPr id="74" name="图片 1">
            <a:extLst>
              <a:ext uri="{FF2B5EF4-FFF2-40B4-BE49-F238E27FC236}">
                <a16:creationId xmlns:a16="http://schemas.microsoft.com/office/drawing/2014/main" id="{1D561133-3D9C-44D3-BDEB-451528E59F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1603995" y="3086244"/>
            <a:ext cx="1768477" cy="1715693"/>
          </a:xfrm>
          <a:prstGeom prst="rect">
            <a:avLst/>
          </a:prstGeom>
        </p:spPr>
      </p:pic>
      <p:sp>
        <p:nvSpPr>
          <p:cNvPr id="75" name="文本框 8">
            <a:extLst>
              <a:ext uri="{FF2B5EF4-FFF2-40B4-BE49-F238E27FC236}">
                <a16:creationId xmlns:a16="http://schemas.microsoft.com/office/drawing/2014/main" id="{59BACCD1-B2EB-45DA-8B72-B2BF7686800B}"/>
              </a:ext>
            </a:extLst>
          </p:cNvPr>
          <p:cNvSpPr txBox="1"/>
          <p:nvPr/>
        </p:nvSpPr>
        <p:spPr>
          <a:xfrm>
            <a:off x="-407035" y="2683512"/>
            <a:ext cx="6121810" cy="461665"/>
          </a:xfrm>
          <a:prstGeom prst="rect">
            <a:avLst/>
          </a:prstGeom>
          <a:noFill/>
        </p:spPr>
        <p:txBody>
          <a:bodyPr wrap="square" rtlCol="0">
            <a:spAutoFit/>
          </a:bodyPr>
          <a:lstStyle>
            <a:defPPr>
              <a:defRPr lang="en-US"/>
            </a:defPPr>
            <a:lvl1pPr algn="ctr">
              <a:defRPr sz="5333" b="1">
                <a:blipFill dpi="0" rotWithShape="1">
                  <a:blip r:embed="rId9">
                    <a:extLst>
                      <a:ext uri="{28A0092B-C50C-407E-A947-70E740481C1C}">
                        <a14:useLocalDpi xmlns:a14="http://schemas.microsoft.com/office/drawing/2010/main" val="0"/>
                      </a:ext>
                    </a:extLst>
                  </a:blip>
                  <a:srcRect/>
                  <a:stretch>
                    <a:fillRect/>
                  </a:stretch>
                </a:blipFill>
                <a:effectLst>
                  <a:outerShdw blurRad="241300" algn="ctr" rotWithShape="0">
                    <a:srgbClr val="FFC000"/>
                  </a:outerShdw>
                </a:effectLst>
                <a:latin typeface="微软雅黑" panose="020B0503020204020204" pitchFamily="34" charset="-122"/>
                <a:ea typeface="微软雅黑" panose="020B0503020204020204" pitchFamily="34" charset="-122"/>
              </a:defRPr>
            </a:lvl1pPr>
          </a:lstStyle>
          <a:p>
            <a:pPr defTabSz="342900">
              <a:defRPr/>
            </a:pPr>
            <a:r>
              <a:rPr lang="en-US" altLang="zh-CN" sz="2400" kern="0">
                <a:solidFill>
                  <a:prstClr val="black"/>
                </a:solidFill>
                <a:latin typeface="UVN Mang Cau Nang" panose="03060902050402020B05" pitchFamily="66" charset="0"/>
              </a:rPr>
              <a:t>Trẻ được huy chương</a:t>
            </a:r>
            <a:endParaRPr lang="zh-CN" altLang="en-US" sz="2400" kern="0" dirty="0">
              <a:solidFill>
                <a:prstClr val="black"/>
              </a:solidFill>
              <a:latin typeface="UVN Mang Cau Nang" panose="03060902050402020B05" pitchFamily="66" charset="0"/>
            </a:endParaRPr>
          </a:p>
        </p:txBody>
      </p:sp>
      <p:sp>
        <p:nvSpPr>
          <p:cNvPr id="76" name="文本框 8">
            <a:extLst>
              <a:ext uri="{FF2B5EF4-FFF2-40B4-BE49-F238E27FC236}">
                <a16:creationId xmlns:a16="http://schemas.microsoft.com/office/drawing/2014/main" id="{5E52D174-357E-471A-A709-494BC5C5D73A}"/>
              </a:ext>
            </a:extLst>
          </p:cNvPr>
          <p:cNvSpPr txBox="1"/>
          <p:nvPr/>
        </p:nvSpPr>
        <p:spPr>
          <a:xfrm>
            <a:off x="3370639" y="2696683"/>
            <a:ext cx="6121810" cy="461665"/>
          </a:xfrm>
          <a:prstGeom prst="rect">
            <a:avLst/>
          </a:prstGeom>
          <a:noFill/>
        </p:spPr>
        <p:txBody>
          <a:bodyPr wrap="square" rtlCol="0">
            <a:spAutoFit/>
          </a:bodyPr>
          <a:lstStyle>
            <a:defPPr>
              <a:defRPr lang="en-US"/>
            </a:defPPr>
            <a:lvl1pPr algn="ctr">
              <a:defRPr sz="5333" b="1">
                <a:blipFill dpi="0" rotWithShape="1">
                  <a:blip r:embed="rId9">
                    <a:extLst>
                      <a:ext uri="{28A0092B-C50C-407E-A947-70E740481C1C}">
                        <a14:useLocalDpi xmlns:a14="http://schemas.microsoft.com/office/drawing/2010/main" val="0"/>
                      </a:ext>
                    </a:extLst>
                  </a:blip>
                  <a:srcRect/>
                  <a:stretch>
                    <a:fillRect/>
                  </a:stretch>
                </a:blipFill>
                <a:effectLst>
                  <a:outerShdw blurRad="241300" algn="ctr" rotWithShape="0">
                    <a:srgbClr val="FFC000"/>
                  </a:outerShdw>
                </a:effectLst>
                <a:latin typeface="微软雅黑" panose="020B0503020204020204" pitchFamily="34" charset="-122"/>
                <a:ea typeface="微软雅黑" panose="020B0503020204020204" pitchFamily="34" charset="-122"/>
              </a:defRPr>
            </a:lvl1pPr>
          </a:lstStyle>
          <a:p>
            <a:pPr defTabSz="342900">
              <a:defRPr/>
            </a:pPr>
            <a:r>
              <a:rPr lang="en-US" altLang="zh-CN" sz="2400" kern="0">
                <a:solidFill>
                  <a:prstClr val="black"/>
                </a:solidFill>
                <a:latin typeface="UVN Mang Cau Nang" panose="03060902050402020B05" pitchFamily="66" charset="0"/>
              </a:rPr>
              <a:t>Cô được khen thưởng</a:t>
            </a:r>
            <a:endParaRPr lang="zh-CN" altLang="en-US" sz="2400" kern="0" dirty="0">
              <a:solidFill>
                <a:prstClr val="black"/>
              </a:solidFill>
              <a:latin typeface="UVN Mang Cau Nang" panose="03060902050402020B05" pitchFamily="66" charset="0"/>
            </a:endParaRPr>
          </a:p>
        </p:txBody>
      </p:sp>
      <p:sp>
        <p:nvSpPr>
          <p:cNvPr id="77" name="Rectangle 76">
            <a:extLst>
              <a:ext uri="{FF2B5EF4-FFF2-40B4-BE49-F238E27FC236}">
                <a16:creationId xmlns:a16="http://schemas.microsoft.com/office/drawing/2014/main" id="{5044104D-E05D-4628-ADAB-88DDCA4465B2}"/>
              </a:ext>
            </a:extLst>
          </p:cNvPr>
          <p:cNvSpPr/>
          <p:nvPr/>
        </p:nvSpPr>
        <p:spPr>
          <a:xfrm>
            <a:off x="5380642" y="1743567"/>
            <a:ext cx="1488074" cy="389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solidFill>
                  <a:prstClr val="white"/>
                </a:solidFill>
                <a:latin typeface="UTM French Vanilla" panose="02040603050506020204" pitchFamily="18" charset="0"/>
              </a:rPr>
              <a:t>.</a:t>
            </a:r>
            <a:endParaRPr lang="en-AT" sz="750">
              <a:solidFill>
                <a:prstClr val="white"/>
              </a:solidFill>
              <a:latin typeface="Calibri" panose="020F0502020204030204"/>
            </a:endParaRPr>
          </a:p>
        </p:txBody>
      </p:sp>
      <p:sp>
        <p:nvSpPr>
          <p:cNvPr id="78" name="Rectangle 77">
            <a:extLst>
              <a:ext uri="{FF2B5EF4-FFF2-40B4-BE49-F238E27FC236}">
                <a16:creationId xmlns:a16="http://schemas.microsoft.com/office/drawing/2014/main" id="{BE9C1F38-0DB0-495E-9896-5A66226591F8}"/>
              </a:ext>
            </a:extLst>
          </p:cNvPr>
          <p:cNvSpPr/>
          <p:nvPr/>
        </p:nvSpPr>
        <p:spPr>
          <a:xfrm>
            <a:off x="5271847" y="1762286"/>
            <a:ext cx="2088149" cy="389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solidFill>
                  <a:prstClr val="black"/>
                </a:solidFill>
                <a:latin typeface="UTM French Vanilla" panose="02040603050506020204" pitchFamily="18" charset="0"/>
              </a:rPr>
              <a:t>Nhà giáo </a:t>
            </a:r>
            <a:r>
              <a:rPr lang="en-US" sz="1200">
                <a:solidFill>
                  <a:prstClr val="black"/>
                </a:solidFill>
                <a:latin typeface="Calibri" panose="020F0502020204030204"/>
              </a:rPr>
              <a:t>Phạm Minh Phương</a:t>
            </a:r>
          </a:p>
          <a:p>
            <a:pPr>
              <a:defRPr/>
            </a:pPr>
            <a:r>
              <a:rPr lang="en-US" sz="750">
                <a:solidFill>
                  <a:prstClr val="black"/>
                </a:solidFill>
                <a:latin typeface="Calibri" panose="020F0502020204030204"/>
              </a:rPr>
              <a:t>GVCN lớp 4 trường TH Chu Văn An</a:t>
            </a:r>
            <a:endParaRPr lang="en-AT" sz="750">
              <a:solidFill>
                <a:prstClr val="black"/>
              </a:solidFill>
              <a:latin typeface="Calibri" panose="020F0502020204030204"/>
            </a:endParaRPr>
          </a:p>
        </p:txBody>
      </p:sp>
      <p:sp>
        <p:nvSpPr>
          <p:cNvPr id="79" name="Rectangle 78">
            <a:extLst>
              <a:ext uri="{FF2B5EF4-FFF2-40B4-BE49-F238E27FC236}">
                <a16:creationId xmlns:a16="http://schemas.microsoft.com/office/drawing/2014/main" id="{BAFECE70-823D-4031-800B-4A169995F32A}"/>
              </a:ext>
            </a:extLst>
          </p:cNvPr>
          <p:cNvSpPr/>
          <p:nvPr/>
        </p:nvSpPr>
        <p:spPr>
          <a:xfrm>
            <a:off x="5308493" y="2184113"/>
            <a:ext cx="2088149" cy="135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750">
                <a:solidFill>
                  <a:srgbClr val="F8B320"/>
                </a:solidFill>
                <a:latin typeface="UTM French Vanilla" panose="02040603050506020204" pitchFamily="18" charset="0"/>
              </a:rPr>
              <a:t>Đạt giải Giáo viên tiêu biểu Bkids năm học 2021 -2022</a:t>
            </a:r>
            <a:endParaRPr lang="en-AT" sz="750">
              <a:solidFill>
                <a:srgbClr val="F8B320"/>
              </a:solidFill>
              <a:latin typeface="Calibri" panose="020F0502020204030204"/>
            </a:endParaRPr>
          </a:p>
        </p:txBody>
      </p:sp>
      <p:pic>
        <p:nvPicPr>
          <p:cNvPr id="80" name="Picture 2" descr="Teacher Cartoon">
            <a:extLst>
              <a:ext uri="{FF2B5EF4-FFF2-40B4-BE49-F238E27FC236}">
                <a16:creationId xmlns:a16="http://schemas.microsoft.com/office/drawing/2014/main" id="{C3479AB6-4B7F-4EF1-B6B4-C1305599322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700" b="96400" l="1556" r="99667">
                        <a14:foregroundMark x1="54889" y1="10700" x2="62000" y2="2800"/>
                        <a14:foregroundMark x1="62000" y1="2800" x2="64556" y2="2900"/>
                        <a14:foregroundMark x1="92111" y1="88200" x2="83889" y2="86800"/>
                        <a14:foregroundMark x1="10222" y1="51100" x2="2333" y2="45400"/>
                        <a14:foregroundMark x1="2333" y1="45400" x2="1556" y2="43700"/>
                        <a14:foregroundMark x1="66556" y1="57400" x2="46000" y2="57000"/>
                        <a14:foregroundMark x1="46000" y1="57000" x2="46000" y2="57000"/>
                        <a14:foregroundMark x1="62000" y1="50900" x2="59222" y2="65000"/>
                        <a14:foregroundMark x1="54000" y1="51100" x2="58111" y2="63600"/>
                        <a14:foregroundMark x1="23111" y1="92800" x2="97889" y2="92800"/>
                        <a14:foregroundMark x1="22222" y1="96400" x2="99667" y2="96400"/>
                        <a14:foregroundMark x1="66333" y1="58900" x2="59000" y2="48900"/>
                        <a14:foregroundMark x1="59000" y1="48900" x2="59000" y2="48900"/>
                        <a14:foregroundMark x1="72889" y1="27200" x2="46889" y2="26100"/>
                        <a14:foregroundMark x1="46889" y1="26100" x2="46889" y2="26100"/>
                      </a14:backgroundRemoval>
                    </a14:imgEffect>
                  </a14:imgLayer>
                </a14:imgProps>
              </a:ext>
              <a:ext uri="{28A0092B-C50C-407E-A947-70E740481C1C}">
                <a14:useLocalDpi xmlns:a14="http://schemas.microsoft.com/office/drawing/2010/main" val="0"/>
              </a:ext>
            </a:extLst>
          </a:blip>
          <a:srcRect/>
          <a:stretch>
            <a:fillRect/>
          </a:stretch>
        </p:blipFill>
        <p:spPr bwMode="auto">
          <a:xfrm>
            <a:off x="5702784" y="3187107"/>
            <a:ext cx="1760755" cy="195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35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ircle(in)">
                                      <p:cBhvr>
                                        <p:cTn id="10" dur="2000"/>
                                        <p:tgtEl>
                                          <p:spTgt spid="32"/>
                                        </p:tgtEl>
                                      </p:cBhvr>
                                    </p:animEffect>
                                  </p:childTnLst>
                                </p:cTn>
                              </p:par>
                              <p:par>
                                <p:cTn id="11" presetID="22" presetClass="entr" presetSubtype="4"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par>
                                <p:cTn id="14" presetID="9"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dissolve">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1000"/>
                                        <p:tgtEl>
                                          <p:spTgt spid="71"/>
                                        </p:tgtEl>
                                      </p:cBhvr>
                                    </p:animEffect>
                                    <p:anim calcmode="lin" valueType="num">
                                      <p:cBhvr>
                                        <p:cTn id="22" dur="1000" fill="hold"/>
                                        <p:tgtEl>
                                          <p:spTgt spid="71"/>
                                        </p:tgtEl>
                                        <p:attrNameLst>
                                          <p:attrName>ppt_x</p:attrName>
                                        </p:attrNameLst>
                                      </p:cBhvr>
                                      <p:tavLst>
                                        <p:tav tm="0">
                                          <p:val>
                                            <p:strVal val="#ppt_x"/>
                                          </p:val>
                                        </p:tav>
                                        <p:tav tm="100000">
                                          <p:val>
                                            <p:strVal val="#ppt_x"/>
                                          </p:val>
                                        </p:tav>
                                      </p:tavLst>
                                    </p:anim>
                                    <p:anim calcmode="lin" valueType="num">
                                      <p:cBhvr>
                                        <p:cTn id="23" dur="1000" fill="hold"/>
                                        <p:tgtEl>
                                          <p:spTgt spid="7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1000"/>
                                        <p:tgtEl>
                                          <p:spTgt spid="72"/>
                                        </p:tgtEl>
                                      </p:cBhvr>
                                    </p:animEffect>
                                    <p:anim calcmode="lin" valueType="num">
                                      <p:cBhvr>
                                        <p:cTn id="27" dur="1000" fill="hold"/>
                                        <p:tgtEl>
                                          <p:spTgt spid="72"/>
                                        </p:tgtEl>
                                        <p:attrNameLst>
                                          <p:attrName>ppt_x</p:attrName>
                                        </p:attrNameLst>
                                      </p:cBhvr>
                                      <p:tavLst>
                                        <p:tav tm="0">
                                          <p:val>
                                            <p:strVal val="#ppt_x"/>
                                          </p:val>
                                        </p:tav>
                                        <p:tav tm="100000">
                                          <p:val>
                                            <p:strVal val="#ppt_x"/>
                                          </p:val>
                                        </p:tav>
                                      </p:tavLst>
                                    </p:anim>
                                    <p:anim calcmode="lin" valueType="num">
                                      <p:cBhvr>
                                        <p:cTn id="28" dur="1000" fill="hold"/>
                                        <p:tgtEl>
                                          <p:spTgt spid="7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1000"/>
                                        <p:tgtEl>
                                          <p:spTgt spid="74"/>
                                        </p:tgtEl>
                                      </p:cBhvr>
                                    </p:animEffect>
                                    <p:anim calcmode="lin" valueType="num">
                                      <p:cBhvr>
                                        <p:cTn id="32" dur="1000" fill="hold"/>
                                        <p:tgtEl>
                                          <p:spTgt spid="74"/>
                                        </p:tgtEl>
                                        <p:attrNameLst>
                                          <p:attrName>ppt_x</p:attrName>
                                        </p:attrNameLst>
                                      </p:cBhvr>
                                      <p:tavLst>
                                        <p:tav tm="0">
                                          <p:val>
                                            <p:strVal val="#ppt_x"/>
                                          </p:val>
                                        </p:tav>
                                        <p:tav tm="100000">
                                          <p:val>
                                            <p:strVal val="#ppt_x"/>
                                          </p:val>
                                        </p:tav>
                                      </p:tavLst>
                                    </p:anim>
                                    <p:anim calcmode="lin" valueType="num">
                                      <p:cBhvr>
                                        <p:cTn id="33" dur="1000" fill="hold"/>
                                        <p:tgtEl>
                                          <p:spTgt spid="74"/>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wipe(left)">
                                      <p:cBhvr>
                                        <p:cTn id="36" dur="500"/>
                                        <p:tgtEl>
                                          <p:spTgt spid="7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wipe(left)">
                                      <p:cBhvr>
                                        <p:cTn id="3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1" grpId="1" animBg="1"/>
      <p:bldP spid="32" grpId="0" bldLvl="0" animBg="1"/>
      <p:bldP spid="32" grpId="1" animBg="1"/>
      <p:bldP spid="75" grpId="0"/>
      <p:bldP spid="7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33DFE6B-DC5C-4F0F-B734-11A4C3D1DD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58" r="7154"/>
          <a:stretch/>
        </p:blipFill>
        <p:spPr>
          <a:xfrm>
            <a:off x="15" y="7"/>
            <a:ext cx="9143985" cy="5143493"/>
          </a:xfrm>
          <a:prstGeom prst="rect">
            <a:avLst/>
          </a:prstGeom>
        </p:spPr>
      </p:pic>
      <p:pic>
        <p:nvPicPr>
          <p:cNvPr id="2" name="5cd2f624bc915">
            <a:hlinkClick r:id="" action="ppaction://media"/>
            <a:extLst>
              <a:ext uri="{FF2B5EF4-FFF2-40B4-BE49-F238E27FC236}">
                <a16:creationId xmlns:a16="http://schemas.microsoft.com/office/drawing/2014/main" id="{FA20A58D-B25F-4887-9A1C-B8F8ECC403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3496" y="-1074896"/>
            <a:ext cx="365522" cy="365522"/>
          </a:xfrm>
          <a:prstGeom prst="rect">
            <a:avLst/>
          </a:prstGeom>
        </p:spPr>
      </p:pic>
      <p:pic>
        <p:nvPicPr>
          <p:cNvPr id="6" name="图片 5">
            <a:extLst>
              <a:ext uri="{FF2B5EF4-FFF2-40B4-BE49-F238E27FC236}">
                <a16:creationId xmlns:a16="http://schemas.microsoft.com/office/drawing/2014/main" id="{06A1BE35-9D62-434D-AAE2-5E57C40B9B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8981" y="3169772"/>
            <a:ext cx="2610064" cy="1843224"/>
          </a:xfrm>
          <a:prstGeom prst="rect">
            <a:avLst/>
          </a:prstGeom>
        </p:spPr>
      </p:pic>
      <p:sp>
        <p:nvSpPr>
          <p:cNvPr id="7" name="TextBox 6">
            <a:extLst>
              <a:ext uri="{FF2B5EF4-FFF2-40B4-BE49-F238E27FC236}">
                <a16:creationId xmlns:a16="http://schemas.microsoft.com/office/drawing/2014/main" id="{9409B854-3D49-40DC-8708-13D0EA434134}"/>
              </a:ext>
            </a:extLst>
          </p:cNvPr>
          <p:cNvSpPr txBox="1"/>
          <p:nvPr/>
        </p:nvSpPr>
        <p:spPr>
          <a:xfrm>
            <a:off x="2509528" y="605501"/>
            <a:ext cx="4568313" cy="1086580"/>
          </a:xfrm>
          <a:prstGeom prst="rect">
            <a:avLst/>
          </a:prstGeom>
          <a:noFill/>
        </p:spPr>
        <p:txBody>
          <a:bodyPr wrap="square">
            <a:spAutoFit/>
          </a:bodyPr>
          <a:lstStyle/>
          <a:p>
            <a:pPr algn="ctr">
              <a:lnSpc>
                <a:spcPct val="150000"/>
              </a:lnSpc>
              <a:defRPr/>
            </a:pPr>
            <a:r>
              <a:rPr lang="en-US" sz="4950" b="1">
                <a:solidFill>
                  <a:srgbClr val="F0BC17"/>
                </a:solidFill>
                <a:latin typeface="UTM Avo" panose="02040603050506020204" pitchFamily="18" charset="0"/>
                <a:ea typeface="微软雅黑" panose="020B0503020204020204" pitchFamily="34" charset="-122"/>
              </a:rPr>
              <a:t>BeeKids</a:t>
            </a:r>
            <a:endParaRPr lang="en-US" sz="3600" b="1">
              <a:solidFill>
                <a:srgbClr val="00FF00"/>
              </a:solidFill>
              <a:latin typeface="UTM Avo" panose="02040603050506020204" pitchFamily="18" charset="0"/>
              <a:ea typeface="微软雅黑" panose="020B0503020204020204" pitchFamily="34" charset="-122"/>
            </a:endParaRPr>
          </a:p>
        </p:txBody>
      </p:sp>
      <p:sp>
        <p:nvSpPr>
          <p:cNvPr id="8" name="Rectangle: Rounded Corners 7">
            <a:extLst>
              <a:ext uri="{FF2B5EF4-FFF2-40B4-BE49-F238E27FC236}">
                <a16:creationId xmlns:a16="http://schemas.microsoft.com/office/drawing/2014/main" id="{A809D4CB-D277-4220-B7F9-44E87813519E}"/>
              </a:ext>
            </a:extLst>
          </p:cNvPr>
          <p:cNvSpPr/>
          <p:nvPr/>
        </p:nvSpPr>
        <p:spPr>
          <a:xfrm>
            <a:off x="1740602" y="1812301"/>
            <a:ext cx="7097028" cy="11600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white"/>
                </a:solidFill>
                <a:latin typeface="Segoe UI" panose="020B0502040204020203" pitchFamily="34" charset="0"/>
              </a:rPr>
              <a:t>- </a:t>
            </a:r>
            <a:r>
              <a:rPr lang="vi-VN" sz="2400">
                <a:solidFill>
                  <a:prstClr val="white"/>
                </a:solidFill>
                <a:latin typeface="Segoe UI" panose="020B0502040204020203" pitchFamily="34" charset="0"/>
              </a:rPr>
              <a:t>Nền tảng kết nối học tập </a:t>
            </a:r>
            <a:r>
              <a:rPr lang="en-US" sz="2400">
                <a:solidFill>
                  <a:prstClr val="white"/>
                </a:solidFill>
                <a:latin typeface="Segoe UI" panose="020B0502040204020203" pitchFamily="34" charset="0"/>
              </a:rPr>
              <a:t>có sẵn 1.000 video </a:t>
            </a:r>
          </a:p>
          <a:p>
            <a:r>
              <a:rPr lang="en-US" sz="2400">
                <a:solidFill>
                  <a:prstClr val="white"/>
                </a:solidFill>
                <a:latin typeface="Segoe UI" panose="020B0502040204020203" pitchFamily="34" charset="0"/>
              </a:rPr>
              <a:t>bài dạy và 5.000 bài tập, đề ôn </a:t>
            </a:r>
            <a:r>
              <a:rPr lang="en-US" sz="2400" b="1">
                <a:solidFill>
                  <a:prstClr val="white"/>
                </a:solidFill>
                <a:latin typeface="Segoe UI" panose="020B0502040204020203" pitchFamily="34" charset="0"/>
              </a:rPr>
              <a:t>miễn phí.</a:t>
            </a:r>
            <a:endParaRPr lang="en-US" sz="2400">
              <a:solidFill>
                <a:prstClr val="white"/>
              </a:solidFill>
              <a:latin typeface="Segoe UI" panose="020B0502040204020203" pitchFamily="34" charset="0"/>
            </a:endParaRPr>
          </a:p>
          <a:p>
            <a:r>
              <a:rPr lang="en-US" sz="2400">
                <a:solidFill>
                  <a:prstClr val="white"/>
                </a:solidFill>
                <a:latin typeface="Segoe UI" panose="020B0502040204020203" pitchFamily="34" charset="0"/>
              </a:rPr>
              <a:t>- Tự động chấm điểm và tổng hợp kết quả cả </a:t>
            </a:r>
          </a:p>
          <a:p>
            <a:r>
              <a:rPr lang="en-US" sz="2400">
                <a:solidFill>
                  <a:prstClr val="white"/>
                </a:solidFill>
                <a:latin typeface="Segoe UI" panose="020B0502040204020203" pitchFamily="34" charset="0"/>
              </a:rPr>
              <a:t>lớp gửi GV</a:t>
            </a:r>
            <a:endParaRPr lang="en-AT" sz="2400">
              <a:solidFill>
                <a:prstClr val="white"/>
              </a:solidFill>
              <a:latin typeface="UVN Chinh Luan" panose="02030503070506020404" pitchFamily="18" charset="0"/>
            </a:endParaRPr>
          </a:p>
        </p:txBody>
      </p:sp>
      <p:grpSp>
        <p:nvGrpSpPr>
          <p:cNvPr id="9" name="Group 8">
            <a:extLst>
              <a:ext uri="{FF2B5EF4-FFF2-40B4-BE49-F238E27FC236}">
                <a16:creationId xmlns:a16="http://schemas.microsoft.com/office/drawing/2014/main" id="{B7BC628B-98AE-49A1-9561-80B892B71E4B}"/>
              </a:ext>
            </a:extLst>
          </p:cNvPr>
          <p:cNvGrpSpPr/>
          <p:nvPr/>
        </p:nvGrpSpPr>
        <p:grpSpPr>
          <a:xfrm>
            <a:off x="1" y="4361746"/>
            <a:ext cx="9169841" cy="823768"/>
            <a:chOff x="0" y="5739461"/>
            <a:chExt cx="12226455" cy="1098357"/>
          </a:xfrm>
        </p:grpSpPr>
        <p:sp>
          <p:nvSpPr>
            <p:cNvPr id="10" name="Rectangle 9">
              <a:extLst>
                <a:ext uri="{FF2B5EF4-FFF2-40B4-BE49-F238E27FC236}">
                  <a16:creationId xmlns:a16="http://schemas.microsoft.com/office/drawing/2014/main" id="{8AD9FC94-3204-47A8-AA00-CDD0F3F15050}"/>
                </a:ext>
              </a:extLst>
            </p:cNvPr>
            <p:cNvSpPr/>
            <p:nvPr/>
          </p:nvSpPr>
          <p:spPr>
            <a:xfrm>
              <a:off x="0" y="6402962"/>
              <a:ext cx="12226455" cy="396001"/>
            </a:xfrm>
            <a:prstGeom prst="rect">
              <a:avLst/>
            </a:prstGeom>
            <a:solidFill>
              <a:srgbClr val="F3E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500">
                  <a:solidFill>
                    <a:srgbClr val="C9C2D1">
                      <a:lumMod val="10000"/>
                    </a:srgbClr>
                  </a:solidFill>
                  <a:latin typeface="UVN Ai Cap" panose="02040603050506020204" pitchFamily="18" charset="0"/>
                </a:rPr>
                <a:t> </a:t>
              </a:r>
              <a:r>
                <a:rPr lang="en-US" sz="1500">
                  <a:solidFill>
                    <a:srgbClr val="C9C2D1">
                      <a:lumMod val="10000"/>
                    </a:srgbClr>
                  </a:solidFill>
                  <a:latin typeface="UVN Ai Cap" panose="02040603050506020204" pitchFamily="18" charset="0"/>
                  <a:sym typeface="Wingdings 2" panose="05020102010507070707" pitchFamily="18" charset="2"/>
                </a:rPr>
                <a:t></a:t>
              </a:r>
              <a:r>
                <a:rPr lang="en-US" sz="1500">
                  <a:solidFill>
                    <a:srgbClr val="C9C2D1">
                      <a:lumMod val="10000"/>
                    </a:srgbClr>
                  </a:solidFill>
                  <a:latin typeface="UVN Ai Cap" panose="02040603050506020204" pitchFamily="18" charset="0"/>
                </a:rPr>
                <a:t> 0339.525.000       https://beekids.edu.vn/               Tải App BKids: Iphone                      Androi </a:t>
              </a:r>
              <a:endParaRPr lang="en-AT">
                <a:solidFill>
                  <a:srgbClr val="C9C2D1">
                    <a:lumMod val="10000"/>
                  </a:srgbClr>
                </a:solidFill>
                <a:latin typeface="Calibri"/>
              </a:endParaRPr>
            </a:p>
          </p:txBody>
        </p:sp>
        <p:pic>
          <p:nvPicPr>
            <p:cNvPr id="11" name="Picture 2" descr="World earth globe icon language change travel Vector Image">
              <a:extLst>
                <a:ext uri="{FF2B5EF4-FFF2-40B4-BE49-F238E27FC236}">
                  <a16:creationId xmlns:a16="http://schemas.microsoft.com/office/drawing/2014/main" id="{386E4D27-D7A7-4801-A633-2B3BC79A72E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204" b="70556" l="23524" r="77678">
                          <a14:foregroundMark x1="49049" y1="24444" x2="48448" y2="70648"/>
                          <a14:foregroundMark x1="37437" y1="23981" x2="27928" y2="56296"/>
                          <a14:foregroundMark x1="56256" y1="21389" x2="41141" y2="21204"/>
                          <a14:foregroundMark x1="41141" y1="21204" x2="35337" y2="23223"/>
                          <a14:foregroundMark x1="39039" y1="25463" x2="27127" y2="52963"/>
                          <a14:foregroundMark x1="27127" y1="52963" x2="25726" y2="53704"/>
                          <a14:foregroundMark x1="24625" y1="33241" x2="23524" y2="53241"/>
                          <a14:foregroundMark x1="72372" y1="36296" x2="77678" y2="50370"/>
                          <a14:foregroundMark x1="77678" y1="50370" x2="75676" y2="55278"/>
                          <a14:backgroundMark x1="30731" y1="25463" x2="34034" y2="22963"/>
                          <a14:backgroundMark x1="35135" y1="22963" x2="32432" y2="23426"/>
                          <a14:backgroundMark x1="30230" y1="25000" x2="30230" y2="25000"/>
                          <a14:backgroundMark x1="31331" y1="25000" x2="30230" y2="26019"/>
                        </a14:backgroundRemoval>
                      </a14:imgEffect>
                    </a14:imgLayer>
                  </a14:imgProps>
                </a:ext>
                <a:ext uri="{28A0092B-C50C-407E-A947-70E740481C1C}">
                  <a14:useLocalDpi xmlns:a14="http://schemas.microsoft.com/office/drawing/2010/main" val="0"/>
                </a:ext>
              </a:extLst>
            </a:blip>
            <a:srcRect l="20194" t="16782" r="16561" b="26631"/>
            <a:stretch/>
          </p:blipFill>
          <p:spPr bwMode="auto">
            <a:xfrm>
              <a:off x="2247515" y="6467635"/>
              <a:ext cx="324000" cy="3133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Qr code&#10;&#10;Description automatically generated">
              <a:extLst>
                <a:ext uri="{FF2B5EF4-FFF2-40B4-BE49-F238E27FC236}">
                  <a16:creationId xmlns:a16="http://schemas.microsoft.com/office/drawing/2014/main" id="{9C09C54C-8858-4103-8A22-93D550A5AC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71470" y="5739461"/>
              <a:ext cx="1080000" cy="1080000"/>
            </a:xfrm>
            <a:prstGeom prst="rect">
              <a:avLst/>
            </a:prstGeom>
          </p:spPr>
        </p:pic>
        <p:pic>
          <p:nvPicPr>
            <p:cNvPr id="13" name="Picture 12" descr="Qr code&#10;&#10;Description automatically generated">
              <a:extLst>
                <a:ext uri="{FF2B5EF4-FFF2-40B4-BE49-F238E27FC236}">
                  <a16:creationId xmlns:a16="http://schemas.microsoft.com/office/drawing/2014/main" id="{5DCBA2E3-123C-43FC-90A2-126C02FF26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77545" y="5757818"/>
              <a:ext cx="1080000" cy="1080000"/>
            </a:xfrm>
            <a:prstGeom prst="rect">
              <a:avLst/>
            </a:prstGeom>
          </p:spPr>
        </p:pic>
        <p:pic>
          <p:nvPicPr>
            <p:cNvPr id="14" name="Picture 8" descr="IPhone 6s Plus 64GB">
              <a:extLst>
                <a:ext uri="{FF2B5EF4-FFF2-40B4-BE49-F238E27FC236}">
                  <a16:creationId xmlns:a16="http://schemas.microsoft.com/office/drawing/2014/main" id="{4034BC67-D77F-4775-95A1-D735DD56ED2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264" t="4278" r="24942" b="2761"/>
            <a:stretch/>
          </p:blipFill>
          <p:spPr bwMode="auto">
            <a:xfrm>
              <a:off x="5874252" y="6423461"/>
              <a:ext cx="216376" cy="39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图片 9">
            <a:extLst>
              <a:ext uri="{FF2B5EF4-FFF2-40B4-BE49-F238E27FC236}">
                <a16:creationId xmlns:a16="http://schemas.microsoft.com/office/drawing/2014/main" id="{9A4CE529-021C-4061-BA48-818E375255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20732" y="700632"/>
            <a:ext cx="970762" cy="604627"/>
          </a:xfrm>
          <a:prstGeom prst="rect">
            <a:avLst/>
          </a:prstGeom>
        </p:spPr>
      </p:pic>
      <p:pic>
        <p:nvPicPr>
          <p:cNvPr id="16" name="Picture 15">
            <a:extLst>
              <a:ext uri="{FF2B5EF4-FFF2-40B4-BE49-F238E27FC236}">
                <a16:creationId xmlns:a16="http://schemas.microsoft.com/office/drawing/2014/main" id="{791E5803-6915-49B3-9537-19C8B12394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732945" y="2700045"/>
            <a:ext cx="1183244" cy="1459001"/>
          </a:xfrm>
          <a:prstGeom prst="rect">
            <a:avLst/>
          </a:prstGeom>
        </p:spPr>
      </p:pic>
      <p:pic>
        <p:nvPicPr>
          <p:cNvPr id="17" name="Picture 2">
            <a:extLst>
              <a:ext uri="{FF2B5EF4-FFF2-40B4-BE49-F238E27FC236}">
                <a16:creationId xmlns:a16="http://schemas.microsoft.com/office/drawing/2014/main" id="{DD4D4A71-C3D5-42B1-A35B-7745B48398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023" y="-125517"/>
            <a:ext cx="1010783" cy="1172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5848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2"/>
                                        </p:tgtEl>
                                      </p:cBhvr>
                                    </p:cmd>
                                  </p:childTnLst>
                                </p:cTn>
                              </p:par>
                              <p:par>
                                <p:cTn id="11" presetID="26" presetClass="entr" presetSubtype="0" fill="hold" nodeType="withEffect">
                                  <p:stCondLst>
                                    <p:cond delay="250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2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02161" y="228393"/>
            <a:ext cx="1086925" cy="494110"/>
          </a:xfrm>
          <a:prstGeom prst="rect">
            <a:avLst/>
          </a:prstGeom>
          <a:noFill/>
        </p:spPr>
        <p:txBody>
          <a:bodyPr wrap="square" rtlCol="0">
            <a:spAutoFit/>
          </a:bodyPr>
          <a:lstStyle/>
          <a:p>
            <a:pPr algn="ctr" defTabSz="914378">
              <a:lnSpc>
                <a:spcPct val="150000"/>
              </a:lnSpc>
              <a:buClr>
                <a:srgbClr val="000000"/>
              </a:buClr>
            </a:pPr>
            <a:r>
              <a:rPr lang="vi-VN" sz="2000" b="1" kern="0" dirty="0">
                <a:solidFill>
                  <a:srgbClr val="17479D"/>
                </a:solidFill>
                <a:latin typeface="UTM Avo" panose="02040603050506020204" pitchFamily="18" charset="0"/>
                <a:cs typeface="Arial"/>
                <a:sym typeface="Arial"/>
              </a:rPr>
              <a:t>ĐỌC</a:t>
            </a:r>
            <a:endParaRPr lang="en-US" sz="2000" b="1" kern="0" dirty="0">
              <a:solidFill>
                <a:srgbClr val="17479D"/>
              </a:solidFill>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219852" y="258438"/>
            <a:ext cx="582308" cy="525172"/>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844392" y="308671"/>
            <a:ext cx="5365827" cy="494110"/>
          </a:xfrm>
          <a:prstGeom prst="rect">
            <a:avLst/>
          </a:prstGeom>
          <a:noFill/>
        </p:spPr>
        <p:txBody>
          <a:bodyPr wrap="square" rtlCol="0">
            <a:spAutoFit/>
          </a:bodyPr>
          <a:lstStyle/>
          <a:p>
            <a:pPr algn="ctr" defTabSz="914378">
              <a:lnSpc>
                <a:spcPct val="150000"/>
              </a:lnSpc>
              <a:buClr>
                <a:srgbClr val="000000"/>
              </a:buClr>
            </a:pPr>
            <a:r>
              <a:rPr lang="vi-VN" sz="2000" b="1" kern="0">
                <a:solidFill>
                  <a:srgbClr val="1C1C1C"/>
                </a:solidFill>
                <a:latin typeface="UTM Avo" panose="02040603050506020204" pitchFamily="18" charset="0"/>
                <a:cs typeface="Arial"/>
                <a:sym typeface="Arial"/>
              </a:rPr>
              <a:t>ĐIỀU KÌ DIỆU </a:t>
            </a:r>
            <a:endParaRPr lang="en-US" sz="2000" b="1" kern="0" dirty="0">
              <a:solidFill>
                <a:srgbClr val="1C1C1C"/>
              </a:solidFill>
              <a:latin typeface="UTM Avo" panose="02040603050506020204" pitchFamily="18" charset="0"/>
              <a:cs typeface="Arial"/>
              <a:sym typeface="Arial"/>
            </a:endParaRPr>
          </a:p>
        </p:txBody>
      </p:sp>
      <p:sp>
        <p:nvSpPr>
          <p:cNvPr id="5" name="TextBox 4">
            <a:extLst>
              <a:ext uri="{FF2B5EF4-FFF2-40B4-BE49-F238E27FC236}">
                <a16:creationId xmlns:a16="http://schemas.microsoft.com/office/drawing/2014/main" id="{89FC8999-1800-4051-92DC-AA454B63433B}"/>
              </a:ext>
            </a:extLst>
          </p:cNvPr>
          <p:cNvSpPr txBox="1"/>
          <p:nvPr/>
        </p:nvSpPr>
        <p:spPr>
          <a:xfrm>
            <a:off x="962578" y="917211"/>
            <a:ext cx="3737760" cy="4247317"/>
          </a:xfrm>
          <a:prstGeom prst="rect">
            <a:avLst/>
          </a:prstGeom>
          <a:noFill/>
        </p:spPr>
        <p:txBody>
          <a:bodyPr wrap="square" rtlCol="0">
            <a:spAutoFit/>
          </a:bodyPr>
          <a:lstStyle/>
          <a:p>
            <a:pPr algn="just" defTabSz="914378">
              <a:buClr>
                <a:srgbClr val="000000"/>
              </a:buClr>
            </a:pPr>
            <a:r>
              <a:rPr lang="en-US" sz="1800" kern="0">
                <a:solidFill>
                  <a:srgbClr val="000000"/>
                </a:solidFill>
                <a:latin typeface="UTM Avo" panose="02040603050506020204" pitchFamily="18" charset="0"/>
                <a:cs typeface="Arial"/>
                <a:sym typeface="Arial"/>
              </a:rPr>
              <a:t>Bạn có thấy lạ không</a:t>
            </a:r>
          </a:p>
          <a:p>
            <a:pPr algn="just" defTabSz="914378">
              <a:buClr>
                <a:srgbClr val="000000"/>
              </a:buClr>
            </a:pPr>
            <a:r>
              <a:rPr lang="en-US" sz="1800" kern="0">
                <a:solidFill>
                  <a:srgbClr val="000000"/>
                </a:solidFill>
                <a:latin typeface="UTM Avo" panose="02040603050506020204" pitchFamily="18" charset="0"/>
                <a:cs typeface="Arial"/>
                <a:sym typeface="Arial"/>
              </a:rPr>
              <a:t>Mỗi đứa mình một khác</a:t>
            </a:r>
          </a:p>
          <a:p>
            <a:pPr algn="just" defTabSz="914378">
              <a:buClr>
                <a:srgbClr val="000000"/>
              </a:buClr>
            </a:pPr>
            <a:r>
              <a:rPr lang="en-US" sz="1800" kern="0">
                <a:solidFill>
                  <a:srgbClr val="000000"/>
                </a:solidFill>
                <a:latin typeface="UTM Avo" panose="02040603050506020204" pitchFamily="18" charset="0"/>
                <a:cs typeface="Arial"/>
                <a:sym typeface="Arial"/>
              </a:rPr>
              <a:t>Cùng ngân nga câu hát</a:t>
            </a:r>
          </a:p>
          <a:p>
            <a:pPr algn="just" defTabSz="914378">
              <a:buClr>
                <a:srgbClr val="000000"/>
              </a:buClr>
            </a:pPr>
            <a:r>
              <a:rPr lang="en-US" sz="1800" kern="0">
                <a:solidFill>
                  <a:srgbClr val="000000"/>
                </a:solidFill>
                <a:latin typeface="UTM Avo" panose="02040603050506020204" pitchFamily="18" charset="0"/>
                <a:cs typeface="Arial"/>
                <a:sym typeface="Arial"/>
              </a:rPr>
              <a:t>Chẳng giọng nào giống nhau.</a:t>
            </a:r>
          </a:p>
          <a:p>
            <a:pPr algn="just" defTabSz="914378">
              <a:buClr>
                <a:srgbClr val="000000"/>
              </a:buClr>
            </a:pP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en-US" sz="1800" kern="0">
                <a:solidFill>
                  <a:srgbClr val="000000"/>
                </a:solidFill>
                <a:latin typeface="UTM Avo" panose="02040603050506020204" pitchFamily="18" charset="0"/>
                <a:cs typeface="Arial"/>
                <a:sym typeface="Arial"/>
              </a:rPr>
              <a:t>Có bạn thích đứng đầu</a:t>
            </a:r>
          </a:p>
          <a:p>
            <a:pPr algn="just" defTabSz="914378">
              <a:buClr>
                <a:srgbClr val="000000"/>
              </a:buClr>
            </a:pPr>
            <a:r>
              <a:rPr lang="vi-VN" sz="1800" kern="0">
                <a:solidFill>
                  <a:srgbClr val="000000"/>
                </a:solidFill>
                <a:latin typeface="UTM Avo" panose="02040603050506020204" pitchFamily="18" charset="0"/>
                <a:cs typeface="Arial"/>
                <a:sym typeface="Arial"/>
              </a:rPr>
              <a:t>Có bạn hay giận dỗi</a:t>
            </a:r>
          </a:p>
          <a:p>
            <a:pPr algn="just" defTabSz="914378">
              <a:buClr>
                <a:srgbClr val="000000"/>
              </a:buClr>
            </a:pPr>
            <a:r>
              <a:rPr lang="vi-VN" sz="1800" kern="0">
                <a:solidFill>
                  <a:srgbClr val="000000"/>
                </a:solidFill>
                <a:latin typeface="UTM Avo" panose="02040603050506020204" pitchFamily="18" charset="0"/>
                <a:cs typeface="Arial"/>
                <a:sym typeface="Arial"/>
              </a:rPr>
              <a:t>Có bạn thích thay đổi</a:t>
            </a:r>
          </a:p>
          <a:p>
            <a:pPr algn="just" defTabSz="914378">
              <a:buClr>
                <a:srgbClr val="000000"/>
              </a:buClr>
            </a:pPr>
            <a:r>
              <a:rPr lang="vi-VN" sz="1800" kern="0">
                <a:solidFill>
                  <a:srgbClr val="000000"/>
                </a:solidFill>
                <a:latin typeface="UTM Avo" panose="02040603050506020204" pitchFamily="18" charset="0"/>
                <a:cs typeface="Arial"/>
                <a:sym typeface="Arial"/>
              </a:rPr>
              <a:t>Có bạn nhiều ước mơ.</a:t>
            </a:r>
            <a:endParaRPr lang="en-US" sz="1800" kern="0">
              <a:solidFill>
                <a:srgbClr val="000000"/>
              </a:solidFill>
              <a:latin typeface="UTM Avo" panose="02040603050506020204" pitchFamily="18" charset="0"/>
              <a:cs typeface="Arial"/>
              <a:sym typeface="Arial"/>
            </a:endParaRPr>
          </a:p>
          <a:p>
            <a:pPr algn="just" defTabSz="914378">
              <a:buClr>
                <a:srgbClr val="000000"/>
              </a:buClr>
            </a:pPr>
            <a:endParaRPr lang="vi-VN"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Bạn có nghĩ vu vơ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Mình khác nhau nhiều thế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Nếu mỗi người một vẻ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Liệu mình có cách xa?</a:t>
            </a:r>
          </a:p>
          <a:p>
            <a:pPr algn="just" defTabSz="914378">
              <a:buClr>
                <a:srgbClr val="000000"/>
              </a:buClr>
            </a:pPr>
            <a:endParaRPr lang="en-US" sz="1800" kern="0" dirty="0">
              <a:solidFill>
                <a:srgbClr val="000000"/>
              </a:solidFill>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id="{92A83C08-8537-49A4-8D6C-00A3D70F9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74" y="921076"/>
            <a:ext cx="304770" cy="288000"/>
          </a:xfrm>
          <a:prstGeom prst="rect">
            <a:avLst/>
          </a:prstGeom>
        </p:spPr>
      </p:pic>
      <p:pic>
        <p:nvPicPr>
          <p:cNvPr id="7" name="Picture 6">
            <a:extLst>
              <a:ext uri="{FF2B5EF4-FFF2-40B4-BE49-F238E27FC236}">
                <a16:creationId xmlns:a16="http://schemas.microsoft.com/office/drawing/2014/main" id="{7966824B-4706-47B3-A06F-07ABDD0EAF38}"/>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74578" y="2293119"/>
            <a:ext cx="288000" cy="288000"/>
          </a:xfrm>
          <a:prstGeom prst="rect">
            <a:avLst/>
          </a:prstGeom>
        </p:spPr>
      </p:pic>
      <p:pic>
        <p:nvPicPr>
          <p:cNvPr id="8" name="Picture 7">
            <a:extLst>
              <a:ext uri="{FF2B5EF4-FFF2-40B4-BE49-F238E27FC236}">
                <a16:creationId xmlns:a16="http://schemas.microsoft.com/office/drawing/2014/main" id="{AEBA4DB0-80EA-458E-8FF5-AC1C9C9F69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578" y="3728823"/>
            <a:ext cx="288000" cy="288000"/>
          </a:xfrm>
          <a:prstGeom prst="rect">
            <a:avLst/>
          </a:prstGeom>
        </p:spPr>
      </p:pic>
      <p:sp>
        <p:nvSpPr>
          <p:cNvPr id="11" name="TextBox 10">
            <a:extLst>
              <a:ext uri="{FF2B5EF4-FFF2-40B4-BE49-F238E27FC236}">
                <a16:creationId xmlns:a16="http://schemas.microsoft.com/office/drawing/2014/main" id="{7AD37263-356D-43B9-8A39-E22B7C8A9104}"/>
              </a:ext>
            </a:extLst>
          </p:cNvPr>
          <p:cNvSpPr txBox="1"/>
          <p:nvPr/>
        </p:nvSpPr>
        <p:spPr>
          <a:xfrm>
            <a:off x="5392906" y="924831"/>
            <a:ext cx="3737760" cy="3139321"/>
          </a:xfrm>
          <a:prstGeom prst="rect">
            <a:avLst/>
          </a:prstGeom>
          <a:noFill/>
        </p:spPr>
        <p:txBody>
          <a:bodyPr wrap="square" rtlCol="0">
            <a:spAutoFit/>
          </a:bodyPr>
          <a:lstStyle/>
          <a:p>
            <a:pPr algn="just" defTabSz="914378">
              <a:buClr>
                <a:srgbClr val="000000"/>
              </a:buClr>
            </a:pPr>
            <a:r>
              <a:rPr lang="en-US" sz="1800" kern="0">
                <a:solidFill>
                  <a:srgbClr val="000000"/>
                </a:solidFill>
                <a:latin typeface="UTM Avo" panose="02040603050506020204" pitchFamily="18" charset="0"/>
                <a:cs typeface="Arial"/>
                <a:sym typeface="Arial"/>
              </a:rPr>
              <a:t>Tớ bỗng phát hiện ra</a:t>
            </a:r>
          </a:p>
          <a:p>
            <a:pPr algn="just" defTabSz="914378">
              <a:buClr>
                <a:srgbClr val="000000"/>
              </a:buClr>
            </a:pPr>
            <a:r>
              <a:rPr lang="vi-VN" sz="1800" kern="0">
                <a:solidFill>
                  <a:srgbClr val="000000"/>
                </a:solidFill>
                <a:latin typeface="UTM Avo" panose="02040603050506020204" pitchFamily="18" charset="0"/>
                <a:cs typeface="Arial"/>
                <a:sym typeface="Arial"/>
              </a:rPr>
              <a:t>Trong vườn hoa của mẹ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Lung linh màu sắc thế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Từng bông hoa tươi xinh.</a:t>
            </a:r>
            <a:endParaRPr lang="en-US" sz="1800" kern="0">
              <a:solidFill>
                <a:srgbClr val="000000"/>
              </a:solidFill>
              <a:latin typeface="UTM Avo" panose="02040603050506020204" pitchFamily="18" charset="0"/>
              <a:cs typeface="Arial"/>
              <a:sym typeface="Arial"/>
            </a:endParaRPr>
          </a:p>
          <a:p>
            <a:pPr algn="just" defTabSz="914378">
              <a:buClr>
                <a:srgbClr val="000000"/>
              </a:buClr>
            </a:pP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Cũng giống như</a:t>
            </a:r>
            <a:r>
              <a:rPr lang="en-US" sz="1800" kern="0">
                <a:solidFill>
                  <a:srgbClr val="000000"/>
                </a:solidFill>
                <a:latin typeface="UTM Avo" panose="02040603050506020204" pitchFamily="18" charset="0"/>
                <a:cs typeface="Arial"/>
                <a:sym typeface="Arial"/>
              </a:rPr>
              <a:t> </a:t>
            </a:r>
            <a:r>
              <a:rPr lang="vi-VN" sz="1800" kern="0">
                <a:solidFill>
                  <a:srgbClr val="000000"/>
                </a:solidFill>
                <a:latin typeface="UTM Avo" panose="02040603050506020204" pitchFamily="18" charset="0"/>
                <a:cs typeface="Arial"/>
                <a:sym typeface="Arial"/>
              </a:rPr>
              <a:t>chúng mình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Ai cũng đều đáng mến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Và khi giọng hoà quyện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Dàn đồng ca vang lừng.</a:t>
            </a:r>
            <a:endParaRPr lang="en-US" sz="1800" kern="0">
              <a:solidFill>
                <a:srgbClr val="000000"/>
              </a:solidFill>
              <a:latin typeface="UTM Avo" panose="02040603050506020204" pitchFamily="18" charset="0"/>
              <a:cs typeface="Arial"/>
              <a:sym typeface="Arial"/>
            </a:endParaRPr>
          </a:p>
          <a:p>
            <a:pPr algn="just" defTabSz="914378">
              <a:buClr>
                <a:srgbClr val="000000"/>
              </a:buClr>
            </a:pPr>
            <a:endParaRPr lang="en-US" sz="1800" kern="0">
              <a:solidFill>
                <a:srgbClr val="000000"/>
              </a:solidFill>
              <a:latin typeface="UTM Avo" panose="02040603050506020204" pitchFamily="18" charset="0"/>
              <a:cs typeface="Arial"/>
              <a:sym typeface="Arial"/>
            </a:endParaRPr>
          </a:p>
          <a:p>
            <a:pPr algn="ctr" defTabSz="914378">
              <a:buClr>
                <a:srgbClr val="000000"/>
              </a:buClr>
            </a:pPr>
            <a:r>
              <a:rPr lang="en-US" sz="1800" kern="0">
                <a:solidFill>
                  <a:srgbClr val="000000"/>
                </a:solidFill>
                <a:latin typeface="UTM Avo" panose="02040603050506020204" pitchFamily="18" charset="0"/>
                <a:cs typeface="Arial"/>
                <a:sym typeface="Arial"/>
              </a:rPr>
              <a:t>(Huỳnh Mai Liên)</a:t>
            </a:r>
            <a:endParaRPr lang="en-US" sz="1800" kern="0" dirty="0">
              <a:solidFill>
                <a:srgbClr val="000000"/>
              </a:solidFill>
              <a:latin typeface="UTM Avo" panose="02040603050506020204" pitchFamily="18" charset="0"/>
              <a:cs typeface="Arial"/>
              <a:sym typeface="Arial"/>
            </a:endParaRPr>
          </a:p>
        </p:txBody>
      </p:sp>
      <p:grpSp>
        <p:nvGrpSpPr>
          <p:cNvPr id="18" name="Group 17">
            <a:extLst>
              <a:ext uri="{FF2B5EF4-FFF2-40B4-BE49-F238E27FC236}">
                <a16:creationId xmlns:a16="http://schemas.microsoft.com/office/drawing/2014/main" id="{1A114201-8B6C-47D3-B450-8150364B5BAD}"/>
              </a:ext>
            </a:extLst>
          </p:cNvPr>
          <p:cNvGrpSpPr/>
          <p:nvPr/>
        </p:nvGrpSpPr>
        <p:grpSpPr>
          <a:xfrm>
            <a:off x="4975299" y="741910"/>
            <a:ext cx="395884" cy="646331"/>
            <a:chOff x="3371645" y="2868155"/>
            <a:chExt cx="395884" cy="646331"/>
          </a:xfrm>
        </p:grpSpPr>
        <p:sp>
          <p:nvSpPr>
            <p:cNvPr id="19" name="Oval 18">
              <a:extLst>
                <a:ext uri="{FF2B5EF4-FFF2-40B4-BE49-F238E27FC236}">
                  <a16:creationId xmlns:a16="http://schemas.microsoft.com/office/drawing/2014/main" id="{954474DB-DE56-453C-9961-9EA686F0F5E7}"/>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0" name="Rectangle 19">
              <a:extLst>
                <a:ext uri="{FF2B5EF4-FFF2-40B4-BE49-F238E27FC236}">
                  <a16:creationId xmlns:a16="http://schemas.microsoft.com/office/drawing/2014/main" id="{3D94BE02-D462-46B6-83B0-42F5E8AE0FFF}"/>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grpSp>
        <p:nvGrpSpPr>
          <p:cNvPr id="21" name="Group 20">
            <a:extLst>
              <a:ext uri="{FF2B5EF4-FFF2-40B4-BE49-F238E27FC236}">
                <a16:creationId xmlns:a16="http://schemas.microsoft.com/office/drawing/2014/main" id="{5A5F6ABD-EA9F-4274-A7F3-8DF7C7644573}"/>
              </a:ext>
            </a:extLst>
          </p:cNvPr>
          <p:cNvGrpSpPr/>
          <p:nvPr/>
        </p:nvGrpSpPr>
        <p:grpSpPr>
          <a:xfrm>
            <a:off x="4993010" y="2142939"/>
            <a:ext cx="395884" cy="646331"/>
            <a:chOff x="3371645" y="2868155"/>
            <a:chExt cx="395884" cy="646331"/>
          </a:xfrm>
        </p:grpSpPr>
        <p:sp>
          <p:nvSpPr>
            <p:cNvPr id="22" name="Oval 21">
              <a:extLst>
                <a:ext uri="{FF2B5EF4-FFF2-40B4-BE49-F238E27FC236}">
                  <a16:creationId xmlns:a16="http://schemas.microsoft.com/office/drawing/2014/main" id="{7D723AF1-AAA1-4A28-890D-1B2C8231E57E}"/>
                </a:ext>
              </a:extLst>
            </p:cNvPr>
            <p:cNvSpPr/>
            <p:nvPr/>
          </p:nvSpPr>
          <p:spPr>
            <a:xfrm>
              <a:off x="3445636" y="3057837"/>
              <a:ext cx="321893" cy="321893"/>
            </a:xfrm>
            <a:prstGeom prst="ellipse">
              <a:avLst/>
            </a:prstGeom>
            <a:solidFill>
              <a:schemeClr val="accent6">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3" name="Rectangle 22">
              <a:extLst>
                <a:ext uri="{FF2B5EF4-FFF2-40B4-BE49-F238E27FC236}">
                  <a16:creationId xmlns:a16="http://schemas.microsoft.com/office/drawing/2014/main" id="{89447583-69C3-4AC2-A670-74DF9F0FD645}"/>
                </a:ext>
              </a:extLst>
            </p:cNvPr>
            <p:cNvSpPr/>
            <p:nvPr/>
          </p:nvSpPr>
          <p:spPr>
            <a:xfrm rot="21163024">
              <a:off x="3371645" y="2868155"/>
              <a:ext cx="380233" cy="646331"/>
            </a:xfrm>
            <a:prstGeom prst="rect">
              <a:avLst/>
            </a:prstGeom>
          </p:spPr>
          <p:txBody>
            <a:bodyPr wrap="none">
              <a:spAutoFit/>
            </a:bodyPr>
            <a:lstStyle/>
            <a:p>
              <a:pPr algn="ctr"/>
              <a:r>
                <a:rPr lang="en-US" sz="3600" b="1" i="1">
                  <a:solidFill>
                    <a:schemeClr val="accent2"/>
                  </a:solidFill>
                  <a:latin typeface="UTM Charlotte" panose="02040603050506020204" pitchFamily="18" charset="0"/>
                </a:rPr>
                <a:t>5</a:t>
              </a:r>
              <a:endParaRPr lang="en-VN" sz="3600" b="1" i="1" dirty="0">
                <a:solidFill>
                  <a:schemeClr val="accent2"/>
                </a:solidFill>
                <a:latin typeface="UTM Charlotte" panose="02040603050506020204" pitchFamily="18" charset="0"/>
              </a:endParaRPr>
            </a:p>
          </p:txBody>
        </p:sp>
      </p:grpSp>
    </p:spTree>
    <p:extLst>
      <p:ext uri="{BB962C8B-B14F-4D97-AF65-F5344CB8AC3E}">
        <p14:creationId xmlns:p14="http://schemas.microsoft.com/office/powerpoint/2010/main" val="280233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512798" y="1404090"/>
            <a:ext cx="8195773" cy="950325"/>
          </a:xfrm>
          <a:prstGeom prst="rect">
            <a:avLst/>
          </a:prstGeom>
          <a:noFill/>
        </p:spPr>
        <p:txBody>
          <a:bodyPr wrap="square" rtlCol="0">
            <a:spAutoFit/>
          </a:bodyPr>
          <a:lstStyle/>
          <a:p>
            <a:pPr algn="just" defTabSz="914378">
              <a:lnSpc>
                <a:spcPct val="150000"/>
              </a:lnSpc>
              <a:buClr>
                <a:srgbClr val="000000"/>
              </a:buClr>
            </a:pPr>
            <a:r>
              <a:rPr lang="vi-VN" sz="2000" b="1" kern="0">
                <a:solidFill>
                  <a:srgbClr val="FC7D77">
                    <a:lumMod val="75000"/>
                  </a:srgbClr>
                </a:solidFill>
                <a:latin typeface="UTM Avo" panose="02040603050506020204" pitchFamily="18" charset="0"/>
                <a:cs typeface="Arial"/>
                <a:sym typeface="Arial"/>
              </a:rPr>
              <a:t>1. </a:t>
            </a:r>
            <a:r>
              <a:rPr lang="vi-VN" sz="2000" kern="0">
                <a:solidFill>
                  <a:srgbClr val="000000"/>
                </a:solidFill>
                <a:latin typeface="UTM Avo" panose="02040603050506020204" pitchFamily="18" charset="0"/>
                <a:cs typeface="Arial"/>
                <a:sym typeface="Arial"/>
              </a:rPr>
              <a:t>Những chi tiết nào trong bài th</a:t>
            </a:r>
            <a:r>
              <a:rPr lang="en-US" sz="2000" kern="0">
                <a:solidFill>
                  <a:srgbClr val="000000"/>
                </a:solidFill>
                <a:latin typeface="UTM Avo" panose="02040603050506020204" pitchFamily="18" charset="0"/>
                <a:cs typeface="Arial"/>
                <a:sym typeface="Arial"/>
              </a:rPr>
              <a:t>ơ</a:t>
            </a:r>
            <a:r>
              <a:rPr lang="vi-VN" sz="2000" kern="0">
                <a:solidFill>
                  <a:srgbClr val="000000"/>
                </a:solidFill>
                <a:latin typeface="UTM Avo" panose="02040603050506020204" pitchFamily="18" charset="0"/>
                <a:cs typeface="Arial"/>
                <a:sym typeface="Arial"/>
              </a:rPr>
              <a:t> cho thấy các bạn nhận ra mỗi đứa một khác</a:t>
            </a:r>
            <a:endParaRPr lang="vi-VN" sz="2000" kern="0" dirty="0">
              <a:solidFill>
                <a:srgbClr val="000000"/>
              </a:solidFill>
              <a:latin typeface="UTM Avo" panose="02040603050506020204" pitchFamily="18" charset="0"/>
              <a:cs typeface="Arial"/>
              <a:sym typeface="Arial"/>
            </a:endParaRPr>
          </a:p>
        </p:txBody>
      </p:sp>
      <p:sp>
        <p:nvSpPr>
          <p:cNvPr id="11" name="TextBox 10">
            <a:extLst>
              <a:ext uri="{FF2B5EF4-FFF2-40B4-BE49-F238E27FC236}">
                <a16:creationId xmlns:a16="http://schemas.microsoft.com/office/drawing/2014/main" id="{F3700BE8-37E7-464C-9E38-7AD2A3E286EA}"/>
              </a:ext>
            </a:extLst>
          </p:cNvPr>
          <p:cNvSpPr txBox="1"/>
          <p:nvPr/>
        </p:nvSpPr>
        <p:spPr>
          <a:xfrm>
            <a:off x="512798" y="2354415"/>
            <a:ext cx="4233373" cy="1873654"/>
          </a:xfrm>
          <a:prstGeom prst="rect">
            <a:avLst/>
          </a:prstGeom>
          <a:noFill/>
        </p:spPr>
        <p:txBody>
          <a:bodyPr wrap="square" rtlCol="0">
            <a:spAutoFit/>
          </a:bodyPr>
          <a:lstStyle/>
          <a:p>
            <a:pPr algn="just" defTabSz="914378">
              <a:lnSpc>
                <a:spcPct val="150000"/>
              </a:lnSpc>
              <a:buClr>
                <a:srgbClr val="000000"/>
              </a:buClr>
            </a:pPr>
            <a:r>
              <a:rPr lang="vi-VN" sz="2000" kern="0">
                <a:solidFill>
                  <a:srgbClr val="1C1C1C"/>
                </a:solidFill>
                <a:latin typeface="UTM Avo" panose="02040603050506020204" pitchFamily="18" charset="0"/>
                <a:cs typeface="Arial"/>
                <a:sym typeface="Wingdings" panose="05000000000000000000" pitchFamily="2" charset="2"/>
              </a:rPr>
              <a:t>Bạn có thấy lạ không</a:t>
            </a:r>
          </a:p>
          <a:p>
            <a:pPr algn="just" defTabSz="914378">
              <a:lnSpc>
                <a:spcPct val="150000"/>
              </a:lnSpc>
              <a:buClr>
                <a:srgbClr val="000000"/>
              </a:buClr>
            </a:pPr>
            <a:r>
              <a:rPr lang="vi-VN" sz="2000" kern="0">
                <a:solidFill>
                  <a:srgbClr val="1C1C1C"/>
                </a:solidFill>
                <a:latin typeface="UTM Avo" panose="02040603050506020204" pitchFamily="18" charset="0"/>
                <a:cs typeface="Arial"/>
                <a:sym typeface="Wingdings" panose="05000000000000000000" pitchFamily="2" charset="2"/>
              </a:rPr>
              <a:t>Mỗi đứa mình một khác</a:t>
            </a:r>
          </a:p>
          <a:p>
            <a:pPr algn="just" defTabSz="914378">
              <a:lnSpc>
                <a:spcPct val="150000"/>
              </a:lnSpc>
              <a:buClr>
                <a:srgbClr val="000000"/>
              </a:buClr>
            </a:pPr>
            <a:r>
              <a:rPr lang="vi-VN" sz="2000" kern="0">
                <a:solidFill>
                  <a:srgbClr val="FC7D77">
                    <a:lumMod val="75000"/>
                  </a:srgbClr>
                </a:solidFill>
                <a:latin typeface="UTM Avo" panose="02040603050506020204" pitchFamily="18" charset="0"/>
                <a:cs typeface="Arial"/>
                <a:sym typeface="Wingdings" panose="05000000000000000000" pitchFamily="2" charset="2"/>
              </a:rPr>
              <a:t>Cùng ngân nga câu hát</a:t>
            </a:r>
          </a:p>
          <a:p>
            <a:pPr algn="just" defTabSz="914378">
              <a:lnSpc>
                <a:spcPct val="150000"/>
              </a:lnSpc>
              <a:buClr>
                <a:srgbClr val="000000"/>
              </a:buClr>
            </a:pPr>
            <a:r>
              <a:rPr lang="vi-VN" sz="2000" kern="0">
                <a:solidFill>
                  <a:srgbClr val="FC7D77">
                    <a:lumMod val="75000"/>
                  </a:srgbClr>
                </a:solidFill>
                <a:latin typeface="UTM Avo" panose="02040603050506020204" pitchFamily="18" charset="0"/>
                <a:cs typeface="Arial"/>
                <a:sym typeface="Wingdings" panose="05000000000000000000" pitchFamily="2" charset="2"/>
              </a:rPr>
              <a:t>Chẳng giọng nào giống nhau.</a:t>
            </a:r>
          </a:p>
        </p:txBody>
      </p:sp>
      <p:sp>
        <p:nvSpPr>
          <p:cNvPr id="10" name="TextBox 9">
            <a:extLst>
              <a:ext uri="{FF2B5EF4-FFF2-40B4-BE49-F238E27FC236}">
                <a16:creationId xmlns:a16="http://schemas.microsoft.com/office/drawing/2014/main" id="{CC238813-6EDC-49C5-8D5C-B80523462C08}"/>
              </a:ext>
            </a:extLst>
          </p:cNvPr>
          <p:cNvSpPr txBox="1"/>
          <p:nvPr/>
        </p:nvSpPr>
        <p:spPr>
          <a:xfrm>
            <a:off x="2831168" y="491299"/>
            <a:ext cx="5693745" cy="646331"/>
          </a:xfrm>
          <a:prstGeom prst="rect">
            <a:avLst/>
          </a:prstGeom>
          <a:noFill/>
        </p:spPr>
        <p:txBody>
          <a:bodyPr wrap="square" rtlCol="0">
            <a:spAutoFit/>
          </a:bodyPr>
          <a:lstStyle/>
          <a:p>
            <a:pPr defTabSz="914378">
              <a:buClr>
                <a:srgbClr val="000000"/>
              </a:buClr>
            </a:pPr>
            <a:r>
              <a:rPr lang="vi-VN" sz="3600" kern="0" dirty="0">
                <a:solidFill>
                  <a:srgbClr val="FFFFFF"/>
                </a:solidFill>
                <a:latin typeface="UTM Cookies" panose="02040603050506020204" pitchFamily="18" charset="0"/>
                <a:cs typeface="Arial"/>
                <a:sym typeface="Arial"/>
              </a:rPr>
              <a:t>TRẢ LỜI CÂU HỎI</a:t>
            </a:r>
            <a:endParaRPr lang="en-US" sz="3600" kern="0" dirty="0">
              <a:solidFill>
                <a:srgbClr val="FFFFFF"/>
              </a:solidFill>
              <a:latin typeface="UTM Cookies" panose="02040603050506020204" pitchFamily="18" charset="0"/>
              <a:cs typeface="Arial"/>
              <a:sym typeface="Arial"/>
            </a:endParaRPr>
          </a:p>
        </p:txBody>
      </p:sp>
      <p:sp>
        <p:nvSpPr>
          <p:cNvPr id="13" name="TextBox 12">
            <a:extLst>
              <a:ext uri="{FF2B5EF4-FFF2-40B4-BE49-F238E27FC236}">
                <a16:creationId xmlns:a16="http://schemas.microsoft.com/office/drawing/2014/main" id="{4DF913BD-15EB-4A3D-8647-9E44F0AC4109}"/>
              </a:ext>
            </a:extLst>
          </p:cNvPr>
          <p:cNvSpPr txBox="1"/>
          <p:nvPr/>
        </p:nvSpPr>
        <p:spPr>
          <a:xfrm>
            <a:off x="4910627" y="2354415"/>
            <a:ext cx="4233373" cy="1873654"/>
          </a:xfrm>
          <a:prstGeom prst="rect">
            <a:avLst/>
          </a:prstGeom>
          <a:noFill/>
        </p:spPr>
        <p:txBody>
          <a:bodyPr wrap="square" rtlCol="0">
            <a:spAutoFit/>
          </a:bodyPr>
          <a:lstStyle/>
          <a:p>
            <a:pPr algn="just" defTabSz="914378">
              <a:lnSpc>
                <a:spcPct val="150000"/>
              </a:lnSpc>
              <a:buClr>
                <a:srgbClr val="000000"/>
              </a:buClr>
            </a:pPr>
            <a:r>
              <a:rPr lang="vi-VN" sz="2000" kern="0">
                <a:solidFill>
                  <a:srgbClr val="FC7D77">
                    <a:lumMod val="75000"/>
                  </a:srgbClr>
                </a:solidFill>
                <a:latin typeface="UTM Avo" panose="02040603050506020204" pitchFamily="18" charset="0"/>
                <a:cs typeface="Arial"/>
                <a:sym typeface="Wingdings" panose="05000000000000000000" pitchFamily="2" charset="2"/>
              </a:rPr>
              <a:t>Có bạn thích đứng đầu</a:t>
            </a:r>
          </a:p>
          <a:p>
            <a:pPr algn="just" defTabSz="914378">
              <a:lnSpc>
                <a:spcPct val="150000"/>
              </a:lnSpc>
              <a:buClr>
                <a:srgbClr val="000000"/>
              </a:buClr>
            </a:pPr>
            <a:r>
              <a:rPr lang="vi-VN" sz="2000" kern="0">
                <a:solidFill>
                  <a:srgbClr val="FC7D77">
                    <a:lumMod val="75000"/>
                  </a:srgbClr>
                </a:solidFill>
                <a:latin typeface="UTM Avo" panose="02040603050506020204" pitchFamily="18" charset="0"/>
                <a:cs typeface="Arial"/>
                <a:sym typeface="Wingdings" panose="05000000000000000000" pitchFamily="2" charset="2"/>
              </a:rPr>
              <a:t>Có bạn hay giận dỗi</a:t>
            </a:r>
          </a:p>
          <a:p>
            <a:pPr algn="just" defTabSz="914378">
              <a:lnSpc>
                <a:spcPct val="150000"/>
              </a:lnSpc>
              <a:buClr>
                <a:srgbClr val="000000"/>
              </a:buClr>
            </a:pPr>
            <a:r>
              <a:rPr lang="vi-VN" sz="2000" kern="0">
                <a:solidFill>
                  <a:srgbClr val="FC7D77">
                    <a:lumMod val="75000"/>
                  </a:srgbClr>
                </a:solidFill>
                <a:latin typeface="UTM Avo" panose="02040603050506020204" pitchFamily="18" charset="0"/>
                <a:cs typeface="Arial"/>
                <a:sym typeface="Wingdings" panose="05000000000000000000" pitchFamily="2" charset="2"/>
              </a:rPr>
              <a:t>Có bạn thích thay đổi</a:t>
            </a:r>
          </a:p>
          <a:p>
            <a:pPr algn="just" defTabSz="914378">
              <a:lnSpc>
                <a:spcPct val="150000"/>
              </a:lnSpc>
              <a:buClr>
                <a:srgbClr val="000000"/>
              </a:buClr>
            </a:pPr>
            <a:r>
              <a:rPr lang="vi-VN" sz="2000" kern="0">
                <a:solidFill>
                  <a:srgbClr val="FC7D77">
                    <a:lumMod val="75000"/>
                  </a:srgbClr>
                </a:solidFill>
                <a:latin typeface="UTM Avo" panose="02040603050506020204" pitchFamily="18" charset="0"/>
                <a:cs typeface="Arial"/>
                <a:sym typeface="Wingdings" panose="05000000000000000000" pitchFamily="2" charset="2"/>
              </a:rPr>
              <a:t>Có bạn nhiều ước mơ.</a:t>
            </a:r>
          </a:p>
        </p:txBody>
      </p:sp>
    </p:spTree>
    <p:custDataLst>
      <p:tags r:id="rId1"/>
    </p:custDataLst>
    <p:extLst>
      <p:ext uri="{BB962C8B-B14F-4D97-AF65-F5344CB8AC3E}">
        <p14:creationId xmlns:p14="http://schemas.microsoft.com/office/powerpoint/2010/main" val="34712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771167" y="310306"/>
            <a:ext cx="6119826" cy="493148"/>
          </a:xfrm>
          <a:prstGeom prst="rect">
            <a:avLst/>
          </a:prstGeom>
          <a:noFill/>
        </p:spPr>
        <p:txBody>
          <a:bodyPr wrap="square" rtlCol="0">
            <a:spAutoFit/>
          </a:bodyPr>
          <a:lstStyle/>
          <a:p>
            <a:pPr algn="just" defTabSz="914378">
              <a:lnSpc>
                <a:spcPct val="150000"/>
              </a:lnSpc>
              <a:buClr>
                <a:srgbClr val="000000"/>
              </a:buClr>
            </a:pPr>
            <a:r>
              <a:rPr lang="en-US" sz="2000" b="1" kern="0">
                <a:solidFill>
                  <a:srgbClr val="FC7D77">
                    <a:lumMod val="75000"/>
                  </a:srgbClr>
                </a:solidFill>
                <a:latin typeface="UTM Avo" panose="02040603050506020204" pitchFamily="18" charset="0"/>
                <a:cs typeface="Arial"/>
                <a:sym typeface="Arial"/>
              </a:rPr>
              <a:t>2</a:t>
            </a:r>
            <a:r>
              <a:rPr lang="vi-VN" sz="2000" b="1" kern="0">
                <a:solidFill>
                  <a:srgbClr val="FC7D77">
                    <a:lumMod val="75000"/>
                  </a:srgbClr>
                </a:solidFill>
                <a:latin typeface="UTM Avo" panose="02040603050506020204" pitchFamily="18" charset="0"/>
                <a:cs typeface="Arial"/>
                <a:sym typeface="Arial"/>
              </a:rPr>
              <a:t>. </a:t>
            </a:r>
            <a:r>
              <a:rPr lang="vi-VN" sz="2000" kern="0">
                <a:solidFill>
                  <a:srgbClr val="000000"/>
                </a:solidFill>
                <a:latin typeface="UTM Avo" panose="02040603050506020204" pitchFamily="18" charset="0"/>
                <a:cs typeface="Arial"/>
                <a:sym typeface="Arial"/>
              </a:rPr>
              <a:t>Bạn nhỏ lo lắng điều gì về sự khác biệt đó?</a:t>
            </a:r>
            <a:endParaRPr lang="vi-VN" sz="2000" kern="0" dirty="0">
              <a:solidFill>
                <a:srgbClr val="000000"/>
              </a:solidFill>
              <a:latin typeface="UTM Avo" panose="02040603050506020204" pitchFamily="18" charset="0"/>
              <a:cs typeface="Arial"/>
              <a:sym typeface="Arial"/>
            </a:endParaRPr>
          </a:p>
        </p:txBody>
      </p:sp>
      <p:sp>
        <p:nvSpPr>
          <p:cNvPr id="3" name="TextBox 2">
            <a:extLst>
              <a:ext uri="{FF2B5EF4-FFF2-40B4-BE49-F238E27FC236}">
                <a16:creationId xmlns:a16="http://schemas.microsoft.com/office/drawing/2014/main" id="{864CFADA-286A-4D5B-8854-FD11F6827570}"/>
              </a:ext>
            </a:extLst>
          </p:cNvPr>
          <p:cNvSpPr txBox="1"/>
          <p:nvPr/>
        </p:nvSpPr>
        <p:spPr>
          <a:xfrm>
            <a:off x="1032424" y="800602"/>
            <a:ext cx="6119826" cy="1323439"/>
          </a:xfrm>
          <a:prstGeom prst="rect">
            <a:avLst/>
          </a:prstGeom>
          <a:noFill/>
        </p:spPr>
        <p:txBody>
          <a:bodyPr wrap="square" rtlCol="0">
            <a:spAutoFit/>
          </a:bodyPr>
          <a:lstStyle/>
          <a:p>
            <a:pPr algn="just" defTabSz="914378">
              <a:buClr>
                <a:srgbClr val="000000"/>
              </a:buClr>
            </a:pPr>
            <a:r>
              <a:rPr lang="vi-VN" sz="2000" kern="0">
                <a:solidFill>
                  <a:srgbClr val="000000"/>
                </a:solidFill>
                <a:latin typeface="UTM Avo" panose="02040603050506020204" pitchFamily="18" charset="0"/>
                <a:cs typeface="Arial"/>
                <a:sym typeface="Arial"/>
              </a:rPr>
              <a:t>Bạn có nghĩ vu vơ </a:t>
            </a:r>
            <a:endParaRPr lang="en-US" sz="2000" kern="0">
              <a:solidFill>
                <a:srgbClr val="000000"/>
              </a:solidFill>
              <a:latin typeface="UTM Avo" panose="02040603050506020204" pitchFamily="18" charset="0"/>
              <a:cs typeface="Arial"/>
              <a:sym typeface="Arial"/>
            </a:endParaRPr>
          </a:p>
          <a:p>
            <a:pPr algn="just" defTabSz="914378">
              <a:buClr>
                <a:srgbClr val="000000"/>
              </a:buClr>
            </a:pPr>
            <a:r>
              <a:rPr lang="vi-VN" sz="2000" kern="0">
                <a:solidFill>
                  <a:srgbClr val="000000"/>
                </a:solidFill>
                <a:latin typeface="UTM Avo" panose="02040603050506020204" pitchFamily="18" charset="0"/>
                <a:cs typeface="Arial"/>
                <a:sym typeface="Arial"/>
              </a:rPr>
              <a:t>Mình khác nhau nhiều thế </a:t>
            </a:r>
            <a:endParaRPr lang="en-US" sz="2000" kern="0">
              <a:solidFill>
                <a:srgbClr val="000000"/>
              </a:solidFill>
              <a:latin typeface="UTM Avo" panose="02040603050506020204" pitchFamily="18" charset="0"/>
              <a:cs typeface="Arial"/>
              <a:sym typeface="Arial"/>
            </a:endParaRPr>
          </a:p>
          <a:p>
            <a:pPr algn="just" defTabSz="914378">
              <a:buClr>
                <a:srgbClr val="000000"/>
              </a:buClr>
            </a:pPr>
            <a:r>
              <a:rPr lang="vi-VN" sz="2000" kern="0">
                <a:solidFill>
                  <a:srgbClr val="000000"/>
                </a:solidFill>
                <a:latin typeface="UTM Avo" panose="02040603050506020204" pitchFamily="18" charset="0"/>
                <a:cs typeface="Arial"/>
                <a:sym typeface="Arial"/>
              </a:rPr>
              <a:t>Nếu mỗi người một vẻ </a:t>
            </a:r>
            <a:endParaRPr lang="en-US" sz="2000" kern="0">
              <a:solidFill>
                <a:srgbClr val="000000"/>
              </a:solidFill>
              <a:latin typeface="UTM Avo" panose="02040603050506020204" pitchFamily="18" charset="0"/>
              <a:cs typeface="Arial"/>
              <a:sym typeface="Arial"/>
            </a:endParaRPr>
          </a:p>
          <a:p>
            <a:pPr algn="just" defTabSz="914378">
              <a:buClr>
                <a:srgbClr val="000000"/>
              </a:buClr>
            </a:pPr>
            <a:r>
              <a:rPr lang="vi-VN" sz="2000" kern="0">
                <a:solidFill>
                  <a:srgbClr val="000000"/>
                </a:solidFill>
                <a:latin typeface="UTM Avo" panose="02040603050506020204" pitchFamily="18" charset="0"/>
                <a:cs typeface="Arial"/>
                <a:sym typeface="Arial"/>
              </a:rPr>
              <a:t>Liệu mình có cách xa?</a:t>
            </a:r>
          </a:p>
        </p:txBody>
      </p:sp>
      <p:sp>
        <p:nvSpPr>
          <p:cNvPr id="13" name="TextBox 12">
            <a:extLst>
              <a:ext uri="{FF2B5EF4-FFF2-40B4-BE49-F238E27FC236}">
                <a16:creationId xmlns:a16="http://schemas.microsoft.com/office/drawing/2014/main" id="{3AFBC454-36AC-4507-B79B-C2BBE142B699}"/>
              </a:ext>
            </a:extLst>
          </p:cNvPr>
          <p:cNvSpPr txBox="1"/>
          <p:nvPr/>
        </p:nvSpPr>
        <p:spPr>
          <a:xfrm>
            <a:off x="4719053" y="1045990"/>
            <a:ext cx="3597633" cy="495520"/>
          </a:xfrm>
          <a:prstGeom prst="rect">
            <a:avLst/>
          </a:prstGeom>
          <a:noFill/>
        </p:spPr>
        <p:txBody>
          <a:bodyPr wrap="square" rtlCol="0">
            <a:spAutoFit/>
          </a:bodyPr>
          <a:lstStyle/>
          <a:p>
            <a:pPr algn="just" defTabSz="914378">
              <a:lnSpc>
                <a:spcPct val="150000"/>
              </a:lnSpc>
              <a:buClr>
                <a:srgbClr val="000000"/>
              </a:buClr>
            </a:pPr>
            <a:r>
              <a:rPr lang="vi-VN" sz="2000" kern="0">
                <a:solidFill>
                  <a:srgbClr val="FC7D77">
                    <a:lumMod val="75000"/>
                  </a:srgbClr>
                </a:solidFill>
                <a:latin typeface="UTM Avo" panose="02040603050506020204" pitchFamily="18" charset="0"/>
                <a:cs typeface="Arial"/>
                <a:sym typeface="Wingdings" panose="05000000000000000000" pitchFamily="2" charset="2"/>
              </a:rPr>
              <a:t> </a:t>
            </a:r>
            <a:r>
              <a:rPr lang="vi-VN" sz="2000" kern="0">
                <a:solidFill>
                  <a:srgbClr val="FC7D77">
                    <a:lumMod val="75000"/>
                  </a:srgbClr>
                </a:solidFill>
                <a:latin typeface="UTM Avo" panose="02040603050506020204" pitchFamily="18" charset="0"/>
                <a:cs typeface="Arial"/>
                <a:sym typeface="Arial"/>
              </a:rPr>
              <a:t>Liệu mình có cách xa?</a:t>
            </a:r>
          </a:p>
        </p:txBody>
      </p:sp>
      <p:sp>
        <p:nvSpPr>
          <p:cNvPr id="14" name="TextBox 13">
            <a:extLst>
              <a:ext uri="{FF2B5EF4-FFF2-40B4-BE49-F238E27FC236}">
                <a16:creationId xmlns:a16="http://schemas.microsoft.com/office/drawing/2014/main" id="{28D81F1A-43BE-4490-B7DF-C8D52D717D2F}"/>
              </a:ext>
            </a:extLst>
          </p:cNvPr>
          <p:cNvSpPr txBox="1"/>
          <p:nvPr/>
        </p:nvSpPr>
        <p:spPr>
          <a:xfrm>
            <a:off x="348344" y="2283775"/>
            <a:ext cx="8795656" cy="493148"/>
          </a:xfrm>
          <a:prstGeom prst="rect">
            <a:avLst/>
          </a:prstGeom>
          <a:noFill/>
        </p:spPr>
        <p:txBody>
          <a:bodyPr wrap="square" rtlCol="0">
            <a:spAutoFit/>
          </a:bodyPr>
          <a:lstStyle/>
          <a:p>
            <a:pPr algn="just" defTabSz="914378">
              <a:lnSpc>
                <a:spcPct val="150000"/>
              </a:lnSpc>
              <a:buClr>
                <a:srgbClr val="000000"/>
              </a:buClr>
            </a:pPr>
            <a:r>
              <a:rPr lang="en-US" sz="2000" b="1" kern="0">
                <a:solidFill>
                  <a:srgbClr val="FC7D77">
                    <a:lumMod val="75000"/>
                  </a:srgbClr>
                </a:solidFill>
                <a:latin typeface="UTM Avo" panose="02040603050506020204" pitchFamily="18" charset="0"/>
                <a:cs typeface="Arial"/>
                <a:sym typeface="Arial"/>
              </a:rPr>
              <a:t>3</a:t>
            </a:r>
            <a:r>
              <a:rPr lang="vi-VN" sz="2000" b="1" kern="0">
                <a:solidFill>
                  <a:srgbClr val="FC7D77">
                    <a:lumMod val="75000"/>
                  </a:srgbClr>
                </a:solidFill>
                <a:latin typeface="UTM Avo" panose="02040603050506020204" pitchFamily="18" charset="0"/>
                <a:cs typeface="Arial"/>
                <a:sym typeface="Arial"/>
              </a:rPr>
              <a:t>. </a:t>
            </a:r>
            <a:r>
              <a:rPr lang="vi-VN" sz="2000" kern="0">
                <a:solidFill>
                  <a:srgbClr val="000000"/>
                </a:solidFill>
                <a:latin typeface="UTM Avo" panose="02040603050506020204" pitchFamily="18" charset="0"/>
                <a:cs typeface="Arial"/>
                <a:sym typeface="Arial"/>
              </a:rPr>
              <a:t>Bạn nhỏ đã phát hiện ra điều gì khi ngắm nhìn vườn hoa của mẹ?</a:t>
            </a:r>
            <a:endParaRPr lang="vi-VN" sz="2000" kern="0" dirty="0">
              <a:solidFill>
                <a:srgbClr val="000000"/>
              </a:solidFill>
              <a:latin typeface="UTM Avo" panose="02040603050506020204" pitchFamily="18" charset="0"/>
              <a:cs typeface="Arial"/>
              <a:sym typeface="Arial"/>
            </a:endParaRPr>
          </a:p>
        </p:txBody>
      </p:sp>
      <p:sp>
        <p:nvSpPr>
          <p:cNvPr id="15" name="TextBox 14">
            <a:extLst>
              <a:ext uri="{FF2B5EF4-FFF2-40B4-BE49-F238E27FC236}">
                <a16:creationId xmlns:a16="http://schemas.microsoft.com/office/drawing/2014/main" id="{2F159C2A-A9D7-4D1A-A6FA-3F3C3D3B2D87}"/>
              </a:ext>
            </a:extLst>
          </p:cNvPr>
          <p:cNvSpPr txBox="1"/>
          <p:nvPr/>
        </p:nvSpPr>
        <p:spPr>
          <a:xfrm>
            <a:off x="1032424" y="2774071"/>
            <a:ext cx="6119826" cy="1323439"/>
          </a:xfrm>
          <a:prstGeom prst="rect">
            <a:avLst/>
          </a:prstGeom>
          <a:noFill/>
        </p:spPr>
        <p:txBody>
          <a:bodyPr wrap="square" rtlCol="0">
            <a:spAutoFit/>
          </a:bodyPr>
          <a:lstStyle/>
          <a:p>
            <a:pPr algn="just" defTabSz="914378">
              <a:buClr>
                <a:srgbClr val="000000"/>
              </a:buClr>
            </a:pPr>
            <a:r>
              <a:rPr lang="en-US" sz="2000" kern="0">
                <a:solidFill>
                  <a:srgbClr val="000000"/>
                </a:solidFill>
                <a:latin typeface="UTM Avo" panose="02040603050506020204" pitchFamily="18" charset="0"/>
                <a:cs typeface="Arial"/>
                <a:sym typeface="Arial"/>
              </a:rPr>
              <a:t>Tớ bỗng phát hiện ra</a:t>
            </a:r>
          </a:p>
          <a:p>
            <a:pPr algn="just" defTabSz="914378">
              <a:buClr>
                <a:srgbClr val="000000"/>
              </a:buClr>
            </a:pPr>
            <a:r>
              <a:rPr lang="vi-VN" sz="2000" kern="0">
                <a:solidFill>
                  <a:srgbClr val="000000"/>
                </a:solidFill>
                <a:latin typeface="UTM Avo" panose="02040603050506020204" pitchFamily="18" charset="0"/>
                <a:cs typeface="Arial"/>
                <a:sym typeface="Arial"/>
              </a:rPr>
              <a:t>Trong vườn hoa của mẹ </a:t>
            </a:r>
            <a:endParaRPr lang="en-US" sz="2000" kern="0">
              <a:solidFill>
                <a:srgbClr val="000000"/>
              </a:solidFill>
              <a:latin typeface="UTM Avo" panose="02040603050506020204" pitchFamily="18" charset="0"/>
              <a:cs typeface="Arial"/>
              <a:sym typeface="Arial"/>
            </a:endParaRPr>
          </a:p>
          <a:p>
            <a:pPr algn="just" defTabSz="914378">
              <a:buClr>
                <a:srgbClr val="000000"/>
              </a:buClr>
            </a:pPr>
            <a:r>
              <a:rPr lang="vi-VN" sz="2000" kern="0">
                <a:solidFill>
                  <a:srgbClr val="000000"/>
                </a:solidFill>
                <a:latin typeface="UTM Avo" panose="02040603050506020204" pitchFamily="18" charset="0"/>
                <a:cs typeface="Arial"/>
                <a:sym typeface="Arial"/>
              </a:rPr>
              <a:t>Lung linh màu sắc thế </a:t>
            </a:r>
            <a:endParaRPr lang="en-US" sz="2000" kern="0">
              <a:solidFill>
                <a:srgbClr val="000000"/>
              </a:solidFill>
              <a:latin typeface="UTM Avo" panose="02040603050506020204" pitchFamily="18" charset="0"/>
              <a:cs typeface="Arial"/>
              <a:sym typeface="Arial"/>
            </a:endParaRPr>
          </a:p>
          <a:p>
            <a:pPr algn="just" defTabSz="914378">
              <a:buClr>
                <a:srgbClr val="000000"/>
              </a:buClr>
            </a:pPr>
            <a:r>
              <a:rPr lang="vi-VN" sz="2000" kern="0">
                <a:solidFill>
                  <a:srgbClr val="000000"/>
                </a:solidFill>
                <a:latin typeface="UTM Avo" panose="02040603050506020204" pitchFamily="18" charset="0"/>
                <a:cs typeface="Arial"/>
                <a:sym typeface="Arial"/>
              </a:rPr>
              <a:t>Từng bông hoa tươi xinh.</a:t>
            </a:r>
            <a:endParaRPr lang="en-US" sz="2000" kern="0">
              <a:solidFill>
                <a:srgbClr val="000000"/>
              </a:solidFill>
              <a:latin typeface="UTM Avo" panose="02040603050506020204" pitchFamily="18" charset="0"/>
              <a:cs typeface="Arial"/>
              <a:sym typeface="Arial"/>
            </a:endParaRPr>
          </a:p>
        </p:txBody>
      </p:sp>
      <p:sp>
        <p:nvSpPr>
          <p:cNvPr id="16" name="TextBox 15">
            <a:extLst>
              <a:ext uri="{FF2B5EF4-FFF2-40B4-BE49-F238E27FC236}">
                <a16:creationId xmlns:a16="http://schemas.microsoft.com/office/drawing/2014/main" id="{95437D59-8E4C-4A4D-B8C2-7F717F32BF54}"/>
              </a:ext>
            </a:extLst>
          </p:cNvPr>
          <p:cNvSpPr txBox="1"/>
          <p:nvPr/>
        </p:nvSpPr>
        <p:spPr>
          <a:xfrm>
            <a:off x="4746172" y="2930908"/>
            <a:ext cx="3597633" cy="1411990"/>
          </a:xfrm>
          <a:prstGeom prst="rect">
            <a:avLst/>
          </a:prstGeom>
          <a:noFill/>
        </p:spPr>
        <p:txBody>
          <a:bodyPr wrap="square" rtlCol="0">
            <a:spAutoFit/>
          </a:bodyPr>
          <a:lstStyle/>
          <a:p>
            <a:pPr algn="just" defTabSz="914378">
              <a:lnSpc>
                <a:spcPct val="150000"/>
              </a:lnSpc>
              <a:buClr>
                <a:srgbClr val="000000"/>
              </a:buClr>
            </a:pPr>
            <a:r>
              <a:rPr lang="vi-VN" sz="2000" kern="0">
                <a:solidFill>
                  <a:srgbClr val="FC7D77">
                    <a:lumMod val="75000"/>
                  </a:srgbClr>
                </a:solidFill>
                <a:latin typeface="UTM Avo" panose="02040603050506020204" pitchFamily="18" charset="0"/>
                <a:cs typeface="Arial"/>
                <a:sym typeface="Wingdings" panose="05000000000000000000" pitchFamily="2" charset="2"/>
              </a:rPr>
              <a:t> </a:t>
            </a:r>
            <a:r>
              <a:rPr lang="vi-VN" sz="2000" kern="0">
                <a:solidFill>
                  <a:srgbClr val="FC7D77">
                    <a:lumMod val="75000"/>
                  </a:srgbClr>
                </a:solidFill>
                <a:latin typeface="UTM Avo" panose="02040603050506020204" pitchFamily="18" charset="0"/>
                <a:cs typeface="Arial"/>
                <a:sym typeface="Arial"/>
              </a:rPr>
              <a:t>Lung linh màu sắc thế </a:t>
            </a:r>
          </a:p>
          <a:p>
            <a:pPr algn="just" defTabSz="914378">
              <a:lnSpc>
                <a:spcPct val="150000"/>
              </a:lnSpc>
              <a:buClr>
                <a:srgbClr val="000000"/>
              </a:buClr>
            </a:pPr>
            <a:r>
              <a:rPr lang="vi-VN" sz="2000" kern="0">
                <a:solidFill>
                  <a:srgbClr val="FC7D77">
                    <a:lumMod val="75000"/>
                  </a:srgbClr>
                </a:solidFill>
                <a:latin typeface="UTM Avo" panose="02040603050506020204" pitchFamily="18" charset="0"/>
                <a:cs typeface="Arial"/>
                <a:sym typeface="Arial"/>
              </a:rPr>
              <a:t>Từng bông hoa tươi xinh.</a:t>
            </a:r>
          </a:p>
          <a:p>
            <a:pPr algn="just" defTabSz="914378">
              <a:lnSpc>
                <a:spcPct val="150000"/>
              </a:lnSpc>
              <a:buClr>
                <a:srgbClr val="000000"/>
              </a:buClr>
            </a:pPr>
            <a:endParaRPr lang="vi-VN" sz="2000" kern="0">
              <a:solidFill>
                <a:srgbClr val="FC7D77">
                  <a:lumMod val="75000"/>
                </a:srgbClr>
              </a:solidFill>
              <a:latin typeface="UTM Avo" panose="02040603050506020204" pitchFamily="18" charset="0"/>
              <a:cs typeface="Arial"/>
              <a:sym typeface="Arial"/>
            </a:endParaRPr>
          </a:p>
        </p:txBody>
      </p:sp>
    </p:spTree>
    <p:extLst>
      <p:ext uri="{BB962C8B-B14F-4D97-AF65-F5344CB8AC3E}">
        <p14:creationId xmlns:p14="http://schemas.microsoft.com/office/powerpoint/2010/main" val="46425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560038" y="378023"/>
            <a:ext cx="8235617" cy="2796984"/>
          </a:xfrm>
          <a:prstGeom prst="rect">
            <a:avLst/>
          </a:prstGeom>
          <a:noFill/>
        </p:spPr>
        <p:txBody>
          <a:bodyPr wrap="square" rtlCol="0">
            <a:spAutoFit/>
          </a:bodyPr>
          <a:lstStyle/>
          <a:p>
            <a:pPr algn="just" defTabSz="914378">
              <a:lnSpc>
                <a:spcPct val="150000"/>
              </a:lnSpc>
              <a:buClr>
                <a:srgbClr val="000000"/>
              </a:buClr>
            </a:pPr>
            <a:r>
              <a:rPr lang="en-US" sz="2000" b="1" kern="0">
                <a:solidFill>
                  <a:srgbClr val="FC7D77">
                    <a:lumMod val="75000"/>
                  </a:srgbClr>
                </a:solidFill>
                <a:latin typeface="UTM Avo" panose="02040603050506020204" pitchFamily="18" charset="0"/>
                <a:cs typeface="Arial"/>
                <a:sym typeface="Arial"/>
              </a:rPr>
              <a:t>4</a:t>
            </a:r>
            <a:r>
              <a:rPr lang="vi-VN" sz="2000" b="1" kern="0">
                <a:solidFill>
                  <a:srgbClr val="FC7D77">
                    <a:lumMod val="75000"/>
                  </a:srgbClr>
                </a:solidFill>
                <a:latin typeface="UTM Avo" panose="02040603050506020204" pitchFamily="18" charset="0"/>
                <a:cs typeface="Arial"/>
                <a:sym typeface="Arial"/>
              </a:rPr>
              <a:t>. </a:t>
            </a:r>
            <a:r>
              <a:rPr lang="vi-VN" sz="2000" kern="0">
                <a:solidFill>
                  <a:srgbClr val="000000"/>
                </a:solidFill>
                <a:latin typeface="UTM Avo" panose="02040603050506020204" pitchFamily="18" charset="0"/>
                <a:cs typeface="Arial"/>
                <a:sym typeface="Arial"/>
              </a:rPr>
              <a:t>Hình ảnh dàn đ</a:t>
            </a:r>
            <a:r>
              <a:rPr lang="en-US" sz="2000" kern="0">
                <a:solidFill>
                  <a:srgbClr val="000000"/>
                </a:solidFill>
                <a:latin typeface="UTM Avo" panose="02040603050506020204" pitchFamily="18" charset="0"/>
                <a:cs typeface="Arial"/>
                <a:sym typeface="Arial"/>
              </a:rPr>
              <a:t>ồ</a:t>
            </a:r>
            <a:r>
              <a:rPr lang="vi-VN" sz="2000" kern="0">
                <a:solidFill>
                  <a:srgbClr val="000000"/>
                </a:solidFill>
                <a:latin typeface="UTM Avo" panose="02040603050506020204" pitchFamily="18" charset="0"/>
                <a:cs typeface="Arial"/>
                <a:sym typeface="Arial"/>
              </a:rPr>
              <a:t>ng ca ở cuối bài thơ</a:t>
            </a:r>
            <a:r>
              <a:rPr lang="en-US" sz="2000" kern="0">
                <a:solidFill>
                  <a:srgbClr val="000000"/>
                </a:solidFill>
                <a:latin typeface="UTM Avo" panose="02040603050506020204" pitchFamily="18" charset="0"/>
                <a:cs typeface="Arial"/>
                <a:sym typeface="Arial"/>
              </a:rPr>
              <a:t> </a:t>
            </a:r>
            <a:r>
              <a:rPr lang="vi-VN" sz="2000" kern="0">
                <a:solidFill>
                  <a:srgbClr val="000000"/>
                </a:solidFill>
                <a:latin typeface="UTM Avo" panose="02040603050506020204" pitchFamily="18" charset="0"/>
                <a:cs typeface="Arial"/>
                <a:sym typeface="Arial"/>
              </a:rPr>
              <a:t>thể hiện đi</a:t>
            </a:r>
            <a:r>
              <a:rPr lang="en-US" sz="2000" kern="0">
                <a:solidFill>
                  <a:srgbClr val="000000"/>
                </a:solidFill>
                <a:latin typeface="UTM Avo" panose="02040603050506020204" pitchFamily="18" charset="0"/>
                <a:cs typeface="Arial"/>
                <a:sym typeface="Arial"/>
              </a:rPr>
              <a:t>ề</a:t>
            </a:r>
            <a:r>
              <a:rPr lang="vi-VN" sz="2000" kern="0">
                <a:solidFill>
                  <a:srgbClr val="000000"/>
                </a:solidFill>
                <a:latin typeface="UTM Avo" panose="02040603050506020204" pitchFamily="18" charset="0"/>
                <a:cs typeface="Arial"/>
                <a:sym typeface="Arial"/>
              </a:rPr>
              <a:t>u gì? </a:t>
            </a:r>
            <a:endParaRPr lang="en-US" sz="2000" kern="0">
              <a:solidFill>
                <a:srgbClr val="000000"/>
              </a:solidFill>
              <a:latin typeface="UTM Avo" panose="02040603050506020204" pitchFamily="18" charset="0"/>
              <a:cs typeface="Arial"/>
              <a:sym typeface="Arial"/>
            </a:endParaRPr>
          </a:p>
          <a:p>
            <a:pPr algn="just" defTabSz="914378">
              <a:lnSpc>
                <a:spcPct val="150000"/>
              </a:lnSpc>
              <a:buClr>
                <a:srgbClr val="000000"/>
              </a:buClr>
            </a:pPr>
            <a:r>
              <a:rPr lang="vi-VN" sz="2000" kern="0">
                <a:solidFill>
                  <a:srgbClr val="000000"/>
                </a:solidFill>
                <a:latin typeface="UTM Avo" panose="02040603050506020204" pitchFamily="18" charset="0"/>
                <a:cs typeface="Arial"/>
                <a:sym typeface="Arial"/>
              </a:rPr>
              <a:t>Chọn câu trả lời đúng.</a:t>
            </a:r>
          </a:p>
          <a:p>
            <a:pPr algn="just" defTabSz="914378">
              <a:lnSpc>
                <a:spcPct val="150000"/>
              </a:lnSpc>
              <a:buClr>
                <a:srgbClr val="000000"/>
              </a:buClr>
            </a:pPr>
            <a:r>
              <a:rPr lang="vi-VN" sz="2000" kern="0">
                <a:solidFill>
                  <a:srgbClr val="000000"/>
                </a:solidFill>
                <a:latin typeface="UTM Avo" panose="02040603050506020204" pitchFamily="18" charset="0"/>
                <a:cs typeface="Arial"/>
                <a:sym typeface="Arial"/>
              </a:rPr>
              <a:t>A.</a:t>
            </a:r>
            <a:r>
              <a:rPr lang="en-US" sz="2000" kern="0">
                <a:solidFill>
                  <a:srgbClr val="000000"/>
                </a:solidFill>
                <a:latin typeface="UTM Avo" panose="02040603050506020204" pitchFamily="18" charset="0"/>
                <a:cs typeface="Arial"/>
                <a:sym typeface="Arial"/>
              </a:rPr>
              <a:t> </a:t>
            </a:r>
            <a:r>
              <a:rPr lang="vi-VN" sz="2000" kern="0">
                <a:solidFill>
                  <a:srgbClr val="000000"/>
                </a:solidFill>
                <a:latin typeface="UTM Avo" panose="02040603050506020204" pitchFamily="18" charset="0"/>
                <a:cs typeface="Arial"/>
                <a:sym typeface="Arial"/>
              </a:rPr>
              <a:t>Một tập thể thích hát.</a:t>
            </a:r>
          </a:p>
          <a:p>
            <a:pPr algn="just" defTabSz="914378">
              <a:lnSpc>
                <a:spcPct val="150000"/>
              </a:lnSpc>
              <a:buClr>
                <a:srgbClr val="000000"/>
              </a:buClr>
            </a:pPr>
            <a:r>
              <a:rPr lang="vi-VN" sz="2000" kern="0">
                <a:solidFill>
                  <a:srgbClr val="000000"/>
                </a:solidFill>
                <a:latin typeface="UTM Avo" panose="02040603050506020204" pitchFamily="18" charset="0"/>
                <a:cs typeface="Arial"/>
                <a:sym typeface="Arial"/>
              </a:rPr>
              <a:t>B.</a:t>
            </a:r>
            <a:r>
              <a:rPr lang="en-US" sz="2000" kern="0">
                <a:solidFill>
                  <a:srgbClr val="000000"/>
                </a:solidFill>
                <a:latin typeface="UTM Avo" panose="02040603050506020204" pitchFamily="18" charset="0"/>
                <a:cs typeface="Arial"/>
                <a:sym typeface="Arial"/>
              </a:rPr>
              <a:t> </a:t>
            </a:r>
            <a:r>
              <a:rPr lang="vi-VN" sz="2000" kern="0">
                <a:solidFill>
                  <a:srgbClr val="000000"/>
                </a:solidFill>
                <a:latin typeface="UTM Avo" panose="02040603050506020204" pitchFamily="18" charset="0"/>
                <a:cs typeface="Arial"/>
                <a:sym typeface="Arial"/>
              </a:rPr>
              <a:t>Một tập thể thống nhất.</a:t>
            </a:r>
          </a:p>
          <a:p>
            <a:pPr algn="just" defTabSz="914378">
              <a:lnSpc>
                <a:spcPct val="150000"/>
              </a:lnSpc>
              <a:buClr>
                <a:srgbClr val="000000"/>
              </a:buClr>
            </a:pPr>
            <a:r>
              <a:rPr lang="en-US" sz="2000" kern="0">
                <a:solidFill>
                  <a:srgbClr val="000000"/>
                </a:solidFill>
                <a:latin typeface="UTM Avo" panose="02040603050506020204" pitchFamily="18" charset="0"/>
                <a:cs typeface="Arial"/>
                <a:sym typeface="Arial"/>
              </a:rPr>
              <a:t>C</a:t>
            </a:r>
            <a:r>
              <a:rPr lang="vi-VN" sz="2000" kern="0">
                <a:solidFill>
                  <a:srgbClr val="000000"/>
                </a:solidFill>
                <a:latin typeface="UTM Avo" panose="02040603050506020204" pitchFamily="18" charset="0"/>
                <a:cs typeface="Arial"/>
                <a:sym typeface="Arial"/>
              </a:rPr>
              <a:t>. Một tập thể đầy sức mạnh.</a:t>
            </a:r>
          </a:p>
          <a:p>
            <a:pPr algn="just" defTabSz="914378">
              <a:lnSpc>
                <a:spcPct val="150000"/>
              </a:lnSpc>
              <a:buClr>
                <a:srgbClr val="000000"/>
              </a:buClr>
            </a:pPr>
            <a:endParaRPr lang="vi-VN" sz="2000" kern="0" dirty="0">
              <a:solidFill>
                <a:srgbClr val="000000"/>
              </a:solidFill>
              <a:latin typeface="UTM Avo" panose="02040603050506020204" pitchFamily="18" charset="0"/>
              <a:cs typeface="Arial"/>
              <a:sym typeface="Arial"/>
            </a:endParaRPr>
          </a:p>
        </p:txBody>
      </p:sp>
      <p:sp>
        <p:nvSpPr>
          <p:cNvPr id="14" name="TextBox 13">
            <a:extLst>
              <a:ext uri="{FF2B5EF4-FFF2-40B4-BE49-F238E27FC236}">
                <a16:creationId xmlns:a16="http://schemas.microsoft.com/office/drawing/2014/main" id="{28D81F1A-43BE-4490-B7DF-C8D52D717D2F}"/>
              </a:ext>
            </a:extLst>
          </p:cNvPr>
          <p:cNvSpPr txBox="1"/>
          <p:nvPr/>
        </p:nvSpPr>
        <p:spPr>
          <a:xfrm>
            <a:off x="560038" y="2928434"/>
            <a:ext cx="8795656" cy="950325"/>
          </a:xfrm>
          <a:prstGeom prst="rect">
            <a:avLst/>
          </a:prstGeom>
          <a:noFill/>
        </p:spPr>
        <p:txBody>
          <a:bodyPr wrap="square" rtlCol="0">
            <a:spAutoFit/>
          </a:bodyPr>
          <a:lstStyle/>
          <a:p>
            <a:pPr algn="just" defTabSz="914378">
              <a:lnSpc>
                <a:spcPct val="150000"/>
              </a:lnSpc>
              <a:buClr>
                <a:srgbClr val="000000"/>
              </a:buClr>
            </a:pPr>
            <a:r>
              <a:rPr lang="en-US" sz="2000" b="1" kern="0">
                <a:solidFill>
                  <a:srgbClr val="FC7D77">
                    <a:lumMod val="75000"/>
                  </a:srgbClr>
                </a:solidFill>
                <a:latin typeface="UTM Avo" panose="02040603050506020204" pitchFamily="18" charset="0"/>
                <a:cs typeface="Arial"/>
                <a:sym typeface="Arial"/>
              </a:rPr>
              <a:t>5</a:t>
            </a:r>
            <a:r>
              <a:rPr lang="vi-VN" sz="2000" b="1" kern="0">
                <a:solidFill>
                  <a:srgbClr val="FC7D77">
                    <a:lumMod val="75000"/>
                  </a:srgbClr>
                </a:solidFill>
                <a:latin typeface="UTM Avo" panose="02040603050506020204" pitchFamily="18" charset="0"/>
                <a:cs typeface="Arial"/>
                <a:sym typeface="Arial"/>
              </a:rPr>
              <a:t>. </a:t>
            </a:r>
            <a:r>
              <a:rPr lang="vi-VN" sz="2000" kern="0">
                <a:solidFill>
                  <a:srgbClr val="000000"/>
                </a:solidFill>
                <a:latin typeface="UTM Avo" panose="02040603050506020204" pitchFamily="18" charset="0"/>
                <a:cs typeface="Arial"/>
                <a:sym typeface="Arial"/>
              </a:rPr>
              <a:t>Theo em, bài thơ muốn nói đến đi</a:t>
            </a:r>
            <a:r>
              <a:rPr lang="en-US" sz="2000" kern="0">
                <a:solidFill>
                  <a:srgbClr val="000000"/>
                </a:solidFill>
                <a:latin typeface="UTM Avo" panose="02040603050506020204" pitchFamily="18" charset="0"/>
                <a:cs typeface="Arial"/>
                <a:sym typeface="Arial"/>
              </a:rPr>
              <a:t>ề</a:t>
            </a:r>
            <a:r>
              <a:rPr lang="vi-VN" sz="2000" kern="0">
                <a:solidFill>
                  <a:srgbClr val="000000"/>
                </a:solidFill>
                <a:latin typeface="UTM Avo" panose="02040603050506020204" pitchFamily="18" charset="0"/>
                <a:cs typeface="Arial"/>
                <a:sym typeface="Arial"/>
              </a:rPr>
              <a:t>u kì diệu gì? </a:t>
            </a:r>
            <a:endParaRPr lang="en-US" sz="2000" kern="0">
              <a:solidFill>
                <a:srgbClr val="000000"/>
              </a:solidFill>
              <a:latin typeface="UTM Avo" panose="02040603050506020204" pitchFamily="18" charset="0"/>
              <a:cs typeface="Arial"/>
              <a:sym typeface="Arial"/>
            </a:endParaRPr>
          </a:p>
          <a:p>
            <a:pPr algn="just" defTabSz="914378">
              <a:lnSpc>
                <a:spcPct val="150000"/>
              </a:lnSpc>
              <a:buClr>
                <a:srgbClr val="000000"/>
              </a:buClr>
            </a:pPr>
            <a:r>
              <a:rPr lang="en-US" sz="2000" kern="0">
                <a:solidFill>
                  <a:srgbClr val="000000"/>
                </a:solidFill>
                <a:latin typeface="UTM Avo" panose="02040603050506020204" pitchFamily="18" charset="0"/>
                <a:cs typeface="Arial"/>
                <a:sym typeface="Arial"/>
              </a:rPr>
              <a:t>     </a:t>
            </a:r>
            <a:r>
              <a:rPr lang="vi-VN" sz="2000" kern="0">
                <a:solidFill>
                  <a:srgbClr val="000000"/>
                </a:solidFill>
                <a:latin typeface="UTM Avo" panose="02040603050506020204" pitchFamily="18" charset="0"/>
                <a:cs typeface="Arial"/>
                <a:sym typeface="Arial"/>
              </a:rPr>
              <a:t>Điều kì diệu đó thể hiện như thế nào trong lớp của em?</a:t>
            </a:r>
            <a:endParaRPr lang="vi-VN" sz="2000" kern="0" dirty="0">
              <a:solidFill>
                <a:srgbClr val="000000"/>
              </a:solidFill>
              <a:latin typeface="UTM Avo" panose="02040603050506020204" pitchFamily="18" charset="0"/>
              <a:cs typeface="Arial"/>
              <a:sym typeface="Arial"/>
            </a:endParaRPr>
          </a:p>
        </p:txBody>
      </p:sp>
      <p:sp>
        <p:nvSpPr>
          <p:cNvPr id="8" name="Oval 7">
            <a:extLst>
              <a:ext uri="{FF2B5EF4-FFF2-40B4-BE49-F238E27FC236}">
                <a16:creationId xmlns:a16="http://schemas.microsoft.com/office/drawing/2014/main" id="{D9CC9B98-F610-4BA9-BBE1-9F0C14A93D3F}"/>
              </a:ext>
            </a:extLst>
          </p:cNvPr>
          <p:cNvSpPr/>
          <p:nvPr/>
        </p:nvSpPr>
        <p:spPr>
          <a:xfrm>
            <a:off x="538211" y="1831644"/>
            <a:ext cx="405105" cy="3834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2465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02161" y="228393"/>
            <a:ext cx="2231325" cy="494110"/>
          </a:xfrm>
          <a:prstGeom prst="rect">
            <a:avLst/>
          </a:prstGeom>
          <a:noFill/>
        </p:spPr>
        <p:txBody>
          <a:bodyPr wrap="square" rtlCol="0">
            <a:spAutoFit/>
          </a:bodyPr>
          <a:lstStyle/>
          <a:p>
            <a:pPr algn="ctr" defTabSz="914378">
              <a:lnSpc>
                <a:spcPct val="150000"/>
              </a:lnSpc>
              <a:buClr>
                <a:srgbClr val="000000"/>
              </a:buClr>
            </a:pPr>
            <a:r>
              <a:rPr lang="vi-VN" sz="2000" b="1" kern="0">
                <a:solidFill>
                  <a:srgbClr val="17479D"/>
                </a:solidFill>
                <a:latin typeface="UTM Avo" panose="02040603050506020204" pitchFamily="18" charset="0"/>
                <a:cs typeface="Arial"/>
                <a:sym typeface="Arial"/>
              </a:rPr>
              <a:t>LUYỆN ĐỌC LẠI</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9852" y="258438"/>
            <a:ext cx="582308" cy="525172"/>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3472459" y="308671"/>
            <a:ext cx="2115541" cy="494110"/>
          </a:xfrm>
          <a:prstGeom prst="rect">
            <a:avLst/>
          </a:prstGeom>
          <a:noFill/>
        </p:spPr>
        <p:txBody>
          <a:bodyPr wrap="square" rtlCol="0">
            <a:spAutoFit/>
          </a:bodyPr>
          <a:lstStyle/>
          <a:p>
            <a:pPr algn="ctr" defTabSz="914378">
              <a:lnSpc>
                <a:spcPct val="150000"/>
              </a:lnSpc>
              <a:buClr>
                <a:srgbClr val="000000"/>
              </a:buClr>
            </a:pPr>
            <a:r>
              <a:rPr lang="vi-VN" sz="2000" b="1" kern="0">
                <a:solidFill>
                  <a:srgbClr val="1C1C1C"/>
                </a:solidFill>
                <a:latin typeface="UTM Avo" panose="02040603050506020204" pitchFamily="18" charset="0"/>
                <a:cs typeface="Arial"/>
                <a:sym typeface="Arial"/>
              </a:rPr>
              <a:t>ĐIỀU KÌ DIỆU </a:t>
            </a:r>
            <a:endParaRPr lang="en-US" sz="2000" b="1" kern="0" dirty="0">
              <a:solidFill>
                <a:srgbClr val="1C1C1C"/>
              </a:solidFill>
              <a:latin typeface="UTM Avo" panose="02040603050506020204" pitchFamily="18" charset="0"/>
              <a:cs typeface="Arial"/>
              <a:sym typeface="Arial"/>
            </a:endParaRPr>
          </a:p>
        </p:txBody>
      </p:sp>
      <p:sp>
        <p:nvSpPr>
          <p:cNvPr id="5" name="TextBox 4">
            <a:extLst>
              <a:ext uri="{FF2B5EF4-FFF2-40B4-BE49-F238E27FC236}">
                <a16:creationId xmlns:a16="http://schemas.microsoft.com/office/drawing/2014/main" id="{89FC8999-1800-4051-92DC-AA454B63433B}"/>
              </a:ext>
            </a:extLst>
          </p:cNvPr>
          <p:cNvSpPr txBox="1"/>
          <p:nvPr/>
        </p:nvSpPr>
        <p:spPr>
          <a:xfrm>
            <a:off x="962578" y="917211"/>
            <a:ext cx="3737760" cy="4247317"/>
          </a:xfrm>
          <a:prstGeom prst="rect">
            <a:avLst/>
          </a:prstGeom>
          <a:noFill/>
        </p:spPr>
        <p:txBody>
          <a:bodyPr wrap="square" rtlCol="0">
            <a:spAutoFit/>
          </a:bodyPr>
          <a:lstStyle/>
          <a:p>
            <a:pPr algn="just" defTabSz="914378">
              <a:buClr>
                <a:srgbClr val="000000"/>
              </a:buClr>
            </a:pPr>
            <a:r>
              <a:rPr lang="en-US" sz="1800" kern="0">
                <a:solidFill>
                  <a:srgbClr val="000000"/>
                </a:solidFill>
                <a:latin typeface="UTM Avo" panose="02040603050506020204" pitchFamily="18" charset="0"/>
                <a:cs typeface="Arial"/>
                <a:sym typeface="Arial"/>
              </a:rPr>
              <a:t>Bạn có thấy lạ không</a:t>
            </a:r>
          </a:p>
          <a:p>
            <a:pPr algn="just" defTabSz="914378">
              <a:buClr>
                <a:srgbClr val="000000"/>
              </a:buClr>
            </a:pPr>
            <a:r>
              <a:rPr lang="en-US" sz="1800" kern="0">
                <a:solidFill>
                  <a:srgbClr val="000000"/>
                </a:solidFill>
                <a:latin typeface="UTM Avo" panose="02040603050506020204" pitchFamily="18" charset="0"/>
                <a:cs typeface="Arial"/>
                <a:sym typeface="Arial"/>
              </a:rPr>
              <a:t>Mỗi đứa mình một khác</a:t>
            </a:r>
          </a:p>
          <a:p>
            <a:pPr algn="just" defTabSz="914378">
              <a:buClr>
                <a:srgbClr val="000000"/>
              </a:buClr>
            </a:pPr>
            <a:r>
              <a:rPr lang="en-US" sz="1800" kern="0">
                <a:solidFill>
                  <a:srgbClr val="000000"/>
                </a:solidFill>
                <a:latin typeface="UTM Avo" panose="02040603050506020204" pitchFamily="18" charset="0"/>
                <a:cs typeface="Arial"/>
                <a:sym typeface="Arial"/>
              </a:rPr>
              <a:t>Cùng ngân nga câu hát</a:t>
            </a:r>
          </a:p>
          <a:p>
            <a:pPr algn="just" defTabSz="914378">
              <a:buClr>
                <a:srgbClr val="000000"/>
              </a:buClr>
            </a:pPr>
            <a:r>
              <a:rPr lang="en-US" sz="1800" kern="0">
                <a:solidFill>
                  <a:srgbClr val="000000"/>
                </a:solidFill>
                <a:latin typeface="UTM Avo" panose="02040603050506020204" pitchFamily="18" charset="0"/>
                <a:cs typeface="Arial"/>
                <a:sym typeface="Arial"/>
              </a:rPr>
              <a:t>Chẳng giọng nào giống nhau.</a:t>
            </a:r>
          </a:p>
          <a:p>
            <a:pPr algn="just" defTabSz="914378">
              <a:buClr>
                <a:srgbClr val="000000"/>
              </a:buClr>
            </a:pP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en-US" sz="1800" kern="0">
                <a:solidFill>
                  <a:srgbClr val="000000"/>
                </a:solidFill>
                <a:latin typeface="UTM Avo" panose="02040603050506020204" pitchFamily="18" charset="0"/>
                <a:cs typeface="Arial"/>
                <a:sym typeface="Arial"/>
              </a:rPr>
              <a:t>Có bạn thích đứng đầu</a:t>
            </a:r>
          </a:p>
          <a:p>
            <a:pPr algn="just" defTabSz="914378">
              <a:buClr>
                <a:srgbClr val="000000"/>
              </a:buClr>
            </a:pPr>
            <a:r>
              <a:rPr lang="vi-VN" sz="1800" kern="0">
                <a:solidFill>
                  <a:srgbClr val="000000"/>
                </a:solidFill>
                <a:latin typeface="UTM Avo" panose="02040603050506020204" pitchFamily="18" charset="0"/>
                <a:cs typeface="Arial"/>
                <a:sym typeface="Arial"/>
              </a:rPr>
              <a:t>Có bạn hay giận dỗi</a:t>
            </a:r>
          </a:p>
          <a:p>
            <a:pPr algn="just" defTabSz="914378">
              <a:buClr>
                <a:srgbClr val="000000"/>
              </a:buClr>
            </a:pPr>
            <a:r>
              <a:rPr lang="vi-VN" sz="1800" kern="0">
                <a:solidFill>
                  <a:srgbClr val="000000"/>
                </a:solidFill>
                <a:latin typeface="UTM Avo" panose="02040603050506020204" pitchFamily="18" charset="0"/>
                <a:cs typeface="Arial"/>
                <a:sym typeface="Arial"/>
              </a:rPr>
              <a:t>Có bạn thích thay đổi</a:t>
            </a:r>
          </a:p>
          <a:p>
            <a:pPr algn="just" defTabSz="914378">
              <a:buClr>
                <a:srgbClr val="000000"/>
              </a:buClr>
            </a:pPr>
            <a:r>
              <a:rPr lang="vi-VN" sz="1800" kern="0">
                <a:solidFill>
                  <a:srgbClr val="000000"/>
                </a:solidFill>
                <a:latin typeface="UTM Avo" panose="02040603050506020204" pitchFamily="18" charset="0"/>
                <a:cs typeface="Arial"/>
                <a:sym typeface="Arial"/>
              </a:rPr>
              <a:t>Có bạn nhiều ước mơ.</a:t>
            </a:r>
            <a:endParaRPr lang="en-US" sz="1800" kern="0">
              <a:solidFill>
                <a:srgbClr val="000000"/>
              </a:solidFill>
              <a:latin typeface="UTM Avo" panose="02040603050506020204" pitchFamily="18" charset="0"/>
              <a:cs typeface="Arial"/>
              <a:sym typeface="Arial"/>
            </a:endParaRPr>
          </a:p>
          <a:p>
            <a:pPr algn="just" defTabSz="914378">
              <a:buClr>
                <a:srgbClr val="000000"/>
              </a:buClr>
            </a:pPr>
            <a:endParaRPr lang="vi-VN"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Bạn có nghĩ vu vơ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Mình khác nhau nhiều thế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Nếu mỗi người một vẻ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Liệu mình có cách xa?</a:t>
            </a:r>
          </a:p>
          <a:p>
            <a:pPr algn="just" defTabSz="914378">
              <a:buClr>
                <a:srgbClr val="000000"/>
              </a:buClr>
            </a:pPr>
            <a:endParaRPr lang="en-US" sz="1800" kern="0" dirty="0">
              <a:solidFill>
                <a:srgbClr val="000000"/>
              </a:solidFill>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id="{92A83C08-8537-49A4-8D6C-00A3D70F9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74" y="921076"/>
            <a:ext cx="304770" cy="288000"/>
          </a:xfrm>
          <a:prstGeom prst="rect">
            <a:avLst/>
          </a:prstGeom>
        </p:spPr>
      </p:pic>
      <p:pic>
        <p:nvPicPr>
          <p:cNvPr id="7" name="Picture 6">
            <a:extLst>
              <a:ext uri="{FF2B5EF4-FFF2-40B4-BE49-F238E27FC236}">
                <a16:creationId xmlns:a16="http://schemas.microsoft.com/office/drawing/2014/main" id="{7966824B-4706-47B3-A06F-07ABDD0EAF3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74578" y="2293119"/>
            <a:ext cx="288000" cy="288000"/>
          </a:xfrm>
          <a:prstGeom prst="rect">
            <a:avLst/>
          </a:prstGeom>
        </p:spPr>
      </p:pic>
      <p:pic>
        <p:nvPicPr>
          <p:cNvPr id="8" name="Picture 7">
            <a:extLst>
              <a:ext uri="{FF2B5EF4-FFF2-40B4-BE49-F238E27FC236}">
                <a16:creationId xmlns:a16="http://schemas.microsoft.com/office/drawing/2014/main" id="{AEBA4DB0-80EA-458E-8FF5-AC1C9C9F69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578" y="3728823"/>
            <a:ext cx="288000" cy="288000"/>
          </a:xfrm>
          <a:prstGeom prst="rect">
            <a:avLst/>
          </a:prstGeom>
        </p:spPr>
      </p:pic>
      <p:sp>
        <p:nvSpPr>
          <p:cNvPr id="11" name="TextBox 10">
            <a:extLst>
              <a:ext uri="{FF2B5EF4-FFF2-40B4-BE49-F238E27FC236}">
                <a16:creationId xmlns:a16="http://schemas.microsoft.com/office/drawing/2014/main" id="{7AD37263-356D-43B9-8A39-E22B7C8A9104}"/>
              </a:ext>
            </a:extLst>
          </p:cNvPr>
          <p:cNvSpPr txBox="1"/>
          <p:nvPr/>
        </p:nvSpPr>
        <p:spPr>
          <a:xfrm>
            <a:off x="5392906" y="924831"/>
            <a:ext cx="3737760" cy="3139321"/>
          </a:xfrm>
          <a:prstGeom prst="rect">
            <a:avLst/>
          </a:prstGeom>
          <a:noFill/>
        </p:spPr>
        <p:txBody>
          <a:bodyPr wrap="square" rtlCol="0">
            <a:spAutoFit/>
          </a:bodyPr>
          <a:lstStyle/>
          <a:p>
            <a:pPr algn="just" defTabSz="914378">
              <a:buClr>
                <a:srgbClr val="000000"/>
              </a:buClr>
            </a:pPr>
            <a:r>
              <a:rPr lang="en-US" sz="1800" kern="0">
                <a:solidFill>
                  <a:srgbClr val="000000"/>
                </a:solidFill>
                <a:latin typeface="UTM Avo" panose="02040603050506020204" pitchFamily="18" charset="0"/>
                <a:cs typeface="Arial"/>
                <a:sym typeface="Arial"/>
              </a:rPr>
              <a:t>Tớ bỗng phát hiện ra</a:t>
            </a:r>
          </a:p>
          <a:p>
            <a:pPr algn="just" defTabSz="914378">
              <a:buClr>
                <a:srgbClr val="000000"/>
              </a:buClr>
            </a:pPr>
            <a:r>
              <a:rPr lang="vi-VN" sz="1800" kern="0">
                <a:solidFill>
                  <a:srgbClr val="000000"/>
                </a:solidFill>
                <a:latin typeface="UTM Avo" panose="02040603050506020204" pitchFamily="18" charset="0"/>
                <a:cs typeface="Arial"/>
                <a:sym typeface="Arial"/>
              </a:rPr>
              <a:t>Trong vườn hoa của mẹ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Lung linh màu sắc thế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Từng bông hoa tươi xinh.</a:t>
            </a:r>
            <a:endParaRPr lang="en-US" sz="1800" kern="0">
              <a:solidFill>
                <a:srgbClr val="000000"/>
              </a:solidFill>
              <a:latin typeface="UTM Avo" panose="02040603050506020204" pitchFamily="18" charset="0"/>
              <a:cs typeface="Arial"/>
              <a:sym typeface="Arial"/>
            </a:endParaRPr>
          </a:p>
          <a:p>
            <a:pPr algn="just" defTabSz="914378">
              <a:buClr>
                <a:srgbClr val="000000"/>
              </a:buClr>
            </a:pP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Cũng giống như</a:t>
            </a:r>
            <a:r>
              <a:rPr lang="en-US" sz="1800" kern="0">
                <a:solidFill>
                  <a:srgbClr val="000000"/>
                </a:solidFill>
                <a:latin typeface="UTM Avo" panose="02040603050506020204" pitchFamily="18" charset="0"/>
                <a:cs typeface="Arial"/>
                <a:sym typeface="Arial"/>
              </a:rPr>
              <a:t> </a:t>
            </a:r>
            <a:r>
              <a:rPr lang="vi-VN" sz="1800" kern="0">
                <a:solidFill>
                  <a:srgbClr val="000000"/>
                </a:solidFill>
                <a:latin typeface="UTM Avo" panose="02040603050506020204" pitchFamily="18" charset="0"/>
                <a:cs typeface="Arial"/>
                <a:sym typeface="Arial"/>
              </a:rPr>
              <a:t>chúng mình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Ai cũng đều đáng mến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Và khi giọng hoà quyện </a:t>
            </a:r>
            <a:endParaRPr lang="en-US" sz="1800" kern="0">
              <a:solidFill>
                <a:srgbClr val="000000"/>
              </a:solidFill>
              <a:latin typeface="UTM Avo" panose="02040603050506020204" pitchFamily="18" charset="0"/>
              <a:cs typeface="Arial"/>
              <a:sym typeface="Arial"/>
            </a:endParaRPr>
          </a:p>
          <a:p>
            <a:pPr algn="just" defTabSz="914378">
              <a:buClr>
                <a:srgbClr val="000000"/>
              </a:buClr>
            </a:pPr>
            <a:r>
              <a:rPr lang="vi-VN" sz="1800" kern="0">
                <a:solidFill>
                  <a:srgbClr val="000000"/>
                </a:solidFill>
                <a:latin typeface="UTM Avo" panose="02040603050506020204" pitchFamily="18" charset="0"/>
                <a:cs typeface="Arial"/>
                <a:sym typeface="Arial"/>
              </a:rPr>
              <a:t>Dàn đồng ca vang lừng.</a:t>
            </a:r>
            <a:endParaRPr lang="en-US" sz="1800" kern="0">
              <a:solidFill>
                <a:srgbClr val="000000"/>
              </a:solidFill>
              <a:latin typeface="UTM Avo" panose="02040603050506020204" pitchFamily="18" charset="0"/>
              <a:cs typeface="Arial"/>
              <a:sym typeface="Arial"/>
            </a:endParaRPr>
          </a:p>
          <a:p>
            <a:pPr algn="just" defTabSz="914378">
              <a:buClr>
                <a:srgbClr val="000000"/>
              </a:buClr>
            </a:pPr>
            <a:endParaRPr lang="en-US" sz="1800" kern="0">
              <a:solidFill>
                <a:srgbClr val="000000"/>
              </a:solidFill>
              <a:latin typeface="UTM Avo" panose="02040603050506020204" pitchFamily="18" charset="0"/>
              <a:cs typeface="Arial"/>
              <a:sym typeface="Arial"/>
            </a:endParaRPr>
          </a:p>
          <a:p>
            <a:pPr algn="ctr" defTabSz="914378">
              <a:buClr>
                <a:srgbClr val="000000"/>
              </a:buClr>
            </a:pPr>
            <a:r>
              <a:rPr lang="en-US" sz="1800" kern="0">
                <a:solidFill>
                  <a:srgbClr val="000000"/>
                </a:solidFill>
                <a:latin typeface="UTM Avo" panose="02040603050506020204" pitchFamily="18" charset="0"/>
                <a:cs typeface="Arial"/>
                <a:sym typeface="Arial"/>
              </a:rPr>
              <a:t>(Huỳnh Mai Liên)</a:t>
            </a:r>
            <a:endParaRPr lang="en-US" sz="1800" kern="0" dirty="0">
              <a:solidFill>
                <a:srgbClr val="000000"/>
              </a:solidFill>
              <a:latin typeface="UTM Avo" panose="02040603050506020204" pitchFamily="18" charset="0"/>
              <a:cs typeface="Arial"/>
              <a:sym typeface="Arial"/>
            </a:endParaRPr>
          </a:p>
        </p:txBody>
      </p:sp>
      <p:grpSp>
        <p:nvGrpSpPr>
          <p:cNvPr id="18" name="Group 17">
            <a:extLst>
              <a:ext uri="{FF2B5EF4-FFF2-40B4-BE49-F238E27FC236}">
                <a16:creationId xmlns:a16="http://schemas.microsoft.com/office/drawing/2014/main" id="{1A114201-8B6C-47D3-B450-8150364B5BAD}"/>
              </a:ext>
            </a:extLst>
          </p:cNvPr>
          <p:cNvGrpSpPr/>
          <p:nvPr/>
        </p:nvGrpSpPr>
        <p:grpSpPr>
          <a:xfrm>
            <a:off x="4975299" y="741910"/>
            <a:ext cx="395884" cy="646331"/>
            <a:chOff x="3371645" y="2868155"/>
            <a:chExt cx="395884" cy="646331"/>
          </a:xfrm>
        </p:grpSpPr>
        <p:sp>
          <p:nvSpPr>
            <p:cNvPr id="19" name="Oval 18">
              <a:extLst>
                <a:ext uri="{FF2B5EF4-FFF2-40B4-BE49-F238E27FC236}">
                  <a16:creationId xmlns:a16="http://schemas.microsoft.com/office/drawing/2014/main" id="{954474DB-DE56-453C-9961-9EA686F0F5E7}"/>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0" name="Rectangle 19">
              <a:extLst>
                <a:ext uri="{FF2B5EF4-FFF2-40B4-BE49-F238E27FC236}">
                  <a16:creationId xmlns:a16="http://schemas.microsoft.com/office/drawing/2014/main" id="{3D94BE02-D462-46B6-83B0-42F5E8AE0FFF}"/>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grpSp>
        <p:nvGrpSpPr>
          <p:cNvPr id="21" name="Group 20">
            <a:extLst>
              <a:ext uri="{FF2B5EF4-FFF2-40B4-BE49-F238E27FC236}">
                <a16:creationId xmlns:a16="http://schemas.microsoft.com/office/drawing/2014/main" id="{5A5F6ABD-EA9F-4274-A7F3-8DF7C7644573}"/>
              </a:ext>
            </a:extLst>
          </p:cNvPr>
          <p:cNvGrpSpPr/>
          <p:nvPr/>
        </p:nvGrpSpPr>
        <p:grpSpPr>
          <a:xfrm>
            <a:off x="4993010" y="2142939"/>
            <a:ext cx="395884" cy="646331"/>
            <a:chOff x="3371645" y="2868155"/>
            <a:chExt cx="395884" cy="646331"/>
          </a:xfrm>
        </p:grpSpPr>
        <p:sp>
          <p:nvSpPr>
            <p:cNvPr id="22" name="Oval 21">
              <a:extLst>
                <a:ext uri="{FF2B5EF4-FFF2-40B4-BE49-F238E27FC236}">
                  <a16:creationId xmlns:a16="http://schemas.microsoft.com/office/drawing/2014/main" id="{7D723AF1-AAA1-4A28-890D-1B2C8231E57E}"/>
                </a:ext>
              </a:extLst>
            </p:cNvPr>
            <p:cNvSpPr/>
            <p:nvPr/>
          </p:nvSpPr>
          <p:spPr>
            <a:xfrm>
              <a:off x="3445636" y="3057837"/>
              <a:ext cx="321893" cy="321893"/>
            </a:xfrm>
            <a:prstGeom prst="ellipse">
              <a:avLst/>
            </a:prstGeom>
            <a:solidFill>
              <a:schemeClr val="accent6">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3" name="Rectangle 22">
              <a:extLst>
                <a:ext uri="{FF2B5EF4-FFF2-40B4-BE49-F238E27FC236}">
                  <a16:creationId xmlns:a16="http://schemas.microsoft.com/office/drawing/2014/main" id="{89447583-69C3-4AC2-A670-74DF9F0FD645}"/>
                </a:ext>
              </a:extLst>
            </p:cNvPr>
            <p:cNvSpPr/>
            <p:nvPr/>
          </p:nvSpPr>
          <p:spPr>
            <a:xfrm rot="21163024">
              <a:off x="3371645" y="2868155"/>
              <a:ext cx="380233" cy="646331"/>
            </a:xfrm>
            <a:prstGeom prst="rect">
              <a:avLst/>
            </a:prstGeom>
          </p:spPr>
          <p:txBody>
            <a:bodyPr wrap="none">
              <a:spAutoFit/>
            </a:bodyPr>
            <a:lstStyle/>
            <a:p>
              <a:pPr algn="ctr"/>
              <a:r>
                <a:rPr lang="en-US" sz="3600" b="1" i="1">
                  <a:solidFill>
                    <a:schemeClr val="accent2"/>
                  </a:solidFill>
                  <a:latin typeface="UTM Charlotte" panose="02040603050506020204" pitchFamily="18" charset="0"/>
                </a:rPr>
                <a:t>5</a:t>
              </a:r>
              <a:endParaRPr lang="en-VN" sz="3600" b="1" i="1" dirty="0">
                <a:solidFill>
                  <a:schemeClr val="accent2"/>
                </a:solidFill>
                <a:latin typeface="UTM Charlotte" panose="02040603050506020204" pitchFamily="18" charset="0"/>
              </a:endParaRPr>
            </a:p>
          </p:txBody>
        </p:sp>
      </p:grpSp>
    </p:spTree>
    <p:extLst>
      <p:ext uri="{BB962C8B-B14F-4D97-AF65-F5344CB8AC3E}">
        <p14:creationId xmlns:p14="http://schemas.microsoft.com/office/powerpoint/2010/main" val="146702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30">
            <a:extLst>
              <a:ext uri="{FF2B5EF4-FFF2-40B4-BE49-F238E27FC236}">
                <a16:creationId xmlns:a16="http://schemas.microsoft.com/office/drawing/2014/main" id="{693DDD1E-6601-47DC-BE62-C62AF8A4414A}"/>
              </a:ext>
            </a:extLst>
          </p:cNvPr>
          <p:cNvGrpSpPr/>
          <p:nvPr/>
        </p:nvGrpSpPr>
        <p:grpSpPr>
          <a:xfrm flipH="1">
            <a:off x="3380115" y="512769"/>
            <a:ext cx="3656567" cy="3038246"/>
            <a:chOff x="2206754" y="916448"/>
            <a:chExt cx="4695813" cy="3901755"/>
          </a:xfrm>
        </p:grpSpPr>
        <p:sp>
          <p:nvSpPr>
            <p:cNvPr id="23" name="对话气泡: 椭圆形 13">
              <a:extLst>
                <a:ext uri="{FF2B5EF4-FFF2-40B4-BE49-F238E27FC236}">
                  <a16:creationId xmlns:a16="http://schemas.microsoft.com/office/drawing/2014/main" id="{48534656-934F-4622-829D-BBCFC956B4FC}"/>
                </a:ext>
              </a:extLst>
            </p:cNvPr>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cap="flat" cmpd="sng" algn="ctr">
              <a:solidFill>
                <a:srgbClr val="00000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4" name="对话气泡: 椭圆形 13">
              <a:extLst>
                <a:ext uri="{FF2B5EF4-FFF2-40B4-BE49-F238E27FC236}">
                  <a16:creationId xmlns:a16="http://schemas.microsoft.com/office/drawing/2014/main" id="{A049E89E-28A6-410E-B722-90B3FBB1E19C}"/>
                </a:ext>
              </a:extLst>
            </p:cNvPr>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25" name="图片 2">
            <a:extLst>
              <a:ext uri="{FF2B5EF4-FFF2-40B4-BE49-F238E27FC236}">
                <a16:creationId xmlns:a16="http://schemas.microsoft.com/office/drawing/2014/main" id="{F47B2A37-B8AF-4697-9CD1-7954C35E27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391412" y="3429628"/>
            <a:ext cx="1415157" cy="1497479"/>
          </a:xfrm>
          <a:prstGeom prst="rect">
            <a:avLst/>
          </a:prstGeom>
        </p:spPr>
      </p:pic>
      <p:grpSp>
        <p:nvGrpSpPr>
          <p:cNvPr id="26" name="组合 5">
            <a:extLst>
              <a:ext uri="{FF2B5EF4-FFF2-40B4-BE49-F238E27FC236}">
                <a16:creationId xmlns:a16="http://schemas.microsoft.com/office/drawing/2014/main" id="{39CF5B90-C88B-4CBF-A654-E58C9BF521B2}"/>
              </a:ext>
            </a:extLst>
          </p:cNvPr>
          <p:cNvGrpSpPr/>
          <p:nvPr/>
        </p:nvGrpSpPr>
        <p:grpSpPr>
          <a:xfrm>
            <a:off x="6909646" y="252780"/>
            <a:ext cx="1050752" cy="633956"/>
            <a:chOff x="9391779" y="193843"/>
            <a:chExt cx="1401002" cy="845275"/>
          </a:xfrm>
        </p:grpSpPr>
        <p:grpSp>
          <p:nvGrpSpPr>
            <p:cNvPr id="27" name="组合 4">
              <a:extLst>
                <a:ext uri="{FF2B5EF4-FFF2-40B4-BE49-F238E27FC236}">
                  <a16:creationId xmlns:a16="http://schemas.microsoft.com/office/drawing/2014/main" id="{F09D1E14-264C-41F1-8CA5-89F611EE3628}"/>
                </a:ext>
              </a:extLst>
            </p:cNvPr>
            <p:cNvGrpSpPr/>
            <p:nvPr/>
          </p:nvGrpSpPr>
          <p:grpSpPr>
            <a:xfrm>
              <a:off x="9391779" y="218794"/>
              <a:ext cx="1401002" cy="713476"/>
              <a:chOff x="9391779" y="218794"/>
              <a:chExt cx="1401002" cy="713476"/>
            </a:xfrm>
          </p:grpSpPr>
          <p:sp>
            <p:nvSpPr>
              <p:cNvPr id="29" name="任意多边形: 形状 3">
                <a:extLst>
                  <a:ext uri="{FF2B5EF4-FFF2-40B4-BE49-F238E27FC236}">
                    <a16:creationId xmlns:a16="http://schemas.microsoft.com/office/drawing/2014/main" id="{E28772F7-56CF-490E-B56D-ED46A1FAE4FB}"/>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0" name="任意多边形: 形状 13">
                <a:extLst>
                  <a:ext uri="{FF2B5EF4-FFF2-40B4-BE49-F238E27FC236}">
                    <a16:creationId xmlns:a16="http://schemas.microsoft.com/office/drawing/2014/main" id="{D94822DB-E009-4BB1-9777-AEE3E37ACB9A}"/>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28" name="文本框 17">
              <a:extLst>
                <a:ext uri="{FF2B5EF4-FFF2-40B4-BE49-F238E27FC236}">
                  <a16:creationId xmlns:a16="http://schemas.microsoft.com/office/drawing/2014/main" id="{052E8C36-228D-465A-A8A7-075EAA9C8F68}"/>
                </a:ext>
              </a:extLst>
            </p:cNvPr>
            <p:cNvSpPr txBox="1"/>
            <p:nvPr/>
          </p:nvSpPr>
          <p:spPr>
            <a:xfrm>
              <a:off x="9458166" y="193843"/>
              <a:ext cx="1221014" cy="84527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en-US" altLang="zh-CN" sz="3000" b="1" i="0" u="none" strike="noStrike" kern="0" cap="none" spc="0" normalizeH="0" baseline="0" noProof="0" dirty="0">
                  <a:ln>
                    <a:noFill/>
                  </a:ln>
                  <a:solidFill>
                    <a:srgbClr val="F4AB3F"/>
                  </a:solidFill>
                  <a:effectLst/>
                  <a:uLnTx/>
                  <a:uFillTx/>
                  <a:latin typeface="思源黑体 CN Bold" panose="020B0800000000000000" pitchFamily="34" charset="-122"/>
                  <a:ea typeface="思源黑体 CN Bold" panose="020B0800000000000000" pitchFamily="34" charset="-122"/>
                </a:rPr>
                <a:t>…</a:t>
              </a:r>
            </a:p>
          </p:txBody>
        </p:sp>
      </p:grpSp>
      <p:sp>
        <p:nvSpPr>
          <p:cNvPr id="31" name="文本框 33">
            <a:extLst>
              <a:ext uri="{FF2B5EF4-FFF2-40B4-BE49-F238E27FC236}">
                <a16:creationId xmlns:a16="http://schemas.microsoft.com/office/drawing/2014/main" id="{01A761FC-F1A9-4144-AD65-26108328645F}"/>
              </a:ext>
            </a:extLst>
          </p:cNvPr>
          <p:cNvSpPr txBox="1"/>
          <p:nvPr/>
        </p:nvSpPr>
        <p:spPr>
          <a:xfrm>
            <a:off x="4044541" y="1253520"/>
            <a:ext cx="2848694" cy="1608902"/>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defTabSz="514350"/>
            <a:r>
              <a:rPr lang="en-US" altLang="zh-CN" sz="4000">
                <a:solidFill>
                  <a:srgbClr val="000000"/>
                </a:solidFill>
                <a:latin typeface="UTM Azuki" panose="02040603050506020204" pitchFamily="18" charset="0"/>
              </a:rPr>
              <a:t>HỌC THUỘC BÀI THƠ</a:t>
            </a:r>
            <a:endParaRPr lang="en-US" altLang="zh-CN" sz="4000" dirty="0">
              <a:solidFill>
                <a:srgbClr val="000000"/>
              </a:solidFill>
              <a:latin typeface="UTM Azuki" panose="02040603050506020204" pitchFamily="18" charset="0"/>
            </a:endParaRPr>
          </a:p>
        </p:txBody>
      </p:sp>
      <p:pic>
        <p:nvPicPr>
          <p:cNvPr id="32" name="Picture 2">
            <a:extLst>
              <a:ext uri="{FF2B5EF4-FFF2-40B4-BE49-F238E27FC236}">
                <a16:creationId xmlns:a16="http://schemas.microsoft.com/office/drawing/2014/main" id="{F3CC3AA2-5BEA-47A4-9015-789F6FE45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3433" y="4643745"/>
            <a:ext cx="1110567" cy="499755"/>
          </a:xfrm>
          <a:prstGeom prst="rect">
            <a:avLst/>
          </a:prstGeom>
          <a:noFill/>
          <a:extLst>
            <a:ext uri="{909E8E84-426E-40DD-AFC4-6F175D3DCCD1}">
              <a14:hiddenFill xmlns:a14="http://schemas.microsoft.com/office/drawing/2010/main">
                <a:solidFill>
                  <a:srgbClr val="FFFFFF"/>
                </a:solidFill>
              </a14:hiddenFill>
            </a:ext>
          </a:extLst>
        </p:spPr>
      </p:pic>
      <p:pic>
        <p:nvPicPr>
          <p:cNvPr id="33" name="图片 20">
            <a:extLst>
              <a:ext uri="{FF2B5EF4-FFF2-40B4-BE49-F238E27FC236}">
                <a16:creationId xmlns:a16="http://schemas.microsoft.com/office/drawing/2014/main" id="{2C148631-4C6D-4BED-8FD5-C4A10C3CD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71751" y="0"/>
            <a:ext cx="3358027" cy="4684447"/>
          </a:xfrm>
          <a:prstGeom prst="rect">
            <a:avLst/>
          </a:prstGeom>
        </p:spPr>
      </p:pic>
    </p:spTree>
    <p:extLst>
      <p:ext uri="{BB962C8B-B14F-4D97-AF65-F5344CB8AC3E}">
        <p14:creationId xmlns:p14="http://schemas.microsoft.com/office/powerpoint/2010/main" val="115819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0-#ppt_w/2"/>
                                          </p:val>
                                        </p:tav>
                                        <p:tav tm="100000">
                                          <p:val>
                                            <p:strVal val="#ppt_x"/>
                                          </p:val>
                                        </p:tav>
                                      </p:tavLst>
                                    </p:anim>
                                    <p:anim calcmode="lin" valueType="num">
                                      <p:cBhvr additive="base">
                                        <p:cTn id="12" dur="10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10" presetClass="entr" presetSubtype="0" fill="hold" grpId="0" nodeType="afterEffect">
                                  <p:stCondLst>
                                    <p:cond delay="0"/>
                                  </p:stCondLst>
                                  <p:iterate type="lt">
                                    <p:tmPct val="10000"/>
                                  </p:iterate>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37"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900" decel="100000" fill="hold"/>
                                        <p:tgtEl>
                                          <p:spTgt spid="3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ủ đề của Office">
  <a:themeElements>
    <a:clrScheme name="Cao điểm">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2045</Words>
  <Application>Microsoft Office PowerPoint</Application>
  <PresentationFormat>On-screen Show (16:9)</PresentationFormat>
  <Paragraphs>251</Paragraphs>
  <Slides>31</Slides>
  <Notes>5</Notes>
  <HiddenSlides>0</HiddenSlides>
  <MMClips>1</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31</vt:i4>
      </vt:variant>
    </vt:vector>
  </HeadingPairs>
  <TitlesOfParts>
    <vt:vector size="56" baseType="lpstr">
      <vt:lpstr>Wingdings</vt:lpstr>
      <vt:lpstr>等线</vt:lpstr>
      <vt:lpstr>UTM Charlotte</vt:lpstr>
      <vt:lpstr>UVN Mang Cau Nang</vt:lpstr>
      <vt:lpstr>UVN Chinh Luan</vt:lpstr>
      <vt:lpstr>思源黑体 CN Bold</vt:lpstr>
      <vt:lpstr>Calibri</vt:lpstr>
      <vt:lpstr>UTM Avo</vt:lpstr>
      <vt:lpstr>UVN Ai Cap</vt:lpstr>
      <vt:lpstr>.VnTime</vt:lpstr>
      <vt:lpstr>Kalam</vt:lpstr>
      <vt:lpstr>Calibri Light</vt:lpstr>
      <vt:lpstr>UTM Nokia Standard</vt:lpstr>
      <vt:lpstr>Segoe UI</vt:lpstr>
      <vt:lpstr>UTM French Vanilla</vt:lpstr>
      <vt:lpstr>UTM Azuki</vt:lpstr>
      <vt:lpstr>UTM Cookies</vt:lpstr>
      <vt:lpstr>Arial</vt:lpstr>
      <vt:lpstr>Times New Roman</vt:lpstr>
      <vt:lpstr>字魂151号-联盟综艺体</vt:lpstr>
      <vt:lpstr>Montserrat</vt:lpstr>
      <vt:lpstr>Office Theme</vt:lpstr>
      <vt:lpstr>Doodle Sketchbook by Slidesgo</vt:lpstr>
      <vt:lpstr>Chủ đề của Office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giảng được đăng thường xuyên ở nhóm Cộng đồng Giáo viên 4.0</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hiền Nguyễn Thu</dc:creator>
  <cp:lastModifiedBy>hiền Nguyễn Thu</cp:lastModifiedBy>
  <cp:revision>13</cp:revision>
  <dcterms:created xsi:type="dcterms:W3CDTF">2023-04-10T14:39:51Z</dcterms:created>
  <dcterms:modified xsi:type="dcterms:W3CDTF">2023-04-12T15:20:54Z</dcterms:modified>
</cp:coreProperties>
</file>