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1"/>
  </p:notesMasterIdLst>
  <p:sldIdLst>
    <p:sldId id="340" r:id="rId2"/>
    <p:sldId id="383" r:id="rId3"/>
    <p:sldId id="389" r:id="rId4"/>
    <p:sldId id="257" r:id="rId5"/>
    <p:sldId id="390" r:id="rId6"/>
    <p:sldId id="385" r:id="rId7"/>
    <p:sldId id="378" r:id="rId8"/>
    <p:sldId id="375" r:id="rId9"/>
    <p:sldId id="384" r:id="rId10"/>
    <p:sldId id="379" r:id="rId11"/>
    <p:sldId id="386" r:id="rId12"/>
    <p:sldId id="393" r:id="rId13"/>
    <p:sldId id="381" r:id="rId14"/>
    <p:sldId id="382" r:id="rId15"/>
    <p:sldId id="358" r:id="rId16"/>
    <p:sldId id="387" r:id="rId17"/>
    <p:sldId id="270" r:id="rId18"/>
    <p:sldId id="391" r:id="rId19"/>
    <p:sldId id="388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22" autoAdjust="0"/>
  </p:normalViewPr>
  <p:slideViewPr>
    <p:cSldViewPr>
      <p:cViewPr varScale="1">
        <p:scale>
          <a:sx n="75" d="100"/>
          <a:sy n="75" d="100"/>
        </p:scale>
        <p:origin x="43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11BC1-8BCA-4E72-ACCC-A0BFAF812C80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1B9D9-54A9-4C0C-85C3-3BBC244C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41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98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75BC6-31BC-4D2E-8FAE-06EC2A089A7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5E716-EBB1-40FD-9132-9BAC9B290F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6422"/>
      </p:ext>
    </p:extLst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A47C7-85F7-4DD2-8793-B8D061F60F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22B08-14E6-4B74-829F-6F8933BA10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40474"/>
      </p:ext>
    </p:extLst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B76EE-2654-4B4B-82B8-1F66AF50BBC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BCA4A-86AA-42C6-A8BC-F7509AFB2CF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92521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037C-6ADB-47F2-8F7B-295876AB70E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7517D-941F-49B9-962C-95235CD9B9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44663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A7FC6-0C4B-4D37-A5D3-D11F24D1FFD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C3364-222A-458F-ABEF-942C46081F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2249"/>
      </p:ext>
    </p:extLst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ED343-E257-473B-B211-225EA73E76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B4C22-9096-4D99-8C3C-2143BFAA8A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2278"/>
      </p:ext>
    </p:extLst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52C8F-AA60-4F72-963D-BB398442C69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3DA6A-E898-408D-B633-C6AB60CD05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1216"/>
      </p:ext>
    </p:extLst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B5FC9-C74E-4AAA-BFD6-AF8C38C7223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585AE-2D7E-4D96-B42C-50BA1AF2A1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11854"/>
      </p:ext>
    </p:extLst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10819-01C7-4217-A949-DEC83D7B804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DEDCA-ACA4-4D1D-8FEB-2394402151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73429"/>
      </p:ext>
    </p:extLst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88CD2-FFB3-4BDE-84ED-D114FE5B531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0F9B1-A650-4D39-9AC7-E7774C2C33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70795"/>
      </p:ext>
    </p:extLst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8E521-34B6-4CE2-AB7D-915B1E20AA7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2A729-B045-432C-88E6-30CBBBB037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72720"/>
      </p:ext>
    </p:extLst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CC64BA-D7C8-4440-BE13-53A329478194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9F0CA3-AEC8-4687-8B02-81D9D7593A9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8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meister.com/app/map/2928007835?t=SyfzoAQ5BT" TargetMode="External"/><Relationship Id="rId2" Type="http://schemas.openxmlformats.org/officeDocument/2006/relationships/hyperlink" Target="https://www.mindmeister.com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1WFSxzfhs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seduvn-my.sharepoint.com/:o:/g/personal/lethingocchung_vief_edu_vn/Esa1bnTqGU1Cinu7ch1pVBwBGXcDujR8imNnuPBPv94Hfw?e=7FMWq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seduvn-my.sharepoint.com/:o:/g/personal/lethingocchung_vief_edu_vn/Esa1bnTqGU1Cinu7ch1pVBwBGXcDujR8imNnuPBPv94Hfw?e=ktW4Z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adlet.com/lechungthbl/t-m-hi-u-vai-tr-c-a-nh-s-ng-lhzj2p3n6li0xcwy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479636" y="1890713"/>
            <a:ext cx="184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VIDEO GTB">
            <a:hlinkClick r:id="" action="ppaction://media"/>
            <a:extLst>
              <a:ext uri="{FF2B5EF4-FFF2-40B4-BE49-F238E27FC236}">
                <a16:creationId xmlns:a16="http://schemas.microsoft.com/office/drawing/2014/main" id="{2559956D-46D7-F04B-E08E-B0B22454F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82880"/>
            <a:ext cx="182880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8458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6">
            <a:extLst>
              <a:ext uri="{FF2B5EF4-FFF2-40B4-BE49-F238E27FC236}">
                <a16:creationId xmlns:a16="http://schemas.microsoft.com/office/drawing/2014/main" id="{4AC9425C-1F27-F0B9-C08A-94EF0B20FC62}"/>
              </a:ext>
            </a:extLst>
          </p:cNvPr>
          <p:cNvSpPr/>
          <p:nvPr/>
        </p:nvSpPr>
        <p:spPr>
          <a:xfrm>
            <a:off x="2971800" y="190500"/>
            <a:ext cx="11430000" cy="10219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3.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vai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trò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2895"/>
            <a:ext cx="5410200" cy="738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2895"/>
            <a:ext cx="5715000" cy="7517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00" y="1497417"/>
            <a:ext cx="5638800" cy="7315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8904289"/>
            <a:ext cx="15849600" cy="11239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B871E"/>
            </a:solidFill>
            <a:prstDash val="solid"/>
            <a:miter lim="800000"/>
          </a:ln>
          <a:effectLst/>
        </p:spPr>
        <p:txBody>
          <a:bodyPr lIns="137147" tIns="68573" rIns="137147" bIns="68573" rtlCol="0" anchor="ctr"/>
          <a:lstStyle/>
          <a:p>
            <a:pPr marL="0" marR="0" lvl="0" indent="0" algn="ctr" defTabSz="13714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 sáng giúp con người học tập, làm việc và vui chơi,...</a:t>
            </a:r>
          </a:p>
        </p:txBody>
      </p:sp>
    </p:spTree>
    <p:extLst>
      <p:ext uri="{BB962C8B-B14F-4D97-AF65-F5344CB8AC3E}">
        <p14:creationId xmlns:p14="http://schemas.microsoft.com/office/powerpoint/2010/main" val="303314867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7700"/>
            <a:ext cx="16764000" cy="906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1562100"/>
            <a:ext cx="1310640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98127"/>
      </p:ext>
    </p:extLst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8DC4B-BAD3-F4DD-6B8A-3A859A7BE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>
            <a:extLst>
              <a:ext uri="{FF2B5EF4-FFF2-40B4-BE49-F238E27FC236}">
                <a16:creationId xmlns:a16="http://schemas.microsoft.com/office/drawing/2014/main" id="{C7A97FA8-130B-F1C0-F1F8-94B7EDE6B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636" y="1890713"/>
            <a:ext cx="184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167522ED-E52B-D9AA-0E1E-E289C7E82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895171"/>
            <a:ext cx="7848600" cy="100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ánh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163DA7-459F-7AA0-6212-02EDB840A64B}"/>
              </a:ext>
            </a:extLst>
          </p:cNvPr>
          <p:cNvSpPr txBox="1"/>
          <p:nvPr/>
        </p:nvSpPr>
        <p:spPr>
          <a:xfrm>
            <a:off x="1981200" y="3009900"/>
            <a:ext cx="14935200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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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Nhờ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con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khỏe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nhìn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thấy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mọi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66022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85185E-6 L -3.33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áo án điện tử Khoa học 4 cánh diều Bài 8: Ánh sáng trong đời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181099"/>
            <a:ext cx="17446625" cy="91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30924" y="230693"/>
            <a:ext cx="7432676" cy="83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Luyện tập, thực hành</a:t>
            </a:r>
          </a:p>
        </p:txBody>
      </p:sp>
      <p:sp>
        <p:nvSpPr>
          <p:cNvPr id="5" name="Freeform 23"/>
          <p:cNvSpPr/>
          <p:nvPr/>
        </p:nvSpPr>
        <p:spPr>
          <a:xfrm>
            <a:off x="1143000" y="1077404"/>
            <a:ext cx="16535400" cy="145198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353862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00100"/>
            <a:ext cx="16078200" cy="899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Freeform 23"/>
          <p:cNvSpPr/>
          <p:nvPr/>
        </p:nvSpPr>
        <p:spPr>
          <a:xfrm>
            <a:off x="990600" y="800100"/>
            <a:ext cx="15544800" cy="145198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7700521"/>
      </p:ext>
    </p:extLst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342901"/>
            <a:ext cx="8428074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991101"/>
            <a:ext cx="8547333" cy="4952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4991100"/>
            <a:ext cx="8534399" cy="4952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16" y="419101"/>
            <a:ext cx="8153400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14809"/>
      </p:ext>
    </p:extLst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09700"/>
            <a:ext cx="5257800" cy="7915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409700"/>
            <a:ext cx="5562600" cy="807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1612"/>
            <a:ext cx="5638800" cy="795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61663"/>
      </p:ext>
    </p:extLst>
  </p:cSld>
  <p:clrMapOvr>
    <a:masterClrMapping/>
  </p:clrMapOvr>
  <p:transition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lvl="0"/>
            <a:endParaRPr lang="en-US" sz="4000" b="1" dirty="0">
              <a:solidFill>
                <a:srgbClr val="009B93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3221FFA-3C4F-203E-3400-3B05CD14F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42593" r="46250" b="22593"/>
          <a:stretch/>
        </p:blipFill>
        <p:spPr>
          <a:xfrm>
            <a:off x="320201" y="921159"/>
            <a:ext cx="5051900" cy="33926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26D5DB5-3357-D670-22AC-CFF37DC5C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41852" r="11667" b="22592"/>
          <a:stretch/>
        </p:blipFill>
        <p:spPr>
          <a:xfrm>
            <a:off x="398818" y="4391290"/>
            <a:ext cx="4894666" cy="3442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A17F06-7EB7-342C-BC09-74AFB0DB8353}"/>
              </a:ext>
            </a:extLst>
          </p:cNvPr>
          <p:cNvSpPr txBox="1"/>
          <p:nvPr/>
        </p:nvSpPr>
        <p:spPr>
          <a:xfrm>
            <a:off x="2133600" y="274828"/>
            <a:ext cx="1586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 sản xuất nông nghiệp, con người sử dụng ánh sáng vào những việc:</a:t>
            </a:r>
            <a:endParaRPr lang="en-GB" sz="36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D5EB77-2064-B0F2-2312-16A85D3DE6C0}"/>
              </a:ext>
            </a:extLst>
          </p:cNvPr>
          <p:cNvSpPr/>
          <p:nvPr/>
        </p:nvSpPr>
        <p:spPr>
          <a:xfrm>
            <a:off x="5791200" y="1510327"/>
            <a:ext cx="11201400" cy="13911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Đảm bảo điều kiện tồn tại và phát triển cho cây trồng, vật nuôi.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571AF49-7894-C234-A3C7-3D1DB3735774}"/>
              </a:ext>
            </a:extLst>
          </p:cNvPr>
          <p:cNvSpPr/>
          <p:nvPr/>
        </p:nvSpPr>
        <p:spPr>
          <a:xfrm>
            <a:off x="5810250" y="3762110"/>
            <a:ext cx="11201400" cy="13911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Kích thích cây trồng, vật nuôi cho ra sản phẩm. 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8A01EF-FF2B-3912-70E6-2D0281DBB7BB}"/>
              </a:ext>
            </a:extLst>
          </p:cNvPr>
          <p:cNvSpPr/>
          <p:nvPr/>
        </p:nvSpPr>
        <p:spPr>
          <a:xfrm>
            <a:off x="5810250" y="5676900"/>
            <a:ext cx="11201400" cy="205227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Ví dụ: dùng đèn chiếu sáng để gà đẻ nhiều trứng, dùng đèn chiếu sáng để cây thanh long cho ra quả nhiều,...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4837" y="8039100"/>
            <a:ext cx="16802564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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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Nhờ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con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khỏe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nhìn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thấy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mọi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9949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41C0AB-D24E-2933-4CE0-D97B45E7F942}"/>
              </a:ext>
            </a:extLst>
          </p:cNvPr>
          <p:cNvSpPr txBox="1"/>
          <p:nvPr/>
        </p:nvSpPr>
        <p:spPr>
          <a:xfrm>
            <a:off x="4724400" y="3314700"/>
            <a:ext cx="815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hlinkClick r:id="rId2"/>
              </a:rPr>
              <a:t>https://www.mindmeister.com/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800BAE-7674-AA9B-9CC6-850BB51313DA}"/>
              </a:ext>
            </a:extLst>
          </p:cNvPr>
          <p:cNvSpPr txBox="1"/>
          <p:nvPr/>
        </p:nvSpPr>
        <p:spPr>
          <a:xfrm>
            <a:off x="4572000" y="4957268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https://www.mindmeister.com/app/map/2928007835?t=SyfzoAQ5BT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09872"/>
      </p:ext>
    </p:extLst>
  </p:cSld>
  <p:clrMapOvr>
    <a:masterClrMapping/>
  </p:clrMapOvr>
  <p:transition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479636" y="1890713"/>
            <a:ext cx="184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72100" y="895171"/>
            <a:ext cx="78486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Vận dụng, trải nghiệm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66800" y="1890713"/>
            <a:ext cx="640080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Thực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link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B7698-1B64-C861-52AD-E3112271954A}"/>
              </a:ext>
            </a:extLst>
          </p:cNvPr>
          <p:cNvSpPr txBox="1"/>
          <p:nvPr/>
        </p:nvSpPr>
        <p:spPr>
          <a:xfrm>
            <a:off x="4572000" y="495883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https://forms.office.com/r/1WFSxzfhsL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0514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34568E-6 L -3.33333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479636" y="1890713"/>
            <a:ext cx="184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43000" y="1989188"/>
            <a:ext cx="15868650" cy="11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 8. ÁNH SÁNG TRONG ĐỜI SỐNG (Tiết 1)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467600" y="997730"/>
            <a:ext cx="5257800" cy="100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Khoa học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94186-B7A7-8F5C-7376-1DF8A19C857A}"/>
              </a:ext>
            </a:extLst>
          </p:cNvPr>
          <p:cNvSpPr txBox="1"/>
          <p:nvPr/>
        </p:nvSpPr>
        <p:spPr>
          <a:xfrm>
            <a:off x="783051" y="4550549"/>
            <a:ext cx="17504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vi-VN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 được vai trò của ánh sáng đối với sự sống. </a:t>
            </a:r>
            <a:endParaRPr lang="en-US" sz="4000" b="1" dirty="0">
              <a:ln w="0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43000" y="3312945"/>
            <a:ext cx="5241635" cy="83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cầu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cần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đạt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894186-B7A7-8F5C-7376-1DF8A19C857A}"/>
              </a:ext>
            </a:extLst>
          </p:cNvPr>
          <p:cNvSpPr txBox="1"/>
          <p:nvPr/>
        </p:nvSpPr>
        <p:spPr>
          <a:xfrm>
            <a:off x="1600200" y="5382508"/>
            <a:ext cx="1584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51160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3.58025E-6 L -4.16667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9.87654E-7 L -3.33333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02778E-6 5.55112E-17 L 4.02778E-6 -0.07207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2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F8CB8F-DB01-701D-2DB1-BAF02A6C4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>
            <a:extLst>
              <a:ext uri="{FF2B5EF4-FFF2-40B4-BE49-F238E27FC236}">
                <a16:creationId xmlns:a16="http://schemas.microsoft.com/office/drawing/2014/main" id="{4F247330-0800-BC14-A935-F2CB7A1E9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636" y="1890713"/>
            <a:ext cx="184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DC3B483-741B-28E1-3A5E-B10B92E9E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1989188"/>
            <a:ext cx="14097000" cy="11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8. Ánh sáng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sống (Tiết 1)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39B63C4-7B9E-1DF6-8D68-A75C95BCD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858598"/>
            <a:ext cx="5257800" cy="100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Khoa học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DCB66-7919-25B1-DA7E-8DCFBC1E4208}"/>
              </a:ext>
            </a:extLst>
          </p:cNvPr>
          <p:cNvSpPr txBox="1"/>
          <p:nvPr/>
        </p:nvSpPr>
        <p:spPr>
          <a:xfrm>
            <a:off x="1854381" y="4621431"/>
            <a:ext cx="1348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vi-VN" sz="40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 sao cần đảm bảo đủ ánh sáng trong lớp học?</a:t>
            </a: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các cách để lớp học của em có đủ ánh sáng?</a:t>
            </a:r>
            <a:r>
              <a:rPr kumimoji="0" lang="vi-VN" sz="40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0">
                <a:solidFill>
                  <a:prstClr val="white"/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9A665BE-4605-C9DB-6B60-D68752AC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65" y="3715447"/>
            <a:ext cx="3412836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Khám phá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B5868-E775-185F-EA13-8F1590701964}"/>
              </a:ext>
            </a:extLst>
          </p:cNvPr>
          <p:cNvSpPr txBox="1"/>
          <p:nvPr/>
        </p:nvSpPr>
        <p:spPr>
          <a:xfrm>
            <a:off x="1333500" y="7760937"/>
            <a:ext cx="158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Bật</a:t>
            </a: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đèn điện, mở cửa sổ. Cần đủ ánh sáng để nhìn rõ, để bảo vệ mắt, ...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D04E44-FE65-F2FC-969F-24C753BBB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381" y="11811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Le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Thi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Ngoc @ GVST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Việt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Nam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CF2D03-6969-A039-D00D-28DA898D0B4A}"/>
              </a:ext>
            </a:extLst>
          </p:cNvPr>
          <p:cNvSpPr txBox="1"/>
          <p:nvPr/>
        </p:nvSpPr>
        <p:spPr>
          <a:xfrm>
            <a:off x="1905000" y="6568210"/>
            <a:ext cx="14706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https://mseduvn-my.sharepoint.com/:o:/g/personal/lethingocchung_vief_edu_vn/Esa1bnTqGU1Cinu7ch1pVBwBGXcDujR8imNnuPBPv94Hfw?e=ktW4ZZ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0072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3.58025E-6 L -1.66667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2"/>
          <p:cNvSpPr/>
          <p:nvPr/>
        </p:nvSpPr>
        <p:spPr>
          <a:xfrm>
            <a:off x="17117282" y="328675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8E6181-452F-B8E5-AEDB-09140E25A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9" y="5091791"/>
            <a:ext cx="3942121" cy="454750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5C3F466-8D9E-8E58-5B15-09141AA28C6A}"/>
              </a:ext>
            </a:extLst>
          </p:cNvPr>
          <p:cNvSpPr txBox="1"/>
          <p:nvPr/>
        </p:nvSpPr>
        <p:spPr>
          <a:xfrm flipH="1">
            <a:off x="685800" y="2932635"/>
            <a:ext cx="2826528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Thảo luận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cặp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đôi</a:t>
            </a:r>
            <a:endParaRPr lang="en-GB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583256D-AF7D-40F6-E5B4-31C174DA5885}"/>
              </a:ext>
            </a:extLst>
          </p:cNvPr>
          <p:cNvSpPr/>
          <p:nvPr/>
        </p:nvSpPr>
        <p:spPr>
          <a:xfrm>
            <a:off x="4324350" y="2400300"/>
            <a:ext cx="12039600" cy="14737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vai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trò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đối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triển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xảy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nếu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8ACD025-9608-0FE8-F8E8-E722DFC55623}"/>
              </a:ext>
            </a:extLst>
          </p:cNvPr>
          <p:cNvSpPr/>
          <p:nvPr/>
        </p:nvSpPr>
        <p:spPr>
          <a:xfrm>
            <a:off x="4392169" y="4332274"/>
            <a:ext cx="12219431" cy="1371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Nhờ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AC9425C-1F27-F0B9-C08A-94EF0B20FC62}"/>
              </a:ext>
            </a:extLst>
          </p:cNvPr>
          <p:cNvSpPr/>
          <p:nvPr/>
        </p:nvSpPr>
        <p:spPr>
          <a:xfrm>
            <a:off x="4419600" y="6343645"/>
            <a:ext cx="12129514" cy="10219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vai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trò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ectangle: Rounded Corners 64">
            <a:extLst>
              <a:ext uri="{FF2B5EF4-FFF2-40B4-BE49-F238E27FC236}">
                <a16:creationId xmlns:a16="http://schemas.microsoft.com/office/drawing/2014/main" id="{18ACD025-9608-0FE8-F8E8-E722DFC55623}"/>
              </a:ext>
            </a:extLst>
          </p:cNvPr>
          <p:cNvSpPr/>
          <p:nvPr/>
        </p:nvSpPr>
        <p:spPr>
          <a:xfrm>
            <a:off x="1143000" y="328676"/>
            <a:ext cx="15468600" cy="143453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Đọc thông tin sách giáo khoa trang 34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AI</a:t>
            </a:r>
          </a:p>
          <a:p>
            <a:pPr algn="just"/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lời các câu hỏi sau 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3E1D5-534E-6B84-9697-5F5BA435F645}"/>
              </a:ext>
            </a:extLst>
          </p:cNvPr>
          <p:cNvSpPr txBox="1"/>
          <p:nvPr/>
        </p:nvSpPr>
        <p:spPr>
          <a:xfrm>
            <a:off x="4419600" y="8356900"/>
            <a:ext cx="12573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https://padlet.com/lechungthbl/t-m-hi-u-vai-tr-c-a-nh-s-ng-lhzj2p3n6li0xcwy</a:t>
            </a:r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7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0504E-FFF6-EEB9-1311-C0A7E8CE3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152" y="342900"/>
            <a:ext cx="9196152" cy="876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FDFCF-DC39-EC35-7332-76416604A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395" y="1377863"/>
            <a:ext cx="8993605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18685"/>
      </p:ext>
    </p:extLst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50362"/>
            <a:ext cx="8790010" cy="760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274" y="547752"/>
            <a:ext cx="9258770" cy="76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29954"/>
      </p:ext>
    </p:extLst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447924" y="1671057"/>
            <a:ext cx="17535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en-US" sz="3200" i="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	</a:t>
            </a:r>
            <a:r>
              <a:rPr lang="vi-VN" sz="3200" i="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Chọn hai chậu cây dừa cạn giống nhau (Hình 1a, 1c). Đặt chậu cây a trong nhà, chậu cây c ngoài sân. Hằng ngày tưới nước đầy đủ cho hai cây. Sau một thời gian hình ảnh hai cây như hình 1b, 1d.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D726B-F182-EE18-443B-C40CBE1A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24" y="2933700"/>
            <a:ext cx="5762376" cy="3371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6C9D87-8C7A-CF0D-4811-E0A23C73B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62" y="6515076"/>
            <a:ext cx="544830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1BE47C-4CB4-3DD7-79E4-3E01F05FEC9E}"/>
              </a:ext>
            </a:extLst>
          </p:cNvPr>
          <p:cNvSpPr txBox="1"/>
          <p:nvPr/>
        </p:nvSpPr>
        <p:spPr>
          <a:xfrm>
            <a:off x="6396162" y="2979109"/>
            <a:ext cx="4995738" cy="337113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 ở hình 1b phát triển kém hơn trước, bị rụng hoa, lá; còn cây ở hình 1d phát triển tươi tốt, cây to hơn và nhiều hoa hơn.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64E9C-FBC2-E466-0F1B-2BE52896F04F}"/>
              </a:ext>
            </a:extLst>
          </p:cNvPr>
          <p:cNvSpPr txBox="1"/>
          <p:nvPr/>
        </p:nvSpPr>
        <p:spPr>
          <a:xfrm>
            <a:off x="6243762" y="7353300"/>
            <a:ext cx="5300538" cy="14097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 tố ảnh hưởng đến sự phát triển của hai cây là ánh sáng.</a:t>
            </a:r>
          </a:p>
        </p:txBody>
      </p:sp>
      <p:sp>
        <p:nvSpPr>
          <p:cNvPr id="10" name="Rectangle: Rounded Corners 62">
            <a:extLst>
              <a:ext uri="{FF2B5EF4-FFF2-40B4-BE49-F238E27FC236}">
                <a16:creationId xmlns:a16="http://schemas.microsoft.com/office/drawing/2014/main" id="{4583256D-AF7D-40F6-E5B4-31C174DA5885}"/>
              </a:ext>
            </a:extLst>
          </p:cNvPr>
          <p:cNvSpPr/>
          <p:nvPr/>
        </p:nvSpPr>
        <p:spPr>
          <a:xfrm>
            <a:off x="228600" y="342900"/>
            <a:ext cx="17754600" cy="11239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	1.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sáng có vai trò gì đối với sự phát triển của cây?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xảy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11" name="Picture 2" descr="Giáo án điện tử Khoa học 4 cánh diều Bài 8: Ánh sáng trong đời số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2895600"/>
            <a:ext cx="5943600" cy="69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88727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4">
            <a:extLst>
              <a:ext uri="{FF2B5EF4-FFF2-40B4-BE49-F238E27FC236}">
                <a16:creationId xmlns:a16="http://schemas.microsoft.com/office/drawing/2014/main" id="{18ACD025-9608-0FE8-F8E8-E722DFC55623}"/>
              </a:ext>
            </a:extLst>
          </p:cNvPr>
          <p:cNvSpPr/>
          <p:nvPr/>
        </p:nvSpPr>
        <p:spPr>
          <a:xfrm>
            <a:off x="464464" y="190500"/>
            <a:ext cx="15849600" cy="8763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Nhờ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CEC83-39F4-02C0-9858-3BA42B5E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64" y="1085850"/>
            <a:ext cx="4680227" cy="5877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23A98B-80CE-DCB4-8897-A537F9898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691" y="1085850"/>
            <a:ext cx="4245768" cy="5877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F138C-07D5-DA19-C2E8-7FFC07C85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52" y="1085850"/>
            <a:ext cx="7458075" cy="5715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502564" y="7224802"/>
            <a:ext cx="4419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Con mèo sưởi nắng cho ấm.</a:t>
            </a:r>
            <a:endParaRPr kumimoji="0" lang="en-US" sz="3200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5391150" y="7273141"/>
            <a:ext cx="37528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Con trâu c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n ánh sáng để gặm cỏ.</a:t>
            </a:r>
            <a:endParaRPr kumimoji="0" lang="en-US" sz="3200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1BC6A6-9D15-4A9C-3933-99A911D1B959}"/>
              </a:ext>
            </a:extLst>
          </p:cNvPr>
          <p:cNvSpPr/>
          <p:nvPr/>
        </p:nvSpPr>
        <p:spPr>
          <a:xfrm>
            <a:off x="14170164" y="7026920"/>
            <a:ext cx="32051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Con báo cần ánh sáng để đuổi theo con mồi.</a:t>
            </a:r>
            <a:endParaRPr kumimoji="0" lang="en-US" sz="3200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B10CD7-9FD2-3D4B-393B-6827BE79BCCF}"/>
              </a:ext>
            </a:extLst>
          </p:cNvPr>
          <p:cNvSpPr/>
          <p:nvPr/>
        </p:nvSpPr>
        <p:spPr>
          <a:xfrm>
            <a:off x="9917252" y="7026920"/>
            <a:ext cx="34480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Con nai cần ánh sáng để chạy thoát khỏi con 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áo.</a:t>
            </a:r>
            <a:endParaRPr kumimoji="0" lang="en-US" sz="3200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23"/>
          <p:cNvSpPr/>
          <p:nvPr/>
        </p:nvSpPr>
        <p:spPr>
          <a:xfrm>
            <a:off x="10668000" y="6341175"/>
            <a:ext cx="6172200" cy="53758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137" y="8596580"/>
            <a:ext cx="1777972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Động vật cần ánh sáng để di chuyển, tìm thức ăn, nước uống; phát hiện ra những nguy hiểm cần tránh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37962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419100"/>
            <a:ext cx="168402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50409"/>
      </p:ext>
    </p:extLst>
  </p:cSld>
  <p:clrMapOvr>
    <a:masterClrMapping/>
  </p:clrMapOvr>
  <p:transition>
    <p:wheel spokes="8"/>
  </p:transition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708</Words>
  <Application>Microsoft Office PowerPoint</Application>
  <PresentationFormat>Custom</PresentationFormat>
  <Paragraphs>51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Times New Roman</vt:lpstr>
      <vt:lpstr>Calibri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133</cp:revision>
  <dcterms:created xsi:type="dcterms:W3CDTF">2006-08-16T00:00:00Z</dcterms:created>
  <dcterms:modified xsi:type="dcterms:W3CDTF">2024-12-12T10:15:05Z</dcterms:modified>
  <dc:identifier>DAFs4EQyU7A</dc:identifier>
</cp:coreProperties>
</file>