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81" r:id="rId3"/>
    <p:sldId id="509" r:id="rId4"/>
    <p:sldId id="510" r:id="rId5"/>
    <p:sldId id="275" r:id="rId6"/>
    <p:sldId id="747" r:id="rId7"/>
    <p:sldId id="276" r:id="rId8"/>
    <p:sldId id="262" r:id="rId9"/>
    <p:sldId id="299" r:id="rId10"/>
    <p:sldId id="748" r:id="rId11"/>
    <p:sldId id="273" r:id="rId12"/>
    <p:sldId id="749" r:id="rId13"/>
    <p:sldId id="75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9CDA-241E-44F7-A12A-46E4758AB920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CD95-BB28-4879-A3E6-348D0581A5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00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2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6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1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4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0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81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3805-B3E1-BF22-6B3E-2B97850FF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31287-4B88-8CA3-887E-5BA6F59C7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3044-7EB6-B0D0-7FE2-236107AB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0F6BD-B663-167C-0DC1-642C9DFC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B9DA7-FC5B-4E7E-CE5C-D6E3ADAE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192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3C0C-6EFF-007B-0A56-164DB0D6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A148F-4645-D15E-4B4B-B60E35C5A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3C964-99C5-D29C-09A6-3ADD1F78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2B74-D930-0532-300C-5F34A3B7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58A0A-91AE-0C68-51DA-E1F26CCC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4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604D0-777B-6DB0-D3A5-E99BC3927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5D176-08D7-55BC-D316-EC0EB11C0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15CA-7647-D9F2-D6D9-A904902C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E305-9F75-07C7-BA2B-127783E5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EDE2-5983-7E33-AA80-BEF80FC4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11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8606-CB10-E929-9365-A7C9AFE4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9190-A978-99E7-1BE8-D47A4681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71C60-3994-ED84-8877-C3E818DA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9607D-CDB6-E2E8-C7B6-5C8ADDF4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65E9-C6A2-3F88-4BB3-F4BD8467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F95F-9B97-CC93-DB2D-5897545D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13B43-B682-9D01-4975-80FAC208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A7DBB-B596-3B90-8FC2-F52BB370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701C3-9ABF-9448-D45A-250283C5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9B61-956D-D618-C023-66313D2F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53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09A2-9F9D-AD1D-0B49-ADAE88B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7633-16D7-CD13-D2F3-1933C9ABF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43166-C00E-2A41-0985-6BE0EAF1A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82A5F-EC28-43BB-6F79-0252DDC8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DE892-4411-DBB6-DEDF-F098EDCC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01FFD-119B-8232-F309-5B9E241F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807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6515-299F-E702-F039-33B6C855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C28B1-FF9D-189E-9A97-DDDB7726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BFB7B-07FE-83DC-55C1-76B157568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5C624-9A02-3D8D-D175-C25C5512E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EBD17-6D9C-8ABA-CEA2-3601B99F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68B4B-E442-665C-49ED-C0312CED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99BC8-C20F-765D-E1BD-FC206B3D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6E0AC-8F34-8E7C-73C9-454AD588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763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3415-9CB7-5392-AC2D-C4C084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90D25-3452-8BDB-35D5-A670CF8B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7BC57-2AE1-2B22-746E-80A78742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38095-B1C8-FB89-DC39-E0ECDFD1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368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9D731-9D0E-BB7D-DB9A-24C032EB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5F3F6-838C-D759-E35A-CB1C2331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C4A32-7F52-3C3D-DE5E-37330757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74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D1B54-1474-5E0E-BB29-FE73231C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B820-9146-CA10-B735-50A7D5E6E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6677D-18AC-9613-E2BC-B5B4B0A4D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3DD0-EC3E-34CF-07F0-453342F5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D70F7-9383-25E2-BD0D-23551599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23B-CC2F-E4A0-F3A7-2A318A2C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49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4586-D259-02C6-65C3-AFE9B9B5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2009E-E598-7B18-1C9D-230CC04A9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18054-42C3-6320-9295-94D15B464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24DE7-65B1-FBAE-E4C6-FEDA49C8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BD317-740C-C379-66E8-4E1790CC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78991-2663-C620-4B24-51C312CB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777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6861B-6212-7038-5FE4-089EC180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9E941-246C-8B1D-F36A-FB9DE18D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A113E-8FED-28B9-EDCB-E5B1B30F9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ADD8-185D-45C1-B6B6-C924AF7F189A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1259-96B2-CCCD-EB07-13CA8EABC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30925-4171-0976-4DF9-264A8910A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341D-B89C-453E-A25F-81A9266EA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44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gi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" Target="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4" Type="http://schemas.openxmlformats.org/officeDocument/2006/relationships/slide" Target="slide6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9.png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28A2E99-CC3A-3EB3-CAA1-F62D1B8D4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" y="2417844"/>
            <a:ext cx="4684689" cy="468468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9B4BCB-A282-27AA-99CC-837726CBB300}"/>
              </a:ext>
            </a:extLst>
          </p:cNvPr>
          <p:cNvSpPr/>
          <p:nvPr/>
        </p:nvSpPr>
        <p:spPr>
          <a:xfrm>
            <a:off x="4229100" y="781050"/>
            <a:ext cx="7629525" cy="4086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D3D5B4-50FE-FD44-EA62-A838551A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763" y="1212631"/>
            <a:ext cx="2944623" cy="21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2EC5D1-A216-8BE0-24AE-725D600A8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721" y="1422515"/>
            <a:ext cx="6834208" cy="3212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D3F524-F8DD-E108-384D-A4E105C9B4A2}"/>
              </a:ext>
            </a:extLst>
          </p:cNvPr>
          <p:cNvSpPr txBox="1"/>
          <p:nvPr/>
        </p:nvSpPr>
        <p:spPr>
          <a:xfrm>
            <a:off x="7391400" y="4029075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55384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01B8E-2E59-ECC6-4BC9-3F748A98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445298"/>
            <a:ext cx="10820400" cy="1096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79C00-E71E-3FE7-97BD-845DE6DCE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" y="1890796"/>
            <a:ext cx="10696575" cy="379086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11E6C8-B91D-420C-BE08-63F3528ED6D8}"/>
              </a:ext>
            </a:extLst>
          </p:cNvPr>
          <p:cNvCxnSpPr>
            <a:cxnSpLocks/>
          </p:cNvCxnSpPr>
          <p:nvPr/>
        </p:nvCxnSpPr>
        <p:spPr>
          <a:xfrm flipV="1">
            <a:off x="3714750" y="1752600"/>
            <a:ext cx="0" cy="3371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D621C5-25E1-43C3-4166-5BE4083F2106}"/>
              </a:ext>
            </a:extLst>
          </p:cNvPr>
          <p:cNvCxnSpPr>
            <a:cxnSpLocks/>
          </p:cNvCxnSpPr>
          <p:nvPr/>
        </p:nvCxnSpPr>
        <p:spPr>
          <a:xfrm flipH="1">
            <a:off x="1924050" y="2438400"/>
            <a:ext cx="4505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80232-068D-00A4-098E-073208136C13}"/>
              </a:ext>
            </a:extLst>
          </p:cNvPr>
          <p:cNvCxnSpPr>
            <a:cxnSpLocks/>
          </p:cNvCxnSpPr>
          <p:nvPr/>
        </p:nvCxnSpPr>
        <p:spPr>
          <a:xfrm flipH="1" flipV="1">
            <a:off x="9172575" y="2514600"/>
            <a:ext cx="2438400" cy="1714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2651F6-43AE-7708-8E99-F0100C723BD2}"/>
              </a:ext>
            </a:extLst>
          </p:cNvPr>
          <p:cNvCxnSpPr>
            <a:cxnSpLocks/>
          </p:cNvCxnSpPr>
          <p:nvPr/>
        </p:nvCxnSpPr>
        <p:spPr>
          <a:xfrm flipH="1">
            <a:off x="10029825" y="2828925"/>
            <a:ext cx="1743075" cy="288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06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52DD67-0CB2-78A1-D628-6045F07EA7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221184-11B3-B0A9-7CD8-5A191343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13" y="1299050"/>
            <a:ext cx="4261473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97CB0-AD5D-65B4-D6A8-CBCABF6DE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495300"/>
            <a:ext cx="3078163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25035-F7A8-8E2C-DA60-B2289BCF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87" y="1338262"/>
            <a:ext cx="7972425" cy="3952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1BF52-EED0-C96B-DDCF-8DDA3AFEBAFA}"/>
              </a:ext>
            </a:extLst>
          </p:cNvPr>
          <p:cNvSpPr txBox="1"/>
          <p:nvPr/>
        </p:nvSpPr>
        <p:spPr>
          <a:xfrm>
            <a:off x="1162050" y="5324475"/>
            <a:ext cx="1009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dirty="0">
                <a:effectLst/>
                <a:ea typeface="Times New Roman" panose="02020603050405020304" pitchFamily="18" charset="0"/>
              </a:rPr>
              <a:t>a) Chỉ ra các con đường song song với nhau, các con đường vuông góc với nhau.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734363-B81B-586C-B6ED-6781DF785904}"/>
              </a:ext>
            </a:extLst>
          </p:cNvPr>
          <p:cNvCxnSpPr>
            <a:cxnSpLocks/>
          </p:cNvCxnSpPr>
          <p:nvPr/>
        </p:nvCxnSpPr>
        <p:spPr>
          <a:xfrm flipH="1">
            <a:off x="4829175" y="2828925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904767-8C6F-8347-28F8-9371F31B6C11}"/>
              </a:ext>
            </a:extLst>
          </p:cNvPr>
          <p:cNvCxnSpPr>
            <a:cxnSpLocks/>
          </p:cNvCxnSpPr>
          <p:nvPr/>
        </p:nvCxnSpPr>
        <p:spPr>
          <a:xfrm flipH="1">
            <a:off x="4724400" y="4048125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5F28B-5363-16DE-B401-AC8841B53348}"/>
              </a:ext>
            </a:extLst>
          </p:cNvPr>
          <p:cNvCxnSpPr>
            <a:cxnSpLocks/>
          </p:cNvCxnSpPr>
          <p:nvPr/>
        </p:nvCxnSpPr>
        <p:spPr>
          <a:xfrm flipH="1">
            <a:off x="7639050" y="1857375"/>
            <a:ext cx="2390775" cy="666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F40782-E850-3CCF-A65A-148A54A75723}"/>
              </a:ext>
            </a:extLst>
          </p:cNvPr>
          <p:cNvCxnSpPr>
            <a:cxnSpLocks/>
          </p:cNvCxnSpPr>
          <p:nvPr/>
        </p:nvCxnSpPr>
        <p:spPr>
          <a:xfrm flipH="1">
            <a:off x="7981950" y="2838450"/>
            <a:ext cx="19716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44801F-E7ED-695E-7127-E096E16A04C1}"/>
              </a:ext>
            </a:extLst>
          </p:cNvPr>
          <p:cNvCxnSpPr>
            <a:cxnSpLocks/>
          </p:cNvCxnSpPr>
          <p:nvPr/>
        </p:nvCxnSpPr>
        <p:spPr>
          <a:xfrm flipH="1">
            <a:off x="8048625" y="3552825"/>
            <a:ext cx="19716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C6992CA-6757-ECE2-0D13-5889752F75D1}"/>
              </a:ext>
            </a:extLst>
          </p:cNvPr>
          <p:cNvSpPr txBox="1"/>
          <p:nvPr/>
        </p:nvSpPr>
        <p:spPr>
          <a:xfrm>
            <a:off x="4810125" y="685800"/>
            <a:ext cx="61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con đường song song với nhau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74EB7-2291-3FAD-3FC1-A9247F477A0B}"/>
              </a:ext>
            </a:extLst>
          </p:cNvPr>
          <p:cNvSpPr txBox="1"/>
          <p:nvPr/>
        </p:nvSpPr>
        <p:spPr>
          <a:xfrm>
            <a:off x="3848100" y="495300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Đường số 3 song song với đường số 4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Đường số 5 song song với đường số 6 và đường số 7</a:t>
            </a:r>
          </a:p>
        </p:txBody>
      </p:sp>
    </p:spTree>
    <p:extLst>
      <p:ext uri="{BB962C8B-B14F-4D97-AF65-F5344CB8AC3E}">
        <p14:creationId xmlns:p14="http://schemas.microsoft.com/office/powerpoint/2010/main" val="4229296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2" grpId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97CB0-AD5D-65B4-D6A8-CBCABF6DE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495300"/>
            <a:ext cx="3078163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25035-F7A8-8E2C-DA60-B2289BCF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87" y="1338262"/>
            <a:ext cx="7972425" cy="3952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1BF52-EED0-C96B-DDCF-8DDA3AFEBAFA}"/>
              </a:ext>
            </a:extLst>
          </p:cNvPr>
          <p:cNvSpPr txBox="1"/>
          <p:nvPr/>
        </p:nvSpPr>
        <p:spPr>
          <a:xfrm>
            <a:off x="1162050" y="5324475"/>
            <a:ext cx="1009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a) Chỉ ra các con đường song song với nhau, các con đường vuông góc với nhau.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EF6EA-773D-D176-7388-F91C8D2AB3B2}"/>
              </a:ext>
            </a:extLst>
          </p:cNvPr>
          <p:cNvSpPr txBox="1"/>
          <p:nvPr/>
        </p:nvSpPr>
        <p:spPr>
          <a:xfrm>
            <a:off x="3767137" y="621587"/>
            <a:ext cx="61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con đường vuông góc với nhau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1B2A6-8DE6-FC41-61D6-0AC325410D66}"/>
              </a:ext>
            </a:extLst>
          </p:cNvPr>
          <p:cNvCxnSpPr>
            <a:cxnSpLocks/>
          </p:cNvCxnSpPr>
          <p:nvPr/>
        </p:nvCxnSpPr>
        <p:spPr>
          <a:xfrm flipH="1">
            <a:off x="5000625" y="2828925"/>
            <a:ext cx="3028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AAD740-9167-7B6A-00BC-23D3D767AC88}"/>
              </a:ext>
            </a:extLst>
          </p:cNvPr>
          <p:cNvCxnSpPr>
            <a:cxnSpLocks/>
          </p:cNvCxnSpPr>
          <p:nvPr/>
        </p:nvCxnSpPr>
        <p:spPr>
          <a:xfrm>
            <a:off x="7639050" y="1533525"/>
            <a:ext cx="0" cy="2762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D30710-F858-A11E-5904-1A3363F69844}"/>
              </a:ext>
            </a:extLst>
          </p:cNvPr>
          <p:cNvCxnSpPr>
            <a:cxnSpLocks/>
          </p:cNvCxnSpPr>
          <p:nvPr/>
        </p:nvCxnSpPr>
        <p:spPr>
          <a:xfrm flipH="1">
            <a:off x="4943475" y="4057650"/>
            <a:ext cx="3048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3BBBC8-0B34-4D3D-2189-745BB0BA2550}"/>
              </a:ext>
            </a:extLst>
          </p:cNvPr>
          <p:cNvCxnSpPr>
            <a:cxnSpLocks/>
          </p:cNvCxnSpPr>
          <p:nvPr/>
        </p:nvCxnSpPr>
        <p:spPr>
          <a:xfrm flipH="1">
            <a:off x="7410450" y="1895475"/>
            <a:ext cx="24765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E68E43-3C52-2215-38CD-736F5486BC83}"/>
              </a:ext>
            </a:extLst>
          </p:cNvPr>
          <p:cNvCxnSpPr>
            <a:cxnSpLocks/>
          </p:cNvCxnSpPr>
          <p:nvPr/>
        </p:nvCxnSpPr>
        <p:spPr>
          <a:xfrm flipH="1">
            <a:off x="7353300" y="2847975"/>
            <a:ext cx="24765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6ED8DF-C962-471E-BCC5-055E8000A402}"/>
              </a:ext>
            </a:extLst>
          </p:cNvPr>
          <p:cNvCxnSpPr>
            <a:cxnSpLocks/>
          </p:cNvCxnSpPr>
          <p:nvPr/>
        </p:nvCxnSpPr>
        <p:spPr>
          <a:xfrm flipH="1">
            <a:off x="7400925" y="3524250"/>
            <a:ext cx="2476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87334CD-E6F8-D016-CCD9-29BC7BD271AC}"/>
              </a:ext>
            </a:extLst>
          </p:cNvPr>
          <p:cNvSpPr txBox="1"/>
          <p:nvPr/>
        </p:nvSpPr>
        <p:spPr>
          <a:xfrm>
            <a:off x="2174559" y="1010702"/>
            <a:ext cx="97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số 2 vuông góc với các con đường số 3, 4, 5, 6, 7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04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52DD67-0CB2-78A1-D628-6045F07EA7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9A32E9-E43F-3826-D00E-BE424FE0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943" y="1178653"/>
            <a:ext cx="471871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02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61872" y="1424183"/>
            <a:ext cx="4351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các đồ vật trong lớp học có hai đường thẳng song song.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222363" y="361950"/>
            <a:ext cx="4623987" cy="2671171"/>
            <a:chOff x="7349021" y="2594357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716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464718" y="2973717"/>
              <a:ext cx="4473214" cy="1008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2 cạnh đối diện của bảng đen, của cửa sổ, cửa chính, khung ảnh, …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58417" y="1858380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đặc điểm của hai đường thẳng</a:t>
            </a:r>
          </a:p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song song.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485776"/>
            <a:ext cx="4623987" cy="2509762"/>
            <a:chOff x="7349021" y="2594357"/>
            <a:chExt cx="4623987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455193" y="2763861"/>
              <a:ext cx="4473214" cy="132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Hai đường thẳng song song không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bao giờ cắt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86992" y="1867905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đặc điểm của hai đường thẳng vuông góc.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238126"/>
            <a:ext cx="4623987" cy="2794996"/>
            <a:chOff x="7349021" y="2594357"/>
            <a:chExt cx="4623987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4665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46632" y="2801495"/>
              <a:ext cx="4219849" cy="1304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3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 đường thẳng vuông góc với nhau tạo thành 4 góc vuông có chung 1 đỉnh.</a:t>
              </a:r>
              <a:endParaRPr lang="en-US" sz="33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47" y="587684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719592" y="701729"/>
            <a:ext cx="6681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kiểm tra hoặc vẽ hai đường thẳng vuông góc với nhau ta dùng dụng cụ gì.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7734300" y="1514475"/>
            <a:ext cx="4543424" cy="2560277"/>
            <a:chOff x="7712940" y="1835161"/>
            <a:chExt cx="3021447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69948" y="1967315"/>
              <a:ext cx="2964439" cy="178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Để kiểm tra hoặc vẽ hai đường thẳng vuông góc với nhau ta dùng ê ke.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52DD67-0CB2-78A1-D628-6045F07EA7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550EA-FC8B-A6D4-4E67-BB6135932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86" y="1331053"/>
            <a:ext cx="4255377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1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68F80-1835-E32F-5C27-0A12D134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500062"/>
            <a:ext cx="10048875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EB384-9547-08D2-FB86-58A4A0D09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75" y="1626883"/>
            <a:ext cx="8367712" cy="45405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C96EC-F047-86F7-B2A0-332007319224}"/>
              </a:ext>
            </a:extLst>
          </p:cNvPr>
          <p:cNvCxnSpPr/>
          <p:nvPr/>
        </p:nvCxnSpPr>
        <p:spPr>
          <a:xfrm flipV="1">
            <a:off x="4048125" y="1552575"/>
            <a:ext cx="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248674-57FA-F4EB-49DC-684BC1BC5C28}"/>
              </a:ext>
            </a:extLst>
          </p:cNvPr>
          <p:cNvCxnSpPr>
            <a:cxnSpLocks/>
          </p:cNvCxnSpPr>
          <p:nvPr/>
        </p:nvCxnSpPr>
        <p:spPr>
          <a:xfrm flipH="1" flipV="1">
            <a:off x="7629525" y="1990725"/>
            <a:ext cx="1590675" cy="962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BAD481-E0AE-BC47-8546-D4B9C9FB352E}"/>
              </a:ext>
            </a:extLst>
          </p:cNvPr>
          <p:cNvCxnSpPr>
            <a:cxnSpLocks/>
          </p:cNvCxnSpPr>
          <p:nvPr/>
        </p:nvCxnSpPr>
        <p:spPr>
          <a:xfrm>
            <a:off x="3476625" y="5143500"/>
            <a:ext cx="2628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24AF94-7016-4FE6-C35A-8E13302FE6E7}"/>
              </a:ext>
            </a:extLst>
          </p:cNvPr>
          <p:cNvCxnSpPr>
            <a:cxnSpLocks/>
          </p:cNvCxnSpPr>
          <p:nvPr/>
        </p:nvCxnSpPr>
        <p:spPr>
          <a:xfrm flipV="1">
            <a:off x="8286750" y="4114800"/>
            <a:ext cx="1238250" cy="1228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54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1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&quot;&quot;,&quot;activityType&quot;:&quot;Short Answer&quot;,&quot;countdown&quot;:0,&quot;base64EncodedImage&quot;:null,&quot;activitySlideUrl&quot;:null,&quot;StartWithSlide&quot;:true,&quot;CanMinimize&quot;:false,&quot;CanCountDown&quot;:false},&quot;IsLocked&quot;:false,&quot;IsMappedFromCp1&quot;:tru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226</Words>
  <Application>Microsoft Office PowerPoint</Application>
  <PresentationFormat>Widescreen</PresentationFormat>
  <Paragraphs>25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 Vũ</dc:creator>
  <cp:lastModifiedBy>Lan Vũ</cp:lastModifiedBy>
  <cp:revision>1</cp:revision>
  <dcterms:created xsi:type="dcterms:W3CDTF">2024-12-11T03:30:55Z</dcterms:created>
  <dcterms:modified xsi:type="dcterms:W3CDTF">2024-12-11T03:33:08Z</dcterms:modified>
</cp:coreProperties>
</file>