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0" r:id="rId2"/>
    <p:sldId id="284" r:id="rId3"/>
    <p:sldId id="411" r:id="rId4"/>
    <p:sldId id="257" r:id="rId5"/>
    <p:sldId id="412" r:id="rId6"/>
    <p:sldId id="423" r:id="rId7"/>
    <p:sldId id="424" r:id="rId8"/>
    <p:sldId id="425" r:id="rId9"/>
    <p:sldId id="426" r:id="rId10"/>
    <p:sldId id="413" r:id="rId11"/>
    <p:sldId id="428" r:id="rId12"/>
    <p:sldId id="429" r:id="rId13"/>
    <p:sldId id="414" r:id="rId14"/>
    <p:sldId id="430" r:id="rId15"/>
    <p:sldId id="416" r:id="rId16"/>
    <p:sldId id="431" r:id="rId17"/>
    <p:sldId id="433" r:id="rId18"/>
    <p:sldId id="434" r:id="rId19"/>
    <p:sldId id="417" r:id="rId20"/>
    <p:sldId id="435" r:id="rId21"/>
    <p:sldId id="294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24F4-4445-4D61-8F74-3CB409FBBDD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5647E-6460-410F-8D98-19113D0FC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66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456B-F7FD-421E-98E0-5CBFD8F37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EBC32-EB6E-12CC-B377-276FF5DEF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EFE7-89CC-132C-5BD4-58A9F7C4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2676B-7B73-38AA-69CC-F9FD9AD42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31A53-D4EB-1A6E-F418-709F37C7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9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418B-7295-47A5-98A9-6D251EC9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C42E9-3EE7-AE76-E7AC-98A4E6223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2A7C3-3ED1-D639-3310-6536CDB2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0A89D-46E3-7A53-187D-ABE4A542E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BD08-EB67-D239-F223-BEAF7A05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173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22FD2-491E-0980-A805-72AAF65DD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F7B7-7964-F6B5-C73E-2E784DBA5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862E8-381C-9CCC-A69B-B7834AD2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C85EA-B674-3785-208A-13A1F32C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BD0EC-AB09-F615-58FA-D978F8C5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20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D018-A391-98B7-E07C-70A8CB36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0F39D-15E0-C1C3-3CEB-1AD487A2D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C2352-24D6-0226-84ED-7E136DAA4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78398-4262-CD76-FEA6-29D563DE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71BAD-7E1A-EDAA-8ED5-337620C5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74E3-F7CE-AD02-BBB5-1F719251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B0850-AF1E-7A7E-6CAC-334A40E90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E7BE-1EB8-6D5D-865C-E70DF22EB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C584-8BB4-8FE0-7207-3AB851D5F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ECD5E-E3FE-F61A-6B45-5F640B87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844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8014-873B-FC6C-EF9D-36627832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99A4E-E948-0939-CBC6-476B42FA5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89CB5-E66F-A7E5-E2FB-6CA0FF4E4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55361-D3C1-86BD-27E8-9127E028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F5D57-52F3-7ADE-F29F-52583637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1F662-98A5-2615-1FE7-AAAEC9EC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82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F7704-CD08-C41F-B754-F71FB3AA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1C4FA-42B6-E6E2-9F1B-848640D2D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9B645-FDE7-2925-56EB-383C89DD8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EACDD-9348-604B-9EFE-1A7F5B077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C03F9-5C0A-1AB5-949B-50B12AC06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50AB2C-1546-65EA-D514-840979C9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953F0-F744-2CFA-CD48-F2F8819F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9F3CA-EABA-3D8F-3D12-06DD6021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92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19CAE-D8B4-DDC2-0E44-7FE73CB6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B734D-E9F0-3496-9F10-44672E3A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535890-EE8E-8751-838D-A7F5EA56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8EE5D1-58D2-34BE-766F-E0377E30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709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DEF11-85AD-FD38-D099-A831CF22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824D7-B605-C0F7-77DC-12972398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37A57-869E-DF32-CA47-A683C54C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474E-D2C8-D275-CB17-C494B6DBA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D04DA-25CD-678F-E3E9-DE46B1E2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41A7E-3D40-1AF2-90EB-FDE6422F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14BC9-B8C8-A4B1-AEB9-86B1ADC1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ECBBE-BF90-6429-077F-08F43590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BB1CD-6154-6D81-F1AF-29D76C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84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F805-4122-5CB0-E147-AAE0167D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3854A-0CA4-3074-10D2-36A074244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427C2-4303-B547-4A7F-C362D57AD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A487D-BD4A-5DDB-AECB-3453B66A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F1B7D-13BC-36A2-FBEC-67A9C1B3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03952-8B9A-0BD6-61CE-6154879F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47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07D58E-A0C3-1CAA-13E8-2F892BB3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E3A55-8BA9-2FAA-14FD-F67D6D5AC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38B34-F1DC-F9B6-08EA-24441249B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885EB-1EFD-42A4-8081-AE3E5A8A5F44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CF5B1-E91A-35BA-ADCC-75FE165C1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FC8EE-C6EA-F088-FD7B-07B78FB1C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BF81B-25AA-41A6-AC68-C451A94A9A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58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microsoft.com/office/2007/relationships/hdphoto" Target="../media/hdphoto1.wdp"/><Relationship Id="rId26" Type="http://schemas.openxmlformats.org/officeDocument/2006/relationships/image" Target="../media/image9.gif"/><Relationship Id="rId3" Type="http://schemas.openxmlformats.org/officeDocument/2006/relationships/tags" Target="../tags/tag3.xml"/><Relationship Id="rId21" Type="http://schemas.openxmlformats.org/officeDocument/2006/relationships/image" Target="../media/image4.png"/><Relationship Id="rId34" Type="http://schemas.openxmlformats.org/officeDocument/2006/relationships/image" Target="../media/image1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5" Type="http://schemas.openxmlformats.org/officeDocument/2006/relationships/image" Target="../media/image8.png"/><Relationship Id="rId33" Type="http://schemas.openxmlformats.org/officeDocument/2006/relationships/image" Target="../media/image15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7.png"/><Relationship Id="rId32" Type="http://schemas.openxmlformats.org/officeDocument/2006/relationships/image" Target="../media/image14.png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6.png"/><Relationship Id="rId28" Type="http://schemas.microsoft.com/office/2007/relationships/hdphoto" Target="../media/hdphoto2.wdp"/><Relationship Id="rId10" Type="http://schemas.openxmlformats.org/officeDocument/2006/relationships/tags" Target="../tags/tag10.xml"/><Relationship Id="rId19" Type="http://schemas.openxmlformats.org/officeDocument/2006/relationships/image" Target="../media/image2.png"/><Relationship Id="rId31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5.png"/><Relationship Id="rId27" Type="http://schemas.openxmlformats.org/officeDocument/2006/relationships/image" Target="../media/image10.png"/><Relationship Id="rId30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422</Words>
  <Application>Microsoft Office PowerPoint</Application>
  <PresentationFormat>Widescreen</PresentationFormat>
  <Paragraphs>37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等线</vt:lpstr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 Vũ</dc:creator>
  <cp:lastModifiedBy>Lan Vũ</cp:lastModifiedBy>
  <cp:revision>2</cp:revision>
  <dcterms:created xsi:type="dcterms:W3CDTF">2024-12-11T03:14:05Z</dcterms:created>
  <dcterms:modified xsi:type="dcterms:W3CDTF">2024-12-11T03:58:07Z</dcterms:modified>
</cp:coreProperties>
</file>