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317" r:id="rId3"/>
    <p:sldId id="318" r:id="rId4"/>
    <p:sldId id="319" r:id="rId5"/>
    <p:sldId id="266" r:id="rId6"/>
    <p:sldId id="271" r:id="rId7"/>
    <p:sldId id="267" r:id="rId8"/>
    <p:sldId id="272" r:id="rId9"/>
    <p:sldId id="270" r:id="rId10"/>
    <p:sldId id="265" r:id="rId11"/>
    <p:sldId id="257" r:id="rId12"/>
    <p:sldId id="263" r:id="rId13"/>
    <p:sldId id="264" r:id="rId14"/>
    <p:sldId id="268" r:id="rId15"/>
    <p:sldId id="320" r:id="rId16"/>
    <p:sldId id="275" r:id="rId17"/>
    <p:sldId id="260" r:id="rId18"/>
    <p:sldId id="276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7823D-F0FF-42F0-9F3F-C8EDE83BF63B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294D5-D059-4082-A5C1-15A42EC971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61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25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4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F21FA-C069-CC9C-734B-71EE27730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B281F8-1A49-71F5-4C80-4D47277C3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C8F34-7DF5-CA86-8449-7DC0A4640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C099-707D-4FC0-AF58-3858A8E35F39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3492E-89E0-88FB-C756-9135434AB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4816-ECD2-0C42-129A-774A4111F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305-74DD-4E4A-8B35-06406FFAC5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814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10F17-287C-6919-9123-020953B2C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0AC278-9D0B-F05F-D73C-07675F6E65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67378-5C31-A73B-BB2E-9A9493EF7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C099-707D-4FC0-AF58-3858A8E35F39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6E411-3322-33CF-EAB9-A254B6185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EEDDC-80D4-AACA-367A-2A0063A85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305-74DD-4E4A-8B35-06406FFAC5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39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9CC6E7-5003-D3B8-797B-7C5835C9DC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F582E-FB48-5DF0-C8B2-96CC9AFBC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27E1A-1B67-692D-086F-9B18CF0A0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C099-707D-4FC0-AF58-3858A8E35F39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95A15-E389-320E-9E0B-6705B97A3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C81B4-C2A3-480B-8F71-C8F1025F5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305-74DD-4E4A-8B35-06406FFAC5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413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28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16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6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11BA9-3272-B70E-3B53-0DB3816BF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F101-49FE-4312-B218-B802CB41F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C11E5-6602-A176-EA89-5A82D8D7F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C099-707D-4FC0-AF58-3858A8E35F39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68DB4-F1E4-6552-D494-931EFF35B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8B7C2-B087-C303-CD12-469B0713C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305-74DD-4E4A-8B35-06406FFAC5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3296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DBFE5-96A6-48E5-30C2-CC4A4CBAF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8C997-D033-E0BC-FB27-6404D457C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F67E3-AD11-8110-9DCA-999C2FF15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C099-707D-4FC0-AF58-3858A8E35F39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64A44-E801-D7DA-4E77-852CEAE73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843ED-C710-7A76-57AE-33068F76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305-74DD-4E4A-8B35-06406FFAC5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353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EF1BC-13ED-E760-A297-FF51933A2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E8877-3C73-6500-7E2E-E8B244E9C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70A31-81EB-5E65-E5CE-AB367BDF0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EEA2E-FC50-5016-E768-DEED5F59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C099-707D-4FC0-AF58-3858A8E35F39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B5493-8937-7787-36FF-A78E2C610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84ABD-D810-B1A1-B911-4FBD6F333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305-74DD-4E4A-8B35-06406FFAC5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18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E9E54-B973-BE67-CEF3-CC3A8FA03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42322-0AE4-0632-3354-F32C5443F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85E04-A466-935D-4457-4D27C5DD9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223254-9A5A-99D1-CE18-342B7FE189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B033A7-0F3D-D817-BB1E-119769AD7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75245D-6A1B-F89A-9B1B-94BF01E7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C099-707D-4FC0-AF58-3858A8E35F39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F71B5-5A10-7E01-239E-67AECA7D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ED1F8-540F-4AD3-F382-A63853430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305-74DD-4E4A-8B35-06406FFAC5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139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DF54B-E853-57BD-E7BC-A031527F2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FEC398-5F3C-B591-63CA-D3E832B1E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C099-707D-4FC0-AF58-3858A8E35F39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7941A9-E638-2D95-233F-8D183329D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2FAE3D-AB9D-D9AD-8753-3BB092DD2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305-74DD-4E4A-8B35-06406FFAC5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3259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CA731D-4743-7083-19B7-4F19DC97B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C099-707D-4FC0-AF58-3858A8E35F39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7675B5-F988-7E20-936A-4730F5230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CD6EA-ABD6-A755-9208-98A1A148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305-74DD-4E4A-8B35-06406FFAC5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465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6D35D-BB49-76A4-32C8-55274441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0262A-DC9F-632E-2193-DD08C54A9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1E15FE-C022-CDDB-B8FE-2F673E5A4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F18F5-BB00-7EB0-B643-2C3A564B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C099-707D-4FC0-AF58-3858A8E35F39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BAD4D-DBF1-EC3B-D1E3-0DE01D47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B4F57-497F-2EFA-1CEE-A6C563DF4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305-74DD-4E4A-8B35-06406FFAC5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7083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CC80-2F33-5219-DBE4-A436E7C4B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A9F415-2EE8-7D43-6E0A-A1BF712EE9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DB16A-CEA6-ECA0-C0BD-2DFF320E1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AF714-D77D-6FC1-7966-D356CB603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C099-707D-4FC0-AF58-3858A8E35F39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91A64-234F-066D-45B4-205529C8D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79B9F-FE89-1A20-6F80-F2B74C08D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0305-74DD-4E4A-8B35-06406FFAC5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008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F6536E-37F6-A341-91B1-ABC33CF84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951B8-A621-8BC4-2149-958A9C446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E1CE7-E682-E6CF-95F3-407D1BB77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5C099-707D-4FC0-AF58-3858A8E35F39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F8F8-F74A-A09A-B466-3C4792B5F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1B3FA-4D30-B5E6-6C8C-EBA3F4A3A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40305-74DD-4E4A-8B35-06406FFAC5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417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39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F9FDF-0466-AD36-F9A0-7A65EE4DD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183" y="1377836"/>
            <a:ext cx="2302000" cy="18731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A5D801-135A-581C-FADA-BF5E50A23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6944" y="1243245"/>
            <a:ext cx="4944285" cy="47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7FA1F-AAB0-E48D-FEC7-7020774FD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675" y="1153922"/>
            <a:ext cx="634039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5286" y="505516"/>
            <a:ext cx="9685356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Làm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tròn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giá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bán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các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mặt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hàng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sau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đến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hàng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trăm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nghìn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02078-26A2-66D6-A17C-EDB70AD26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72" y="1848735"/>
            <a:ext cx="10402957" cy="350485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C86B0-A328-7BCE-9820-1AE227007CD9}"/>
              </a:ext>
            </a:extLst>
          </p:cNvPr>
          <p:cNvSpPr/>
          <p:nvPr/>
        </p:nvSpPr>
        <p:spPr>
          <a:xfrm>
            <a:off x="1015035" y="5424282"/>
            <a:ext cx="2495549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srgbClr val="002060"/>
                </a:solidFill>
              </a:rPr>
              <a:t>300 000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17BECB-0DE7-7BCC-9D27-6B5EE42C317E}"/>
              </a:ext>
            </a:extLst>
          </p:cNvPr>
          <p:cNvSpPr/>
          <p:nvPr/>
        </p:nvSpPr>
        <p:spPr>
          <a:xfrm>
            <a:off x="4970809" y="5344768"/>
            <a:ext cx="2662443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3 600 000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C2E052-9506-1194-130F-23BDB0E92923}"/>
              </a:ext>
            </a:extLst>
          </p:cNvPr>
          <p:cNvSpPr/>
          <p:nvPr/>
        </p:nvSpPr>
        <p:spPr>
          <a:xfrm>
            <a:off x="8678104" y="5334829"/>
            <a:ext cx="2662443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4 200 000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0809" y="585029"/>
            <a:ext cx="10169772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Khoảng cách từ Sao Hỏa đến Mặt Trời khoảng 214 261 742 km.</a:t>
            </a:r>
          </a:p>
          <a:p>
            <a:pPr lvl="0" algn="just" defTabSz="1218900"/>
            <a:r>
              <a:rPr lang="vi-VN" sz="3733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Bạn Vân Anh nói rằng khoảng cách từ Sao Hỏa đến Mặt Trời khoảng 214 260 000 km. Theo em, Vân Anh đã làm tròn số đến hàng nào?</a:t>
            </a:r>
            <a:endParaRPr kumimoji="0" lang="vi-VN" sz="3733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EBA168-F743-EA7C-4C98-97AF183904E7}"/>
              </a:ext>
            </a:extLst>
          </p:cNvPr>
          <p:cNvSpPr/>
          <p:nvPr/>
        </p:nvSpPr>
        <p:spPr>
          <a:xfrm>
            <a:off x="457200" y="4442791"/>
            <a:ext cx="11479696" cy="12821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thấy số 214 261 742 gần với số 214 260 000 hơn số 214 270 000.</a:t>
            </a: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bạn Vân Anh đã làm tròn số đến hàng chục nghìn.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0809" y="585029"/>
            <a:ext cx="10169772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6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Viết một số có nhiều chữ số rồi đố bạn làm tròn số đó đến hàng trăm, hàng nghìn, hàng chục nghìn, hàng trăm nghìn.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9A742-EEC8-709E-EF1F-548C78396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70" y="2369434"/>
            <a:ext cx="9928361" cy="41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0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4246B1-A0E3-EEF6-0D19-666B1347D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322" y="1528561"/>
            <a:ext cx="574902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tiết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838671-5E3C-C9C8-0D30-DA42123C3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58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57673" y="4698876"/>
            <a:ext cx="4572353" cy="2594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87440" y="1245247"/>
            <a:ext cx="42306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330 000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4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7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17865" y="1255186"/>
            <a:ext cx="48643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280 000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250 000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1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38351" y="1483785"/>
            <a:ext cx="4876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6 720 000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611843" y="3840992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6 700 000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6 800 000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7 000 000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</Words>
  <Application>Microsoft Office PowerPoint</Application>
  <PresentationFormat>Widescreen</PresentationFormat>
  <Paragraphs>63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Times New Roman</vt:lpstr>
      <vt:lpstr>UTM Futura Extra</vt:lpstr>
      <vt:lpstr>UVN Bo Quen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Lan Vũ</dc:creator>
  <cp:lastModifiedBy>Lan Vũ</cp:lastModifiedBy>
  <cp:revision>2</cp:revision>
  <dcterms:created xsi:type="dcterms:W3CDTF">2024-12-11T03:09:19Z</dcterms:created>
  <dcterms:modified xsi:type="dcterms:W3CDTF">2024-12-11T03:56:37Z</dcterms:modified>
</cp:coreProperties>
</file>