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7" r:id="rId2"/>
    <p:sldId id="290" r:id="rId3"/>
    <p:sldId id="275" r:id="rId4"/>
    <p:sldId id="289" r:id="rId5"/>
    <p:sldId id="271" r:id="rId6"/>
    <p:sldId id="256" r:id="rId7"/>
    <p:sldId id="257" r:id="rId8"/>
    <p:sldId id="258" r:id="rId9"/>
    <p:sldId id="259" r:id="rId10"/>
    <p:sldId id="273" r:id="rId11"/>
    <p:sldId id="283" r:id="rId12"/>
    <p:sldId id="284" r:id="rId13"/>
    <p:sldId id="285" r:id="rId14"/>
    <p:sldId id="286" r:id="rId15"/>
    <p:sldId id="287" r:id="rId16"/>
    <p:sldId id="291" r:id="rId17"/>
    <p:sldId id="278" r:id="rId18"/>
    <p:sldId id="280" r:id="rId19"/>
    <p:sldId id="288" r:id="rId20"/>
    <p:sldId id="28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73" d="100"/>
          <a:sy n="73" d="100"/>
        </p:scale>
        <p:origin x="414" y="7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73417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526894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29197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1917725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701470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2530514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868777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64683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614772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2539185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4214239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483408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212232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2441897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415017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95F7719-B5D8-4885-A4FA-A98DA2FED944}" type="datetimeFigureOut">
              <a:rPr lang="en-US" smtClean="0"/>
              <a:pPr/>
              <a:t>11/11/2023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63E254-E09F-4442-B598-936D498966F0}" type="slidenum">
              <a:rPr lang="en-US" smtClean="0"/>
              <a:pPr/>
              <a:t>‹#›</a:t>
            </a:fld>
            <a:endParaRPr lang="en-US"/>
          </a:p>
        </p:txBody>
      </p:sp>
    </p:spTree>
    <p:extLst>
      <p:ext uri="{BB962C8B-B14F-4D97-AF65-F5344CB8AC3E}">
        <p14:creationId xmlns:p14="http://schemas.microsoft.com/office/powerpoint/2010/main" val="3891474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95F7719-B5D8-4885-A4FA-A98DA2FED944}" type="datetimeFigureOut">
              <a:rPr lang="en-US" smtClean="0"/>
              <a:pPr/>
              <a:t>11/11/2023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D63E254-E09F-4442-B598-936D498966F0}" type="slidenum">
              <a:rPr lang="en-US" smtClean="0"/>
              <a:pPr/>
              <a:t>‹#›</a:t>
            </a:fld>
            <a:endParaRPr lang="en-US"/>
          </a:p>
        </p:txBody>
      </p:sp>
    </p:spTree>
    <p:extLst>
      <p:ext uri="{BB962C8B-B14F-4D97-AF65-F5344CB8AC3E}">
        <p14:creationId xmlns:p14="http://schemas.microsoft.com/office/powerpoint/2010/main" val="2855419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6.png"/><Relationship Id="rId2" Type="http://schemas.openxmlformats.org/officeDocument/2006/relationships/image" Target="../media/image1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8.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8.png"/><Relationship Id="rId2" Type="http://schemas.openxmlformats.org/officeDocument/2006/relationships/image" Target="../media/image15.jpe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8.gif"/><Relationship Id="rId11" Type="http://schemas.openxmlformats.org/officeDocument/2006/relationships/image" Target="../media/image23.png"/><Relationship Id="rId5" Type="http://schemas.openxmlformats.org/officeDocument/2006/relationships/image" Target="../media/image17.gif"/><Relationship Id="rId15" Type="http://schemas.microsoft.com/office/2007/relationships/hdphoto" Target="../media/hdphoto3.wdp"/><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9.gif"/><Relationship Id="rId7" Type="http://schemas.openxmlformats.org/officeDocument/2006/relationships/image" Target="../media/image32.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18.gif"/><Relationship Id="rId5" Type="http://schemas.openxmlformats.org/officeDocument/2006/relationships/image" Target="../media/image31.gif"/><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0.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9.gif"/><Relationship Id="rId11" Type="http://schemas.microsoft.com/office/2007/relationships/hdphoto" Target="../media/hdphoto1.wdp"/><Relationship Id="rId5" Type="http://schemas.openxmlformats.org/officeDocument/2006/relationships/image" Target="../media/image35.png"/><Relationship Id="rId15" Type="http://schemas.openxmlformats.org/officeDocument/2006/relationships/image" Target="../media/image18.gif"/><Relationship Id="rId10" Type="http://schemas.openxmlformats.org/officeDocument/2006/relationships/image" Target="../media/image38.png"/><Relationship Id="rId4" Type="http://schemas.microsoft.com/office/2007/relationships/hdphoto" Target="../media/hdphoto5.wdp"/><Relationship Id="rId9" Type="http://schemas.microsoft.com/office/2007/relationships/hdphoto" Target="../media/hdphoto3.wdp"/><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611" y="4804574"/>
            <a:ext cx="1911351" cy="191135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6273" y="4648230"/>
            <a:ext cx="1084112" cy="21888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47" y="4700632"/>
            <a:ext cx="1289217" cy="217601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8186" y="4536666"/>
            <a:ext cx="1862014" cy="222533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507357" y="4256819"/>
            <a:ext cx="2459106" cy="2459106"/>
          </a:xfrm>
          <a:prstGeom prst="rect">
            <a:avLst/>
          </a:prstGeom>
        </p:spPr>
      </p:pic>
      <p:pic>
        <p:nvPicPr>
          <p:cNvPr id="9"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28600" y="-304801"/>
            <a:ext cx="12420600" cy="71628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29492" y="1731817"/>
            <a:ext cx="10612582" cy="1292662"/>
          </a:xfrm>
          <a:prstGeom prst="rect">
            <a:avLst/>
          </a:prstGeom>
        </p:spPr>
        <p:txBody>
          <a:bodyPr wrap="square">
            <a:spAutoFit/>
          </a:bodyPr>
          <a:lstStyle/>
          <a:p>
            <a:pPr algn="ctr"/>
            <a:r>
              <a:rPr lang="en-US" sz="2400" b="1" dirty="0" smtClean="0">
                <a:solidFill>
                  <a:srgbClr val="FF0000"/>
                </a:solidFill>
                <a:latin typeface="Times New Roman"/>
                <a:ea typeface="Calibri"/>
              </a:rPr>
              <a:t>CHÀO MỪNG QUÝ THẦY CÔ ĐẾN THĂM LỚP VÀ DỰ GIỜ LỚP 2A5</a:t>
            </a:r>
          </a:p>
          <a:p>
            <a:pPr algn="ctr"/>
            <a:endParaRPr lang="en-US" b="1" dirty="0" smtClean="0">
              <a:solidFill>
                <a:srgbClr val="FF0000"/>
              </a:solidFill>
              <a:latin typeface="Times New Roman"/>
              <a:cs typeface="Times New Roman" pitchFamily="18" charset="0"/>
            </a:endParaRPr>
          </a:p>
          <a:p>
            <a:pPr algn="ctr"/>
            <a:endParaRPr lang="en-US" b="1" dirty="0" smtClean="0">
              <a:solidFill>
                <a:srgbClr val="FF0000"/>
              </a:solidFill>
              <a:latin typeface="Times New Roman"/>
              <a:cs typeface="Times New Roman" pitchFamily="18" charset="0"/>
            </a:endParaRPr>
          </a:p>
          <a:p>
            <a:pPr algn="ctr"/>
            <a:endParaRPr lang="en-US" b="1" dirty="0">
              <a:solidFill>
                <a:srgbClr val="FF0000"/>
              </a:solidFill>
              <a:latin typeface="Times New Roman" pitchFamily="18" charset="0"/>
              <a:cs typeface="Times New Roman" pitchFamily="18" charset="0"/>
            </a:endParaRPr>
          </a:p>
        </p:txBody>
      </p:sp>
      <p:sp>
        <p:nvSpPr>
          <p:cNvPr id="12" name="Cloud 11"/>
          <p:cNvSpPr/>
          <p:nvPr/>
        </p:nvSpPr>
        <p:spPr>
          <a:xfrm>
            <a:off x="-180109" y="2660073"/>
            <a:ext cx="12191999" cy="385156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Times New Roman" panose="02020603050405020304" pitchFamily="18" charset="0"/>
                <a:cs typeface="Times New Roman" panose="02020603050405020304" pitchFamily="18" charset="0"/>
              </a:rPr>
              <a:t>HOẠT ĐỘNG TRONG THƯ VIỆN</a:t>
            </a:r>
          </a:p>
          <a:p>
            <a:pPr algn="ctr"/>
            <a:r>
              <a:rPr lang="en-US" sz="4000" dirty="0" smtClean="0">
                <a:solidFill>
                  <a:srgbClr val="FF0000"/>
                </a:solidFill>
                <a:latin typeface="Times New Roman" panose="02020603050405020304" pitchFamily="18" charset="0"/>
                <a:cs typeface="Times New Roman" panose="02020603050405020304" pitchFamily="18" charset="0"/>
              </a:rPr>
              <a:t>ĐỌC TO NGHE CHUNG</a:t>
            </a:r>
            <a:endParaRPr lang="en-US" sz="4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374074" y="332510"/>
            <a:ext cx="11471562" cy="4932217"/>
          </a:xfrm>
          <a:prstGeom prst="rect">
            <a:avLst/>
          </a:prstGeom>
          <a:noFill/>
          <a:ln w="9525">
            <a:noFill/>
            <a:miter lim="800000"/>
            <a:headEnd/>
            <a:tailEnd/>
          </a:ln>
          <a:effectLst/>
        </p:spPr>
      </p:pic>
      <p:sp>
        <p:nvSpPr>
          <p:cNvPr id="4" name="TextBox 3"/>
          <p:cNvSpPr txBox="1"/>
          <p:nvPr/>
        </p:nvSpPr>
        <p:spPr>
          <a:xfrm>
            <a:off x="374074" y="5264727"/>
            <a:ext cx="11499271" cy="1354217"/>
          </a:xfrm>
          <a:prstGeom prst="rect">
            <a:avLst/>
          </a:prstGeom>
          <a:noFill/>
        </p:spPr>
        <p:txBody>
          <a:bodyPr wrap="square" rtlCol="0">
            <a:spAutoFit/>
          </a:bodyPr>
          <a:lstStyle/>
          <a:p>
            <a:r>
              <a:rPr lang="vi-VN" sz="3200" dirty="0" smtClean="0">
                <a:latin typeface="Times New Roman" panose="02020603050405020304" pitchFamily="18" charset="0"/>
                <a:ea typeface="Calibri" panose="020F0502020204030204" pitchFamily="34" charset="0"/>
              </a:rPr>
              <a:t>Từ đó</a:t>
            </a:r>
            <a:r>
              <a:rPr lang="en-US" sz="3200" dirty="0" smtClean="0">
                <a:latin typeface="Times New Roman" panose="02020603050405020304" pitchFamily="18" charset="0"/>
                <a:ea typeface="Calibri" panose="020F0502020204030204" pitchFamily="34" charset="0"/>
              </a:rPr>
              <a:t> </a:t>
            </a:r>
            <a:r>
              <a:rPr lang="vi-VN" sz="3200" dirty="0" smtClean="0">
                <a:latin typeface="Times New Roman" panose="02020603050405020304" pitchFamily="18" charset="0"/>
                <a:ea typeface="Calibri" panose="020F0502020204030204" pitchFamily="34" charset="0"/>
              </a:rPr>
              <a:t>mỗi lần vịt con sang nhà gà con chơi, gà con lại tìm giun cho vịt con ăn và hai bạn đã trở thành đôi bạn tố</a:t>
            </a:r>
            <a:r>
              <a:rPr lang="en-US" sz="3200" dirty="0" smtClean="0">
                <a:latin typeface="Times New Roman" panose="02020603050405020304" pitchFamily="18" charset="0"/>
                <a:ea typeface="Calibri" panose="020F0502020204030204" pitchFamily="34" charset="0"/>
              </a:rPr>
              <a:t>t.</a:t>
            </a:r>
            <a:endParaRPr lang="en-US" sz="3200" dirty="0" smtClean="0"/>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ave 3"/>
          <p:cNvSpPr/>
          <p:nvPr/>
        </p:nvSpPr>
        <p:spPr>
          <a:xfrm>
            <a:off x="2092036" y="263236"/>
            <a:ext cx="8936182" cy="2479964"/>
          </a:xfrm>
          <a:prstGeom prst="wave">
            <a:avLst/>
          </a:prstGeom>
          <a:ln w="76200">
            <a:prstDash val="lgDashDotDot"/>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5400" b="1" dirty="0" smtClean="0">
                <a:ln w="38100">
                  <a:solidFill>
                    <a:schemeClr val="accent2"/>
                  </a:solidFill>
                  <a:prstDash val="solid"/>
                </a:ln>
                <a:solidFill>
                  <a:schemeClr val="accent2">
                    <a:lumMod val="40000"/>
                    <a:lumOff val="60000"/>
                  </a:schemeClr>
                </a:solidFill>
                <a:latin typeface="UTM Futura Extra" panose="02040603050506020204" pitchFamily="18" charset="0"/>
              </a:rPr>
              <a:t>SAU KHI ĐỌC</a:t>
            </a:r>
            <a:endParaRPr lang="vi-VN" sz="5400" b="1" dirty="0">
              <a:ln w="38100">
                <a:solidFill>
                  <a:schemeClr val="accent2"/>
                </a:solidFill>
                <a:prstDash val="solid"/>
              </a:ln>
              <a:solidFill>
                <a:schemeClr val="accent2">
                  <a:lumMod val="40000"/>
                  <a:lumOff val="60000"/>
                </a:schemeClr>
              </a:solidFill>
            </a:endParaRPr>
          </a:p>
        </p:txBody>
      </p:sp>
      <p:sp>
        <p:nvSpPr>
          <p:cNvPr id="5" name="Rounded Rectangle 4"/>
          <p:cNvSpPr/>
          <p:nvPr/>
        </p:nvSpPr>
        <p:spPr>
          <a:xfrm>
            <a:off x="1814945" y="3020291"/>
            <a:ext cx="9324109" cy="25630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nội</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8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chuyện</a:t>
            </a:r>
            <a:endParaRPr lang="vi-VN"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
            <a:ext cx="12191999" cy="4391890"/>
          </a:xfrm>
          <a:prstGeom prst="rect">
            <a:avLst/>
          </a:prstGeom>
          <a:noFill/>
          <a:ln w="9525">
            <a:noFill/>
            <a:miter lim="800000"/>
            <a:headEnd/>
            <a:tailEnd/>
          </a:ln>
          <a:effectLst/>
        </p:spPr>
      </p:pic>
      <p:sp>
        <p:nvSpPr>
          <p:cNvPr id="5" name="TextBox 4"/>
          <p:cNvSpPr txBox="1"/>
          <p:nvPr/>
        </p:nvSpPr>
        <p:spPr>
          <a:xfrm>
            <a:off x="201706" y="4903684"/>
            <a:ext cx="14106441" cy="707886"/>
          </a:xfrm>
          <a:prstGeom prst="rect">
            <a:avLst/>
          </a:prstGeom>
          <a:noFill/>
        </p:spPr>
        <p:txBody>
          <a:bodyPr wrap="square" rtlCol="0">
            <a:spAutoFit/>
          </a:bodyPr>
          <a:lstStyle/>
          <a:p>
            <a:r>
              <a:rPr lang="en-US" dirty="0" smtClean="0"/>
              <a:t> </a:t>
            </a:r>
            <a:r>
              <a:rPr lang="en-US" sz="4000" dirty="0" err="1" smtClean="0">
                <a:latin typeface="Times New Roman" panose="02020603050405020304" pitchFamily="18" charset="0"/>
                <a:cs typeface="Times New Roman" panose="02020603050405020304" pitchFamily="18" charset="0"/>
              </a:rPr>
              <a:t>Điều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xảy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ra</a:t>
            </a:r>
            <a:r>
              <a:rPr lang="en-US" sz="4000" dirty="0" smtClean="0">
                <a:latin typeface="Times New Roman" panose="02020603050405020304" pitchFamily="18" charset="0"/>
                <a:cs typeface="Times New Roman" panose="02020603050405020304" pitchFamily="18" charset="0"/>
              </a:rPr>
              <a:t> ở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chuyện</a:t>
            </a:r>
            <a:r>
              <a:rPr lang="en-US" sz="4000" dirty="0" smtClean="0"/>
              <a:t>? </a:t>
            </a:r>
            <a:endParaRPr lang="en-US" sz="4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509"/>
            <a:ext cx="12192000" cy="4059382"/>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48" r="99676"/>
                    </a14:imgEffect>
                  </a14:imgLayer>
                </a14:imgProps>
              </a:ext>
              <a:ext uri="{28A0092B-C50C-407E-A947-70E740481C1C}">
                <a14:useLocalDpi xmlns:a14="http://schemas.microsoft.com/office/drawing/2010/main" val="0"/>
              </a:ext>
            </a:extLst>
          </a:blip>
          <a:stretch>
            <a:fillRect/>
          </a:stretch>
        </p:blipFill>
        <p:spPr>
          <a:xfrm>
            <a:off x="1414029" y="1959122"/>
            <a:ext cx="2559174" cy="280207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7113" y="1778702"/>
            <a:ext cx="2339439" cy="2716109"/>
          </a:xfrm>
          <a:prstGeom prst="rect">
            <a:avLst/>
          </a:prstGeom>
        </p:spPr>
      </p:pic>
      <p:sp>
        <p:nvSpPr>
          <p:cNvPr id="7" name="Rectangle 6"/>
          <p:cNvSpPr/>
          <p:nvPr/>
        </p:nvSpPr>
        <p:spPr>
          <a:xfrm>
            <a:off x="928255" y="4574370"/>
            <a:ext cx="11069781" cy="1754326"/>
          </a:xfrm>
          <a:prstGeom prst="rect">
            <a:avLst/>
          </a:prstGeom>
        </p:spPr>
        <p:txBody>
          <a:bodyPr wrap="square">
            <a:spAutoFit/>
          </a:bodyPr>
          <a:lstStyle/>
          <a:p>
            <a:r>
              <a:rPr lang="en-US" sz="5400" dirty="0" smtClean="0"/>
              <a:t> </a:t>
            </a:r>
            <a:r>
              <a:rPr lang="en-US" sz="5400" dirty="0" err="1" smtClean="0"/>
              <a:t>Gà</a:t>
            </a:r>
            <a:r>
              <a:rPr lang="en-US" sz="5400" dirty="0" smtClean="0"/>
              <a:t> con </a:t>
            </a:r>
            <a:r>
              <a:rPr lang="en-US" sz="5400" dirty="0" err="1" smtClean="0"/>
              <a:t>rủ</a:t>
            </a:r>
            <a:r>
              <a:rPr lang="en-US" sz="5400" dirty="0" smtClean="0"/>
              <a:t> </a:t>
            </a:r>
            <a:r>
              <a:rPr lang="en-US" sz="5400" dirty="0" err="1" smtClean="0"/>
              <a:t>vịt</a:t>
            </a:r>
            <a:r>
              <a:rPr lang="en-US" sz="5400" dirty="0" smtClean="0"/>
              <a:t> con </a:t>
            </a:r>
            <a:r>
              <a:rPr lang="en-US" sz="5400" dirty="0" err="1" smtClean="0"/>
              <a:t>đi</a:t>
            </a:r>
            <a:r>
              <a:rPr lang="en-US" sz="5400" dirty="0" smtClean="0"/>
              <a:t> </a:t>
            </a:r>
            <a:r>
              <a:rPr lang="en-US" sz="5400" dirty="0" err="1" smtClean="0"/>
              <a:t>đâu</a:t>
            </a:r>
            <a:r>
              <a:rPr lang="en-US" sz="5400" dirty="0" smtClean="0"/>
              <a:t>? </a:t>
            </a:r>
            <a:r>
              <a:rPr lang="en-US" sz="5400" dirty="0" err="1" smtClean="0"/>
              <a:t>Vì</a:t>
            </a:r>
            <a:r>
              <a:rPr lang="en-US" sz="5400" dirty="0" smtClean="0"/>
              <a:t> </a:t>
            </a:r>
            <a:r>
              <a:rPr lang="en-US" sz="5400" dirty="0" err="1" smtClean="0"/>
              <a:t>sao</a:t>
            </a:r>
            <a:r>
              <a:rPr lang="en-US" sz="5400" dirty="0" smtClean="0"/>
              <a:t> </a:t>
            </a:r>
            <a:r>
              <a:rPr lang="en-US" sz="5400" dirty="0" err="1" smtClean="0"/>
              <a:t>vịt</a:t>
            </a:r>
            <a:r>
              <a:rPr lang="en-US" sz="5400" dirty="0" smtClean="0"/>
              <a:t> con </a:t>
            </a:r>
            <a:r>
              <a:rPr lang="en-US" sz="5400" dirty="0" err="1" smtClean="0"/>
              <a:t>không</a:t>
            </a:r>
            <a:r>
              <a:rPr lang="en-US" sz="5400" dirty="0" smtClean="0"/>
              <a:t> </a:t>
            </a:r>
            <a:r>
              <a:rPr lang="en-US" sz="5400" dirty="0" err="1" smtClean="0"/>
              <a:t>bới</a:t>
            </a:r>
            <a:r>
              <a:rPr lang="en-US" sz="5400" dirty="0" smtClean="0"/>
              <a:t> </a:t>
            </a:r>
            <a:r>
              <a:rPr lang="en-US" sz="5400" dirty="0" err="1" smtClean="0"/>
              <a:t>được</a:t>
            </a:r>
            <a:r>
              <a:rPr lang="en-US" sz="5400" dirty="0" smtClean="0"/>
              <a:t> </a:t>
            </a:r>
            <a:r>
              <a:rPr lang="en-US" sz="5400" dirty="0" err="1" smtClean="0"/>
              <a:t>giun</a:t>
            </a:r>
            <a:r>
              <a:rPr lang="en-US" sz="5400" dirty="0" smtClean="0"/>
              <a:t>? </a:t>
            </a:r>
            <a:endParaRPr lang="en-US" sz="5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6 -4.07407E-6 L 0.25 -4.07407E-6 " pathEditMode="relative" rAng="0" ptsTypes="AA">
                                      <p:cBhvr>
                                        <p:cTn id="6" dur="5000" fill="hold"/>
                                        <p:tgtEl>
                                          <p:spTgt spid="5"/>
                                        </p:tgtEl>
                                        <p:attrNameLst>
                                          <p:attrName>ppt_x</p:attrName>
                                          <p:attrName>ppt_y</p:attrName>
                                        </p:attrNameLst>
                                      </p:cBhvr>
                                      <p:rCtr x="12500" y="0"/>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par>
                                <p:cTn id="13" presetID="35" presetClass="path" presetSubtype="0" accel="50000" decel="50000" fill="hold" nodeType="withEffect">
                                  <p:stCondLst>
                                    <p:cond delay="0"/>
                                  </p:stCondLst>
                                  <p:childTnLst>
                                    <p:animMotion origin="layout" path="M 0 0 L -0.25 0 E" pathEditMode="relative" ptsTypes="">
                                      <p:cBhvr>
                                        <p:cTn id="14" dur="5000" fill="hold"/>
                                        <p:tgtEl>
                                          <p:spTgt spid="6"/>
                                        </p:tgtEl>
                                        <p:attrNameLst>
                                          <p:attrName>ppt_x</p:attrName>
                                          <p:attrName>ppt_y</p:attrName>
                                        </p:attrNameLst>
                                      </p:cBhvr>
                                    </p:animMotion>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8654"/>
            <a:ext cx="12192000" cy="57219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385765" y="1964628"/>
            <a:ext cx="2436237" cy="286118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9113" y="2561611"/>
            <a:ext cx="2533378" cy="2838451"/>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0" b="73875" l="0" r="99453"/>
                    </a14:imgEffect>
                  </a14:imgLayer>
                </a14:imgProps>
              </a:ext>
              <a:ext uri="{28A0092B-C50C-407E-A947-70E740481C1C}">
                <a14:useLocalDpi xmlns:a14="http://schemas.microsoft.com/office/drawing/2010/main" val="0"/>
              </a:ext>
            </a:extLst>
          </a:blip>
          <a:stretch>
            <a:fillRect/>
          </a:stretch>
        </p:blipFill>
        <p:spPr>
          <a:xfrm>
            <a:off x="9324110" y="3395218"/>
            <a:ext cx="2867890" cy="2548850"/>
          </a:xfrm>
          <a:prstGeom prst="rect">
            <a:avLst/>
          </a:prstGeom>
        </p:spPr>
      </p:pic>
      <p:sp>
        <p:nvSpPr>
          <p:cNvPr id="8" name="Rectangle 7"/>
          <p:cNvSpPr/>
          <p:nvPr/>
        </p:nvSpPr>
        <p:spPr>
          <a:xfrm>
            <a:off x="568037" y="5597236"/>
            <a:ext cx="11139054" cy="1077218"/>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gà</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tìm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bới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giun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một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Vịt</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giúp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gà</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thoát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khỏi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nào</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path" presetSubtype="0" accel="50000" decel="50000" fill="hold" nodeType="withEffect">
                                  <p:stCondLst>
                                    <p:cond delay="0"/>
                                  </p:stCondLst>
                                  <p:childTnLst>
                                    <p:animMotion origin="layout" path="M -0.03515 0.25393 C -0.03255 0.15972 -0.02395 0.09259 -0.01536 0.09259 C -0.00677 0.09259 0.00066 0.15972 0.003 0.25393 C 0.00664 0.15972 0.0142 0.09259 0.02266 0.09259 C 0.03151 0.09259 0.03855 0.15972 0.04089 0.25393 C 0.04454 0.15972 0.05183 0.09259 0.06055 0.09259 C 0.06914 0.09259 0.07787 0.15972 0.08021 0.25393 C 0.08256 0.15972 0.08985 0.09259 0.09987 0.09259 C 0.1073 0.09259 0.11589 0.15972 0.11823 0.25393 C 0.12071 0.15972 0.12917 0.09259 0.13803 0.09259 C 0.14662 0.09259 0.15391 0.15972 0.15638 0.25393 C 0.16003 0.15972 0.16745 0.09259 0.17605 0.09259 C 0.18477 0.09259 0.19206 0.15972 0.19584 0.25393 C 0.19818 0.15972 0.20547 0.09259 0.2142 0.09259 C 0.22266 0.09259 0.23138 0.15972 0.23386 0.25393 C 0.2362 0.15972 0.24362 0.09259 0.25339 0.09259 C 0.26211 0.09259 0.26941 0.15972 0.27201 0.25393 " pathEditMode="relative" rAng="0" ptsTypes="AAAAAAAAAAAAAAAAA">
                                      <p:cBhvr>
                                        <p:cTn id="6" dur="7500" fill="hold"/>
                                        <p:tgtEl>
                                          <p:spTgt spid="5"/>
                                        </p:tgtEl>
                                        <p:attrNameLst>
                                          <p:attrName>ppt_x</p:attrName>
                                          <p:attrName>ppt_y</p:attrName>
                                        </p:attrNameLst>
                                      </p:cBhvr>
                                      <p:rCtr x="15352" y="-8079"/>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par>
                                <p:cTn id="13" presetID="60" presetClass="path" presetSubtype="0" accel="50000" decel="50000" fill="hold" nodeType="withEffect">
                                  <p:stCondLst>
                                    <p:cond delay="0"/>
                                  </p:stCondLst>
                                  <p:childTnLst>
                                    <p:animMotion origin="layout" path="M 0.03829 -0.02037 C 0.04076 0.03264 0.04753 0.10672 0.07175 0.10556 C 0.10677 0.10556 0.10938 -0.14236 0.15092 -0.14328 C 0.18868 -0.14328 0.16849 0.07362 0.20469 0.07269 C 0.24245 0.07269 0.2224 -0.08425 0.26289 -0.08425 C 0.29909 -0.08425 0.27878 0.02153 0.3112 0.02153 C 0.34206 0.02153 0.32592 -0.05925 0.3543 -0.05925 C 0.37032 -0.05925 0.37188 -0.03726 0.37305 -0.02037 " pathEditMode="relative" rAng="0" ptsTypes="AAAAAAAA">
                                      <p:cBhvr>
                                        <p:cTn id="14" dur="7500" fill="hold"/>
                                        <p:tgtEl>
                                          <p:spTgt spid="6"/>
                                        </p:tgtEl>
                                        <p:attrNameLst>
                                          <p:attrName>ppt_x</p:attrName>
                                          <p:attrName>ppt_y</p:attrName>
                                        </p:attrNameLst>
                                      </p:cBhvr>
                                      <p:rCtr x="16732" y="139"/>
                                    </p:animMotion>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6"/>
                                        </p:tgtEl>
                                        <p:attrNameLst>
                                          <p:attrName>r</p:attrName>
                                        </p:attrNameLst>
                                      </p:cBhvr>
                                    </p:animRot>
                                    <p:animRot by="-240000">
                                      <p:cBhvr>
                                        <p:cTn id="17" dur="200" fill="hold">
                                          <p:stCondLst>
                                            <p:cond delay="200"/>
                                          </p:stCondLst>
                                        </p:cTn>
                                        <p:tgtEl>
                                          <p:spTgt spid="6"/>
                                        </p:tgtEl>
                                        <p:attrNameLst>
                                          <p:attrName>r</p:attrName>
                                        </p:attrNameLst>
                                      </p:cBhvr>
                                    </p:animRot>
                                    <p:animRot by="240000">
                                      <p:cBhvr>
                                        <p:cTn id="18" dur="200" fill="hold">
                                          <p:stCondLst>
                                            <p:cond delay="400"/>
                                          </p:stCondLst>
                                        </p:cTn>
                                        <p:tgtEl>
                                          <p:spTgt spid="6"/>
                                        </p:tgtEl>
                                        <p:attrNameLst>
                                          <p:attrName>r</p:attrName>
                                        </p:attrNameLst>
                                      </p:cBhvr>
                                    </p:animRot>
                                    <p:animRot by="-240000">
                                      <p:cBhvr>
                                        <p:cTn id="19" dur="200" fill="hold">
                                          <p:stCondLst>
                                            <p:cond delay="600"/>
                                          </p:stCondLst>
                                        </p:cTn>
                                        <p:tgtEl>
                                          <p:spTgt spid="6"/>
                                        </p:tgtEl>
                                        <p:attrNameLst>
                                          <p:attrName>r</p:attrName>
                                        </p:attrNameLst>
                                      </p:cBhvr>
                                    </p:animRot>
                                    <p:animRot by="120000">
                                      <p:cBhvr>
                                        <p:cTn id="20" dur="200" fill="hold">
                                          <p:stCondLst>
                                            <p:cond delay="800"/>
                                          </p:stCondLst>
                                        </p:cTn>
                                        <p:tgtEl>
                                          <p:spTgt spid="6"/>
                                        </p:tgtEl>
                                        <p:attrNameLst>
                                          <p:attrName>r</p:attrName>
                                        </p:attrNameLst>
                                      </p:cBhvr>
                                    </p:animRot>
                                  </p:childTnLst>
                                </p:cTn>
                              </p:par>
                              <p:par>
                                <p:cTn id="21" presetID="35" presetClass="path" presetSubtype="0" accel="50000" decel="50000" fill="hold" nodeType="withEffect">
                                  <p:stCondLst>
                                    <p:cond delay="0"/>
                                  </p:stCondLst>
                                  <p:childTnLst>
                                    <p:animMotion origin="layout" path="M 0.08502 0.02291 L -0.16341 -0.00787 " pathEditMode="relative" rAng="0" ptsTypes="AA">
                                      <p:cBhvr>
                                        <p:cTn id="22" dur="7500" fill="hold"/>
                                        <p:tgtEl>
                                          <p:spTgt spid="7"/>
                                        </p:tgtEl>
                                        <p:attrNameLst>
                                          <p:attrName>ppt_x</p:attrName>
                                          <p:attrName>ppt_y</p:attrName>
                                        </p:attrNameLst>
                                      </p:cBhvr>
                                      <p:rCtr x="-12422" y="-1551"/>
                                    </p:animMotion>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
                                        </p:tgtEl>
                                        <p:attrNameLst>
                                          <p:attrName>r</p:attrName>
                                        </p:attrNameLst>
                                      </p:cBhvr>
                                    </p:animRot>
                                    <p:animRot by="-240000">
                                      <p:cBhvr>
                                        <p:cTn id="25" dur="200" fill="hold">
                                          <p:stCondLst>
                                            <p:cond delay="200"/>
                                          </p:stCondLst>
                                        </p:cTn>
                                        <p:tgtEl>
                                          <p:spTgt spid="7"/>
                                        </p:tgtEl>
                                        <p:attrNameLst>
                                          <p:attrName>r</p:attrName>
                                        </p:attrNameLst>
                                      </p:cBhvr>
                                    </p:animRot>
                                    <p:animRot by="240000">
                                      <p:cBhvr>
                                        <p:cTn id="26" dur="200" fill="hold">
                                          <p:stCondLst>
                                            <p:cond delay="400"/>
                                          </p:stCondLst>
                                        </p:cTn>
                                        <p:tgtEl>
                                          <p:spTgt spid="7"/>
                                        </p:tgtEl>
                                        <p:attrNameLst>
                                          <p:attrName>r</p:attrName>
                                        </p:attrNameLst>
                                      </p:cBhvr>
                                    </p:animRot>
                                    <p:animRot by="-240000">
                                      <p:cBhvr>
                                        <p:cTn id="27" dur="200" fill="hold">
                                          <p:stCondLst>
                                            <p:cond delay="600"/>
                                          </p:stCondLst>
                                        </p:cTn>
                                        <p:tgtEl>
                                          <p:spTgt spid="7"/>
                                        </p:tgtEl>
                                        <p:attrNameLst>
                                          <p:attrName>r</p:attrName>
                                        </p:attrNameLst>
                                      </p:cBhvr>
                                    </p:animRot>
                                    <p:animRot by="120000">
                                      <p:cBhvr>
                                        <p:cTn id="2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12192000" cy="5241636"/>
          </a:xfrm>
          <a:prstGeom prst="rect">
            <a:avLst/>
          </a:prstGeom>
        </p:spPr>
      </p:pic>
      <p:grpSp>
        <p:nvGrpSpPr>
          <p:cNvPr id="6" name="Group 5"/>
          <p:cNvGrpSpPr/>
          <p:nvPr/>
        </p:nvGrpSpPr>
        <p:grpSpPr>
          <a:xfrm>
            <a:off x="6262253" y="1821006"/>
            <a:ext cx="3713018" cy="2253443"/>
            <a:chOff x="7317399" y="365107"/>
            <a:chExt cx="3418759" cy="2746229"/>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79" r="99526">
                          <a14:foregroundMark x1="39415" y1="13846" x2="39415" y2="13846"/>
                          <a14:foregroundMark x1="37915" y1="16231" x2="37915" y2="16231"/>
                          <a14:foregroundMark x1="36019" y1="17385" x2="36019" y2="17385"/>
                          <a14:foregroundMark x1="33570" y1="18615" x2="33570" y2="18615"/>
                          <a14:foregroundMark x1="41311" y1="15308" x2="41311" y2="15308"/>
                          <a14:foregroundMark x1="44392" y1="17077" x2="44392" y2="17077"/>
                          <a14:foregroundMark x1="38547" y1="23692" x2="38547" y2="23692"/>
                          <a14:foregroundMark x1="43760" y1="20385" x2="43760" y2="20385"/>
                          <a14:foregroundMark x1="35703" y1="15000" x2="35703" y2="15000"/>
                          <a14:foregroundMark x1="32701" y1="16538" x2="32701" y2="16538"/>
                          <a14:foregroundMark x1="33570" y1="21615" x2="33570" y2="21615"/>
                          <a14:foregroundMark x1="35703" y1="23692" x2="35703" y2="23692"/>
                        </a14:backgroundRemoval>
                      </a14:imgEffect>
                    </a14:imgLayer>
                  </a14:imgProps>
                </a:ext>
                <a:ext uri="{28A0092B-C50C-407E-A947-70E740481C1C}">
                  <a14:useLocalDpi xmlns:a14="http://schemas.microsoft.com/office/drawing/2010/main" val="0"/>
                </a:ext>
              </a:extLst>
            </a:blip>
            <a:stretch>
              <a:fillRect/>
            </a:stretch>
          </p:blipFill>
          <p:spPr>
            <a:xfrm flipH="1">
              <a:off x="7707086" y="906191"/>
              <a:ext cx="3029072" cy="2205145"/>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648" r="99676"/>
                      </a14:imgEffect>
                    </a14:imgLayer>
                  </a14:imgProps>
                </a:ext>
                <a:ext uri="{28A0092B-C50C-407E-A947-70E740481C1C}">
                  <a14:useLocalDpi xmlns:a14="http://schemas.microsoft.com/office/drawing/2010/main" val="0"/>
                </a:ext>
              </a:extLst>
            </a:blip>
            <a:stretch>
              <a:fillRect/>
            </a:stretch>
          </p:blipFill>
          <p:spPr>
            <a:xfrm>
              <a:off x="7317399" y="365107"/>
              <a:ext cx="1894694" cy="2215738"/>
            </a:xfrm>
            <a:prstGeom prst="rect">
              <a:avLst/>
            </a:prstGeom>
          </p:spPr>
        </p:pic>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87927" y="1222674"/>
            <a:ext cx="2987522" cy="2854500"/>
          </a:xfrm>
          <a:prstGeom prst="rect">
            <a:avLst/>
          </a:prstGeom>
        </p:spPr>
      </p:pic>
      <p:sp>
        <p:nvSpPr>
          <p:cNvPr id="10" name="TextBox 9"/>
          <p:cNvSpPr txBox="1"/>
          <p:nvPr/>
        </p:nvSpPr>
        <p:spPr>
          <a:xfrm>
            <a:off x="644236" y="5734358"/>
            <a:ext cx="8593893" cy="707886"/>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Câu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chuyện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thế</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63" presetClass="path" presetSubtype="0" accel="50000" decel="50000" fill="hold" nodeType="withEffect">
                                  <p:stCondLst>
                                    <p:cond delay="0"/>
                                  </p:stCondLst>
                                  <p:childTnLst>
                                    <p:animMotion origin="layout" path="M 0 0 L 0.25 0 E" pathEditMode="relative" ptsTypes="">
                                      <p:cBhvr>
                                        <p:cTn id="9" dur="3000" fill="hold"/>
                                        <p:tgtEl>
                                          <p:spTgt spid="6"/>
                                        </p:tgtEl>
                                        <p:attrNameLst>
                                          <p:attrName>ppt_x</p:attrName>
                                          <p:attrName>ppt_y</p:attrName>
                                        </p:attrNameLst>
                                      </p:cBhvr>
                                    </p:animMotion>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0" y="0"/>
            <a:ext cx="12039600" cy="6858000"/>
          </a:xfrm>
          <a:prstGeom prst="roundRect">
            <a:avLst/>
          </a:prstGeom>
          <a:solidFill>
            <a:schemeClr val="accent6">
              <a:lumMod val="20000"/>
              <a:lumOff val="80000"/>
            </a:schemeClr>
          </a:solidFill>
          <a:ln w="203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53143" y="1905000"/>
            <a:ext cx="10624457" cy="2732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3600" b="1" dirty="0" smtClean="0">
                <a:solidFill>
                  <a:schemeClr val="tx1"/>
                </a:solidFill>
                <a:latin typeface="Times New Roman" panose="02020603050405020304" pitchFamily="18" charset="0"/>
                <a:cs typeface="Times New Roman" panose="02020603050405020304" pitchFamily="18" charset="0"/>
              </a:rPr>
              <a:t>1.Bạn </a:t>
            </a:r>
            <a:r>
              <a:rPr lang="en-US" sz="3600" b="1" dirty="0" err="1" smtClean="0">
                <a:solidFill>
                  <a:schemeClr val="tx1"/>
                </a:solidFill>
                <a:latin typeface="Times New Roman" panose="02020603050405020304" pitchFamily="18" charset="0"/>
                <a:cs typeface="Times New Roman" panose="02020603050405020304" pitchFamily="18" charset="0"/>
              </a:rPr>
              <a:t>hãy</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nêu</a:t>
            </a:r>
            <a:r>
              <a:rPr lang="en-US" sz="3600" b="1" dirty="0" smtClean="0">
                <a:solidFill>
                  <a:schemeClr val="tx1"/>
                </a:solidFill>
                <a:latin typeface="Times New Roman" panose="02020603050405020304" pitchFamily="18" charset="0"/>
                <a:cs typeface="Times New Roman" panose="02020603050405020304" pitchFamily="18" charset="0"/>
              </a:rPr>
              <a:t> ý </a:t>
            </a:r>
            <a:r>
              <a:rPr lang="en-US" sz="3600" b="1" dirty="0" err="1" smtClean="0">
                <a:solidFill>
                  <a:schemeClr val="tx1"/>
                </a:solidFill>
                <a:latin typeface="Times New Roman" panose="02020603050405020304" pitchFamily="18" charset="0"/>
                <a:cs typeface="Times New Roman" panose="02020603050405020304" pitchFamily="18" charset="0"/>
              </a:rPr>
              <a:t>nghĩa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chuyện</a:t>
            </a:r>
            <a:r>
              <a:rPr lang="en-US" sz="3600" b="1" dirty="0" smtClean="0">
                <a:solidFill>
                  <a:schemeClr val="tx1"/>
                </a:solidFill>
                <a:latin typeface="Times New Roman" panose="02020603050405020304" pitchFamily="18" charset="0"/>
                <a:cs typeface="Times New Roman" panose="02020603050405020304" pitchFamily="18" charset="0"/>
              </a:rPr>
              <a:t>?</a:t>
            </a:r>
          </a:p>
          <a:p>
            <a:pPr algn="just">
              <a:spcBef>
                <a:spcPct val="50000"/>
              </a:spcBef>
            </a:pPr>
            <a:r>
              <a:rPr lang="en-US" sz="3600" b="1" dirty="0" smtClean="0">
                <a:solidFill>
                  <a:schemeClr val="tx1"/>
                </a:solidFill>
                <a:latin typeface="Times New Roman" panose="02020603050405020304" pitchFamily="18" charset="0"/>
                <a:cs typeface="Times New Roman" panose="02020603050405020304" pitchFamily="18" charset="0"/>
              </a:rPr>
              <a:t>2.Bài </a:t>
            </a:r>
            <a:r>
              <a:rPr lang="en-US" sz="3600" b="1" dirty="0" err="1" smtClean="0">
                <a:solidFill>
                  <a:schemeClr val="tx1"/>
                </a:solidFill>
                <a:latin typeface="Times New Roman" panose="02020603050405020304" pitchFamily="18" charset="0"/>
                <a:cs typeface="Times New Roman" panose="02020603050405020304" pitchFamily="18" charset="0"/>
              </a:rPr>
              <a:t>học</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bạn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rút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ra</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sau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nghe</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câu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chuyện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là</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gì</a:t>
            </a:r>
            <a:r>
              <a:rPr lang="en-US" sz="3600" b="1" dirty="0" smtClean="0">
                <a:solidFill>
                  <a:schemeClr val="tx1"/>
                </a:solidFill>
                <a:latin typeface="Times New Roman" panose="02020603050405020304" pitchFamily="18" charset="0"/>
                <a:cs typeface="Times New Roman" panose="02020603050405020304" pitchFamily="18" charset="0"/>
              </a:rPr>
              <a:t>?</a:t>
            </a:r>
          </a:p>
          <a:p>
            <a:pPr algn="just">
              <a:spcBef>
                <a:spcPct val="50000"/>
              </a:spcBef>
            </a:pP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p:txBody>
      </p:sp>
      <p:sp>
        <p:nvSpPr>
          <p:cNvPr id="6" name="Round Diagonal Corner Rectangle 5"/>
          <p:cNvSpPr/>
          <p:nvPr/>
        </p:nvSpPr>
        <p:spPr>
          <a:xfrm>
            <a:off x="653143" y="381000"/>
            <a:ext cx="10489473" cy="1219200"/>
          </a:xfrm>
          <a:prstGeom prst="round2DiagRect">
            <a:avLst/>
          </a:prstGeom>
          <a:ln w="57150">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THẢO LUẬN </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 ( 2 </a:t>
            </a:r>
            <a:r>
              <a:rPr lang="en-US" sz="4800" b="1"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phút</a:t>
            </a:r>
            <a:r>
              <a:rPr lang="en-US" sz="4800" b="1"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sz="48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39432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192000" cy="7010400"/>
          </a:xfrm>
          <a:prstGeom prst="rect">
            <a:avLst/>
          </a:prstGeom>
        </p:spPr>
      </p:pic>
      <p:sp>
        <p:nvSpPr>
          <p:cNvPr id="6" name="TextBox 5"/>
          <p:cNvSpPr txBox="1"/>
          <p:nvPr/>
        </p:nvSpPr>
        <p:spPr>
          <a:xfrm>
            <a:off x="2119745" y="1399308"/>
            <a:ext cx="9227128" cy="3847207"/>
          </a:xfrm>
          <a:prstGeom prst="rect">
            <a:avLst/>
          </a:prstGeom>
          <a:noFill/>
        </p:spPr>
        <p:txBody>
          <a:bodyPr wrap="square" rtlCol="0">
            <a:spAutoFit/>
          </a:bodyPr>
          <a:lstStyle/>
          <a:p>
            <a:pPr algn="ctr"/>
            <a:r>
              <a:rPr lang="en-US" sz="4400" b="1" dirty="0" smtClean="0">
                <a:solidFill>
                  <a:srgbClr val="FF0000"/>
                </a:solidFill>
              </a:rPr>
              <a:t>HOẠT ĐỘNG MỞ RỘNG</a:t>
            </a:r>
          </a:p>
          <a:p>
            <a:pPr>
              <a:spcBef>
                <a:spcPct val="50000"/>
              </a:spcBef>
            </a:pPr>
            <a:r>
              <a:rPr lang="en-US" sz="2800" dirty="0" smtClean="0">
                <a:solidFill>
                  <a:srgbClr val="FF0000"/>
                </a:solidFill>
                <a:latin typeface="Times New Roman" panose="02020603050405020304" pitchFamily="18" charset="0"/>
                <a:ea typeface="Calibri"/>
                <a:cs typeface="Times New Roman" panose="02020603050405020304" pitchFamily="18" charset="0"/>
              </a:rPr>
              <a:t>1 </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Viết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những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điều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em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thích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về</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hoặc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câu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chuyện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vừa</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nghe</a:t>
            </a:r>
            <a:r>
              <a:rPr lang="en-US" altLang="en-US" sz="2800" dirty="0" smtClean="0">
                <a:solidFill>
                  <a:srgbClr val="FF0000"/>
                </a:solidFill>
                <a:latin typeface="Times New Roman" panose="02020603050405020304" pitchFamily="18" charset="0"/>
                <a:cs typeface="Times New Roman" panose="02020603050405020304" pitchFamily="18" charset="0"/>
              </a:rPr>
              <a:t>.</a:t>
            </a:r>
          </a:p>
          <a:p>
            <a:pPr>
              <a:spcBef>
                <a:spcPct val="50000"/>
              </a:spcBef>
            </a:pPr>
            <a:r>
              <a:rPr lang="en-US" altLang="en-US" sz="2800" dirty="0">
                <a:solidFill>
                  <a:srgbClr val="FF0000"/>
                </a:solidFill>
                <a:latin typeface="Times New Roman" panose="02020603050405020304" pitchFamily="18" charset="0"/>
                <a:cs typeface="Times New Roman" panose="02020603050405020304" pitchFamily="18" charset="0"/>
              </a:rPr>
              <a:t>2</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Vẽ</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tranh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về</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hoặc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hình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ảnh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em</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thích</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trong</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câu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chuyện</a:t>
            </a:r>
            <a:endParaRPr lang="en-US" altLang="en-US" sz="2800" dirty="0" smtClean="0">
              <a:solidFill>
                <a:srgbClr val="FF0000"/>
              </a:solidFill>
              <a:latin typeface="Times New Roman" panose="02020603050405020304" pitchFamily="18" charset="0"/>
              <a:cs typeface="Times New Roman" panose="02020603050405020304" pitchFamily="18" charset="0"/>
            </a:endParaRPr>
          </a:p>
          <a:p>
            <a:pPr>
              <a:spcBef>
                <a:spcPct val="50000"/>
              </a:spcBef>
            </a:pPr>
            <a:r>
              <a:rPr lang="en-US" altLang="en-US" sz="2800" dirty="0" smtClean="0">
                <a:solidFill>
                  <a:srgbClr val="FF0000"/>
                </a:solidFill>
                <a:latin typeface="Times New Roman" panose="02020603050405020304" pitchFamily="18" charset="0"/>
                <a:cs typeface="Times New Roman" panose="02020603050405020304" pitchFamily="18" charset="0"/>
              </a:rPr>
              <a:t>3. </a:t>
            </a:r>
            <a:r>
              <a:rPr lang="en-US" altLang="en-US" sz="2800" dirty="0" err="1" smtClean="0">
                <a:solidFill>
                  <a:srgbClr val="FF0000"/>
                </a:solidFill>
                <a:latin typeface="Times New Roman" panose="02020603050405020304" pitchFamily="18" charset="0"/>
                <a:cs typeface="Times New Roman" panose="02020603050405020304" pitchFamily="18" charset="0"/>
              </a:rPr>
              <a:t>Vẽ</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sơ</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đồ</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tư</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duy</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về</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nhân</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vật</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hoặc</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nội</a:t>
            </a:r>
            <a:r>
              <a:rPr lang="en-US" altLang="en-US" sz="2800" dirty="0" smtClean="0">
                <a:solidFill>
                  <a:srgbClr val="FF0000"/>
                </a:solidFill>
                <a:latin typeface="Times New Roman" panose="02020603050405020304" pitchFamily="18" charset="0"/>
                <a:cs typeface="Times New Roman" panose="02020603050405020304" pitchFamily="18" charset="0"/>
              </a:rPr>
              <a:t> dung </a:t>
            </a:r>
            <a:r>
              <a:rPr lang="en-US" altLang="en-US" sz="2800" dirty="0" err="1" smtClean="0">
                <a:solidFill>
                  <a:srgbClr val="FF0000"/>
                </a:solidFill>
                <a:latin typeface="Times New Roman" panose="02020603050405020304" pitchFamily="18" charset="0"/>
                <a:cs typeface="Times New Roman" panose="02020603050405020304" pitchFamily="18" charset="0"/>
              </a:rPr>
              <a:t>câu</a:t>
            </a:r>
            <a:r>
              <a:rPr lang="en-US" altLang="en-US" sz="2800" dirty="0" smtClean="0">
                <a:solidFill>
                  <a:srgbClr val="FF0000"/>
                </a:solidFill>
                <a:latin typeface="Times New Roman" panose="02020603050405020304" pitchFamily="18" charset="0"/>
                <a:cs typeface="Times New Roman" panose="02020603050405020304" pitchFamily="18" charset="0"/>
              </a:rPr>
              <a:t> </a:t>
            </a:r>
            <a:r>
              <a:rPr lang="en-US" altLang="en-US" sz="2800" dirty="0" err="1" smtClean="0">
                <a:solidFill>
                  <a:srgbClr val="FF0000"/>
                </a:solidFill>
                <a:latin typeface="Times New Roman" panose="02020603050405020304" pitchFamily="18" charset="0"/>
                <a:cs typeface="Times New Roman" panose="02020603050405020304" pitchFamily="18" charset="0"/>
              </a:rPr>
              <a:t>chuyện</a:t>
            </a:r>
            <a:endParaRPr lang="en-US" altLang="en-US" sz="28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 y="195943"/>
            <a:ext cx="6040581" cy="6662057"/>
          </a:xfrm>
          <a:prstGeom prst="rect">
            <a:avLst/>
          </a:prstGeom>
          <a:noFill/>
          <a:ln w="9525">
            <a:noFill/>
            <a:miter lim="800000"/>
            <a:headEnd/>
            <a:tailEnd/>
          </a:ln>
          <a:effectLst/>
        </p:spPr>
      </p:pic>
      <p:pic>
        <p:nvPicPr>
          <p:cNvPr id="3" name="Picture 2"/>
          <p:cNvPicPr>
            <a:picLocks noChangeAspect="1"/>
          </p:cNvPicPr>
          <p:nvPr/>
        </p:nvPicPr>
        <p:blipFill>
          <a:blip r:embed="rId3" cstate="print">
            <a:extLst>
              <a:ext uri="{BEBA8EAE-BF5A-486C-A8C5-ECC9F3942E4B}">
                <a14:imgProps xmlns:a14="http://schemas.microsoft.com/office/drawing/2010/main">
                  <a14:imgLayer>
                    <a14:imgEffect>
                      <a14:backgroundRemoval t="0" b="97615" l="9827" r="89957"/>
                    </a14:imgEffect>
                  </a14:imgLayer>
                </a14:imgProps>
              </a:ext>
              <a:ext uri="{28A0092B-C50C-407E-A947-70E740481C1C}">
                <a14:useLocalDpi xmlns:a14="http://schemas.microsoft.com/office/drawing/2010/main" val="0"/>
              </a:ext>
            </a:extLst>
          </a:blip>
          <a:stretch>
            <a:fillRect/>
          </a:stretch>
        </p:blipFill>
        <p:spPr>
          <a:xfrm>
            <a:off x="6082822" y="0"/>
            <a:ext cx="2900355" cy="412865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8068" y="1"/>
            <a:ext cx="2703932" cy="403167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6813" y="4059382"/>
            <a:ext cx="3339662" cy="26194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par>
                          <p:cTn id="8" fill="hold">
                            <p:stCondLst>
                              <p:cond delay="2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500" fill="hold"/>
                                        <p:tgtEl>
                                          <p:spTgt spid="4"/>
                                        </p:tgtEl>
                                        <p:attrNameLst>
                                          <p:attrName>ppt_w</p:attrName>
                                        </p:attrNameLst>
                                      </p:cBhvr>
                                      <p:tavLst>
                                        <p:tav tm="0">
                                          <p:val>
                                            <p:fltVal val="0"/>
                                          </p:val>
                                        </p:tav>
                                        <p:tav tm="100000">
                                          <p:val>
                                            <p:strVal val="#ppt_w"/>
                                          </p:val>
                                        </p:tav>
                                      </p:tavLst>
                                    </p:anim>
                                    <p:anim calcmode="lin" valueType="num">
                                      <p:cBhvr>
                                        <p:cTn id="12" dur="1500" fill="hold"/>
                                        <p:tgtEl>
                                          <p:spTgt spid="4"/>
                                        </p:tgtEl>
                                        <p:attrNameLst>
                                          <p:attrName>ppt_h</p:attrName>
                                        </p:attrNameLst>
                                      </p:cBhvr>
                                      <p:tavLst>
                                        <p:tav tm="0">
                                          <p:val>
                                            <p:fltVal val="0"/>
                                          </p:val>
                                        </p:tav>
                                        <p:tav tm="100000">
                                          <p:val>
                                            <p:strVal val="#ppt_h"/>
                                          </p:val>
                                        </p:tav>
                                      </p:tavLst>
                                    </p:anim>
                                    <p:anim calcmode="lin" valueType="num">
                                      <p:cBhvr>
                                        <p:cTn id="13" dur="1500" fill="hold"/>
                                        <p:tgtEl>
                                          <p:spTgt spid="4"/>
                                        </p:tgtEl>
                                        <p:attrNameLst>
                                          <p:attrName>style.rotation</p:attrName>
                                        </p:attrNameLst>
                                      </p:cBhvr>
                                      <p:tavLst>
                                        <p:tav tm="0">
                                          <p:val>
                                            <p:fltVal val="90"/>
                                          </p:val>
                                        </p:tav>
                                        <p:tav tm="100000">
                                          <p:val>
                                            <p:fltVal val="0"/>
                                          </p:val>
                                        </p:tav>
                                      </p:tavLst>
                                    </p:anim>
                                    <p:animEffect transition="in" filter="fade">
                                      <p:cBhvr>
                                        <p:cTn id="14" dur="1500"/>
                                        <p:tgtEl>
                                          <p:spTgt spid="4"/>
                                        </p:tgtEl>
                                      </p:cBhvr>
                                    </p:animEffect>
                                  </p:childTnLst>
                                </p:cTn>
                              </p:par>
                            </p:childTnLst>
                          </p:cTn>
                        </p:par>
                        <p:par>
                          <p:cTn id="15" fill="hold">
                            <p:stCondLst>
                              <p:cond delay="35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1500" fill="hold"/>
                                        <p:tgtEl>
                                          <p:spTgt spid="5"/>
                                        </p:tgtEl>
                                        <p:attrNameLst>
                                          <p:attrName>ppt_w</p:attrName>
                                        </p:attrNameLst>
                                      </p:cBhvr>
                                      <p:tavLst>
                                        <p:tav tm="0">
                                          <p:val>
                                            <p:fltVal val="0"/>
                                          </p:val>
                                        </p:tav>
                                        <p:tav tm="100000">
                                          <p:val>
                                            <p:strVal val="#ppt_w"/>
                                          </p:val>
                                        </p:tav>
                                      </p:tavLst>
                                    </p:anim>
                                    <p:anim calcmode="lin" valueType="num">
                                      <p:cBhvr>
                                        <p:cTn id="19" dur="1500" fill="hold"/>
                                        <p:tgtEl>
                                          <p:spTgt spid="5"/>
                                        </p:tgtEl>
                                        <p:attrNameLst>
                                          <p:attrName>ppt_h</p:attrName>
                                        </p:attrNameLst>
                                      </p:cBhvr>
                                      <p:tavLst>
                                        <p:tav tm="0">
                                          <p:val>
                                            <p:fltVal val="0"/>
                                          </p:val>
                                        </p:tav>
                                        <p:tav tm="100000">
                                          <p:val>
                                            <p:strVal val="#ppt_h"/>
                                          </p:val>
                                        </p:tav>
                                      </p:tavLst>
                                    </p:anim>
                                    <p:animEffect transition="in" filter="fade">
                                      <p:cBhvr>
                                        <p:cTn id="20"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137" y="261257"/>
            <a:ext cx="11138263" cy="6063343"/>
          </a:xfrm>
          <a:ln>
            <a:solidFill>
              <a:schemeClr val="accent1"/>
            </a:solidFill>
          </a:ln>
        </p:spPr>
        <p:txBody>
          <a:bodyPr/>
          <a:lstStyle/>
          <a:p>
            <a:endParaRPr lang="en-US" dirty="0" smtClean="0"/>
          </a:p>
          <a:p>
            <a:endParaRPr lang="en-US" dirty="0"/>
          </a:p>
          <a:p>
            <a:r>
              <a:rPr lang="en-US" sz="3600" dirty="0" smtClean="0">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Trưng</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bày</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sản</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phẩm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620529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NỐI VÒNG TAY LỚ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3700" y="0"/>
            <a:ext cx="11244263" cy="6324600"/>
          </a:xfrm>
        </p:spPr>
      </p:pic>
    </p:spTree>
    <p:extLst>
      <p:ext uri="{BB962C8B-B14F-4D97-AF65-F5344CB8AC3E}">
        <p14:creationId xmlns:p14="http://schemas.microsoft.com/office/powerpoint/2010/main" val="138600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4291" y="1316182"/>
            <a:ext cx="9919854" cy="369332"/>
          </a:xfrm>
          <a:prstGeom prst="rect">
            <a:avLst/>
          </a:prstGeom>
          <a:noFill/>
        </p:spPr>
        <p:txBody>
          <a:bodyPr wrap="square" rtlCol="0">
            <a:spAutoFit/>
          </a:bodyPr>
          <a:lstStyle/>
          <a:p>
            <a:r>
              <a:rPr lang="en-US" dirty="0" smtClean="0"/>
              <a:t> </a:t>
            </a:r>
            <a:endParaRPr lang="en-US" dirty="0"/>
          </a:p>
        </p:txBody>
      </p:sp>
      <p:sp>
        <p:nvSpPr>
          <p:cNvPr id="6" name="Rectangle 5"/>
          <p:cNvSpPr/>
          <p:nvPr/>
        </p:nvSpPr>
        <p:spPr>
          <a:xfrm>
            <a:off x="1168425" y="952797"/>
            <a:ext cx="8354398" cy="1754326"/>
          </a:xfrm>
          <a:prstGeom prst="rect">
            <a:avLst/>
          </a:prstGeom>
          <a:noFill/>
        </p:spPr>
        <p:txBody>
          <a:bodyPr wrap="square" lIns="91440" tIns="45720" rIns="91440" bIns="45720">
            <a:spAutoFit/>
          </a:bodyPr>
          <a:lstStyle/>
          <a:p>
            <a:pPr algn="ct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Chúc</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các</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em</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chăm</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ngoan</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học</a:t>
            </a:r>
            <a:r>
              <a:rPr lang="en-US" sz="5400" b="1" cap="none" spc="0" dirty="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r>
              <a:rPr lang="en-US" sz="5400" b="1" cap="none" spc="0" dirty="0" err="1"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giỏi</a:t>
            </a:r>
            <a:r>
              <a:rPr lang="en-US" sz="5400" b="1" cap="none" spc="0" smtClean="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rPr>
              <a:t> !</a:t>
            </a:r>
            <a:endParaRPr lang="en-US" sz="5400" b="1" cap="none" spc="0" dirty="0">
              <a:ln w="10160">
                <a:solidFill>
                  <a:schemeClr val="accent1"/>
                </a:solidFill>
                <a:prstDash val="solid"/>
              </a:ln>
              <a:solidFill>
                <a:srgbClr val="FF0000"/>
              </a:solidFill>
              <a:effectLst>
                <a:outerShdw blurRad="38100" dist="32000" dir="5400000" algn="tl">
                  <a:srgbClr val="000000">
                    <a:alpha val="30000"/>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0" y="0"/>
            <a:ext cx="12192000" cy="6428509"/>
          </a:xfrm>
          <a:prstGeom prst="rect">
            <a:avLst/>
          </a:prstGeom>
          <a:noFill/>
          <a:ln w="9525">
            <a:noFill/>
            <a:miter lim="800000"/>
            <a:headEnd/>
            <a:tailEnd/>
          </a:ln>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12971"/>
            <a:ext cx="12192000" cy="615537"/>
          </a:xfrm>
          <a:prstGeom prst="rect">
            <a:avLst/>
          </a:prstGeom>
        </p:spPr>
      </p:pic>
    </p:spTree>
    <p:extLst>
      <p:ext uri="{BB962C8B-B14F-4D97-AF65-F5344CB8AC3E}">
        <p14:creationId xmlns:p14="http://schemas.microsoft.com/office/powerpoint/2010/main" val="9037708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31520"/>
            <a:ext cx="10972800" cy="5593080"/>
          </a:xfrm>
        </p:spPr>
        <p:txBody>
          <a:bodyPr>
            <a:normAutofit/>
          </a:bodyPr>
          <a:lstStyle/>
          <a:p>
            <a:endParaRPr lang="en-US" sz="4000" dirty="0" smtClean="0">
              <a:solidFill>
                <a:srgbClr val="7030A0"/>
              </a:solidFill>
              <a:latin typeface="Times New Roman" panose="02020603050405020304" pitchFamily="18" charset="0"/>
              <a:cs typeface="Times New Roman" panose="02020603050405020304" pitchFamily="18" charset="0"/>
            </a:endParaRPr>
          </a:p>
          <a:p>
            <a:endParaRPr lang="en-US" sz="4000" dirty="0">
              <a:solidFill>
                <a:srgbClr val="7030A0"/>
              </a:solidFill>
              <a:latin typeface="Times New Roman" panose="02020603050405020304" pitchFamily="18" charset="0"/>
              <a:cs typeface="Times New Roman" panose="02020603050405020304" pitchFamily="18" charset="0"/>
            </a:endParaRPr>
          </a:p>
          <a:p>
            <a:r>
              <a:rPr lang="en-US" sz="4000" b="1" dirty="0" err="1" smtClean="0">
                <a:solidFill>
                  <a:srgbClr val="0070C0"/>
                </a:solidFill>
                <a:latin typeface="Times New Roman" panose="02020603050405020304" pitchFamily="18" charset="0"/>
                <a:cs typeface="Times New Roman" panose="02020603050405020304" pitchFamily="18" charset="0"/>
              </a:rPr>
              <a:t>Lạch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bạch</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bước</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đi</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nặng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nề</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chậm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chạp</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trên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đất</a:t>
            </a:r>
            <a:endParaRPr lang="en-US" sz="4000" dirty="0" smtClean="0">
              <a:solidFill>
                <a:srgbClr val="0070C0"/>
              </a:solidFill>
              <a:latin typeface="Times New Roman" panose="02020603050405020304" pitchFamily="18" charset="0"/>
              <a:cs typeface="Times New Roman" panose="02020603050405020304" pitchFamily="18" charset="0"/>
            </a:endParaRPr>
          </a:p>
          <a:p>
            <a:r>
              <a:rPr lang="en-US" sz="4000" b="1" dirty="0" err="1" smtClean="0">
                <a:solidFill>
                  <a:srgbClr val="0070C0"/>
                </a:solidFill>
                <a:latin typeface="Times New Roman" panose="02020603050405020304" pitchFamily="18" charset="0"/>
                <a:cs typeface="Times New Roman" panose="02020603050405020304" pitchFamily="18" charset="0"/>
              </a:rPr>
              <a:t>Lún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nén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chặt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xuống</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nền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đất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làm</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nền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đất</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biến</a:t>
            </a:r>
            <a:r>
              <a:rPr lang="en-US" sz="4000" dirty="0" smtClean="0">
                <a:solidFill>
                  <a:srgbClr val="0070C0"/>
                </a:solidFill>
                <a:latin typeface="Times New Roman" panose="02020603050405020304" pitchFamily="18" charset="0"/>
                <a:cs typeface="Times New Roman" panose="02020603050405020304" pitchFamily="18" charset="0"/>
              </a:rPr>
              <a:t> </a:t>
            </a:r>
            <a:r>
              <a:rPr lang="en-US" sz="4000" dirty="0" err="1" smtClean="0">
                <a:solidFill>
                  <a:srgbClr val="0070C0"/>
                </a:solidFill>
                <a:latin typeface="Times New Roman" panose="02020603050405020304" pitchFamily="18" charset="0"/>
                <a:cs typeface="Times New Roman" panose="02020603050405020304" pitchFamily="18" charset="0"/>
              </a:rPr>
              <a:t>dạng</a:t>
            </a:r>
            <a:r>
              <a:rPr lang="en-US" sz="4000" dirty="0" smtClean="0">
                <a:solidFill>
                  <a:srgbClr val="0070C0"/>
                </a:solidFill>
                <a:latin typeface="Times New Roman" panose="02020603050405020304" pitchFamily="18" charset="0"/>
                <a:cs typeface="Times New Roman" panose="02020603050405020304" pitchFamily="18" charset="0"/>
              </a:rPr>
              <a:t>.</a:t>
            </a:r>
            <a:endParaRPr lang="en-US" sz="4000" dirty="0">
              <a:solidFill>
                <a:srgbClr val="0070C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bwMode="auto">
          <a:xfrm>
            <a:off x="1676399" y="228600"/>
            <a:ext cx="8068491" cy="1295400"/>
          </a:xfrm>
          <a:prstGeom prst="rect">
            <a:avLst/>
          </a:prstGeom>
          <a:solidFill>
            <a:srgbClr val="FFD757"/>
          </a:solidFill>
          <a:ln w="9525">
            <a:solidFill>
              <a:schemeClr val="accent1"/>
            </a:solid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eaLnBrk="1" hangingPunct="1"/>
            <a:r>
              <a:rPr lang="en-US" sz="5400" b="1" kern="0" dirty="0" err="1">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Giới</a:t>
            </a:r>
            <a:r>
              <a:rPr lang="en-US" sz="5400" b="1" kern="0" dirty="0">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 </a:t>
            </a:r>
            <a:r>
              <a:rPr lang="en-US" sz="5400" b="1" kern="0" dirty="0" err="1">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thiệu</a:t>
            </a:r>
            <a:r>
              <a:rPr lang="en-US" sz="5400" b="1" kern="0" dirty="0">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 </a:t>
            </a:r>
            <a:r>
              <a:rPr lang="en-US" sz="5400" b="1" kern="0" dirty="0" err="1">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từ</a:t>
            </a:r>
            <a:r>
              <a:rPr lang="en-US" sz="5400" b="1" kern="0" dirty="0">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 </a:t>
            </a:r>
            <a:r>
              <a:rPr lang="en-US" sz="5400" b="1" kern="0" dirty="0" err="1">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khó</a:t>
            </a:r>
            <a:r>
              <a:rPr lang="en-US" sz="5400" b="1" kern="0" dirty="0">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 </a:t>
            </a:r>
            <a:r>
              <a:rPr lang="en-US" sz="5400" b="1" kern="0" dirty="0" err="1">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rPr>
              <a:t>hiểu</a:t>
            </a:r>
            <a:endParaRPr lang="en-US" sz="5400" b="1" kern="0" dirty="0">
              <a:solidFill>
                <a:srgbClr val="0000FF"/>
              </a:solidFill>
              <a:effectLst>
                <a:outerShdw blurRad="38100" dist="38100" dir="2700000" algn="tl">
                  <a:srgbClr val="000000">
                    <a:alpha val="43137"/>
                  </a:srgbClr>
                </a:outerShdw>
              </a:effectLst>
              <a:latin typeface="UTM Spring"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076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80">
                                          <p:stCondLst>
                                            <p:cond delay="0"/>
                                          </p:stCondLst>
                                        </p:cTn>
                                        <p:tgtEl>
                                          <p:spTgt spid="3">
                                            <p:txEl>
                                              <p:pRg st="2" end="2"/>
                                            </p:txEl>
                                          </p:spTgt>
                                        </p:tgtEl>
                                      </p:cBhvr>
                                    </p:animEffect>
                                    <p:anim calcmode="lin" valueType="num">
                                      <p:cBhvr>
                                        <p:cTn id="15"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2" end="2"/>
                                            </p:txEl>
                                          </p:spTgt>
                                        </p:tgtEl>
                                      </p:cBhvr>
                                      <p:to x="100000" y="60000"/>
                                    </p:animScale>
                                    <p:animScale>
                                      <p:cBhvr>
                                        <p:cTn id="21" dur="166" decel="50000">
                                          <p:stCondLst>
                                            <p:cond delay="676"/>
                                          </p:stCondLst>
                                        </p:cTn>
                                        <p:tgtEl>
                                          <p:spTgt spid="3">
                                            <p:txEl>
                                              <p:pRg st="2" end="2"/>
                                            </p:txEl>
                                          </p:spTgt>
                                        </p:tgtEl>
                                      </p:cBhvr>
                                      <p:to x="100000" y="100000"/>
                                    </p:animScale>
                                    <p:animScale>
                                      <p:cBhvr>
                                        <p:cTn id="22" dur="26">
                                          <p:stCondLst>
                                            <p:cond delay="1312"/>
                                          </p:stCondLst>
                                        </p:cTn>
                                        <p:tgtEl>
                                          <p:spTgt spid="3">
                                            <p:txEl>
                                              <p:pRg st="2" end="2"/>
                                            </p:txEl>
                                          </p:spTgt>
                                        </p:tgtEl>
                                      </p:cBhvr>
                                      <p:to x="100000" y="80000"/>
                                    </p:animScale>
                                    <p:animScale>
                                      <p:cBhvr>
                                        <p:cTn id="23" dur="166" decel="50000">
                                          <p:stCondLst>
                                            <p:cond delay="1338"/>
                                          </p:stCondLst>
                                        </p:cTn>
                                        <p:tgtEl>
                                          <p:spTgt spid="3">
                                            <p:txEl>
                                              <p:pRg st="2" end="2"/>
                                            </p:txEl>
                                          </p:spTgt>
                                        </p:tgtEl>
                                      </p:cBhvr>
                                      <p:to x="100000" y="100000"/>
                                    </p:animScale>
                                    <p:animScale>
                                      <p:cBhvr>
                                        <p:cTn id="24" dur="26">
                                          <p:stCondLst>
                                            <p:cond delay="1642"/>
                                          </p:stCondLst>
                                        </p:cTn>
                                        <p:tgtEl>
                                          <p:spTgt spid="3">
                                            <p:txEl>
                                              <p:pRg st="2" end="2"/>
                                            </p:txEl>
                                          </p:spTgt>
                                        </p:tgtEl>
                                      </p:cBhvr>
                                      <p:to x="100000" y="90000"/>
                                    </p:animScale>
                                    <p:animScale>
                                      <p:cBhvr>
                                        <p:cTn id="25" dur="166" decel="50000">
                                          <p:stCondLst>
                                            <p:cond delay="1668"/>
                                          </p:stCondLst>
                                        </p:cTn>
                                        <p:tgtEl>
                                          <p:spTgt spid="3">
                                            <p:txEl>
                                              <p:pRg st="2" end="2"/>
                                            </p:txEl>
                                          </p:spTgt>
                                        </p:tgtEl>
                                      </p:cBhvr>
                                      <p:to x="100000" y="100000"/>
                                    </p:animScale>
                                    <p:animScale>
                                      <p:cBhvr>
                                        <p:cTn id="26" dur="26">
                                          <p:stCondLst>
                                            <p:cond delay="1808"/>
                                          </p:stCondLst>
                                        </p:cTn>
                                        <p:tgtEl>
                                          <p:spTgt spid="3">
                                            <p:txEl>
                                              <p:pRg st="2" end="2"/>
                                            </p:txEl>
                                          </p:spTgt>
                                        </p:tgtEl>
                                      </p:cBhvr>
                                      <p:to x="100000" y="95000"/>
                                    </p:animScale>
                                    <p:animScale>
                                      <p:cBhvr>
                                        <p:cTn id="27" dur="166" decel="50000">
                                          <p:stCondLst>
                                            <p:cond delay="1834"/>
                                          </p:stCondLst>
                                        </p:cTn>
                                        <p:tgtEl>
                                          <p:spTgt spid="3">
                                            <p:txEl>
                                              <p:pRg st="2" end="2"/>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80">
                                          <p:stCondLst>
                                            <p:cond delay="0"/>
                                          </p:stCondLst>
                                        </p:cTn>
                                        <p:tgtEl>
                                          <p:spTgt spid="3">
                                            <p:txEl>
                                              <p:pRg st="3" end="3"/>
                                            </p:txEl>
                                          </p:spTgt>
                                        </p:tgtEl>
                                      </p:cBhvr>
                                    </p:animEffect>
                                    <p:anim calcmode="lin" valueType="num">
                                      <p:cBhvr>
                                        <p:cTn id="33"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xEl>
                                              <p:pRg st="3" end="3"/>
                                            </p:txEl>
                                          </p:spTgt>
                                        </p:tgtEl>
                                      </p:cBhvr>
                                      <p:to x="100000" y="60000"/>
                                    </p:animScale>
                                    <p:animScale>
                                      <p:cBhvr>
                                        <p:cTn id="39" dur="166" decel="50000">
                                          <p:stCondLst>
                                            <p:cond delay="676"/>
                                          </p:stCondLst>
                                        </p:cTn>
                                        <p:tgtEl>
                                          <p:spTgt spid="3">
                                            <p:txEl>
                                              <p:pRg st="3" end="3"/>
                                            </p:txEl>
                                          </p:spTgt>
                                        </p:tgtEl>
                                      </p:cBhvr>
                                      <p:to x="100000" y="100000"/>
                                    </p:animScale>
                                    <p:animScale>
                                      <p:cBhvr>
                                        <p:cTn id="40" dur="26">
                                          <p:stCondLst>
                                            <p:cond delay="1312"/>
                                          </p:stCondLst>
                                        </p:cTn>
                                        <p:tgtEl>
                                          <p:spTgt spid="3">
                                            <p:txEl>
                                              <p:pRg st="3" end="3"/>
                                            </p:txEl>
                                          </p:spTgt>
                                        </p:tgtEl>
                                      </p:cBhvr>
                                      <p:to x="100000" y="80000"/>
                                    </p:animScale>
                                    <p:animScale>
                                      <p:cBhvr>
                                        <p:cTn id="41" dur="166" decel="50000">
                                          <p:stCondLst>
                                            <p:cond delay="1338"/>
                                          </p:stCondLst>
                                        </p:cTn>
                                        <p:tgtEl>
                                          <p:spTgt spid="3">
                                            <p:txEl>
                                              <p:pRg st="3" end="3"/>
                                            </p:txEl>
                                          </p:spTgt>
                                        </p:tgtEl>
                                      </p:cBhvr>
                                      <p:to x="100000" y="100000"/>
                                    </p:animScale>
                                    <p:animScale>
                                      <p:cBhvr>
                                        <p:cTn id="42" dur="26">
                                          <p:stCondLst>
                                            <p:cond delay="1642"/>
                                          </p:stCondLst>
                                        </p:cTn>
                                        <p:tgtEl>
                                          <p:spTgt spid="3">
                                            <p:txEl>
                                              <p:pRg st="3" end="3"/>
                                            </p:txEl>
                                          </p:spTgt>
                                        </p:tgtEl>
                                      </p:cBhvr>
                                      <p:to x="100000" y="90000"/>
                                    </p:animScale>
                                    <p:animScale>
                                      <p:cBhvr>
                                        <p:cTn id="43" dur="166" decel="50000">
                                          <p:stCondLst>
                                            <p:cond delay="1668"/>
                                          </p:stCondLst>
                                        </p:cTn>
                                        <p:tgtEl>
                                          <p:spTgt spid="3">
                                            <p:txEl>
                                              <p:pRg st="3" end="3"/>
                                            </p:txEl>
                                          </p:spTgt>
                                        </p:tgtEl>
                                      </p:cBhvr>
                                      <p:to x="100000" y="100000"/>
                                    </p:animScale>
                                    <p:animScale>
                                      <p:cBhvr>
                                        <p:cTn id="44" dur="26">
                                          <p:stCondLst>
                                            <p:cond delay="1808"/>
                                          </p:stCondLst>
                                        </p:cTn>
                                        <p:tgtEl>
                                          <p:spTgt spid="3">
                                            <p:txEl>
                                              <p:pRg st="3" end="3"/>
                                            </p:txEl>
                                          </p:spTgt>
                                        </p:tgtEl>
                                      </p:cBhvr>
                                      <p:to x="100000" y="95000"/>
                                    </p:animScale>
                                    <p:animScale>
                                      <p:cBhvr>
                                        <p:cTn id="45"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1" y="-431075"/>
            <a:ext cx="12191999" cy="6858000"/>
          </a:xfrm>
          <a:prstGeom prst="rect">
            <a:avLst/>
          </a:prstGeom>
          <a:noFill/>
          <a:ln w="9525">
            <a:noFill/>
            <a:miter lim="800000"/>
            <a:headEnd/>
            <a:tailEnd/>
          </a:ln>
          <a:effectLst/>
        </p:spPr>
      </p:pic>
      <p:sp>
        <p:nvSpPr>
          <p:cNvPr id="2" name="TextBox 1">
            <a:extLst>
              <a:ext uri="{FF2B5EF4-FFF2-40B4-BE49-F238E27FC236}">
                <a16:creationId xmlns:a16="http://schemas.microsoft.com/office/drawing/2014/main" id="{E4A101C6-9989-2E5C-9C60-7676DEF03166}"/>
              </a:ext>
            </a:extLst>
          </p:cNvPr>
          <p:cNvSpPr txBox="1"/>
          <p:nvPr/>
        </p:nvSpPr>
        <p:spPr>
          <a:xfrm>
            <a:off x="0" y="4336869"/>
            <a:ext cx="12192000" cy="1938992"/>
          </a:xfrm>
          <a:prstGeom prst="rect">
            <a:avLst/>
          </a:prstGeom>
          <a:solidFill>
            <a:schemeClr val="accent4">
              <a:lumMod val="20000"/>
              <a:lumOff val="80000"/>
            </a:schemeClr>
          </a:solidFill>
        </p:spPr>
        <p:txBody>
          <a:bodyPr wrap="square" rtlCol="0">
            <a:spAutoFit/>
          </a:bodyPr>
          <a:lstStyle/>
          <a:p>
            <a:r>
              <a:rPr lang="vi-VN" sz="4000" dirty="0" smtClean="0">
                <a:latin typeface="Times New Roman" panose="02020603050405020304" pitchFamily="18" charset="0"/>
                <a:ea typeface="Calibri" panose="020F0502020204030204" pitchFamily="34" charset="0"/>
              </a:rPr>
              <a:t>Thím vịt bận đi chợ đường xa, đem con đến gửi bác gà mái mẹ, gà mẹ gọi gà con ra chơi với vịt con</a:t>
            </a:r>
            <a:r>
              <a:rPr lang="en-US" sz="4000" dirty="0" smtClean="0">
                <a:latin typeface="Times New Roman" panose="02020603050405020304" pitchFamily="18" charset="0"/>
                <a:ea typeface="Calibri" panose="020F0502020204030204" pitchFamily="34" charset="0"/>
              </a:rPr>
              <a:t>.</a:t>
            </a:r>
            <a:r>
              <a:rPr lang="vi-VN" sz="4000" dirty="0" smtClean="0">
                <a:latin typeface="Times New Roman" panose="02020603050405020304" pitchFamily="18" charset="0"/>
                <a:ea typeface="Calibri" panose="020F0502020204030204" pitchFamily="34" charset="0"/>
              </a:rPr>
              <a:t>Gà con xin phép mẹ</a:t>
            </a:r>
            <a:r>
              <a:rPr lang="en-US" sz="4000" dirty="0" smtClean="0">
                <a:latin typeface="Times New Roman" panose="02020603050405020304" pitchFamily="18" charset="0"/>
                <a:ea typeface="Calibri" panose="020F0502020204030204" pitchFamily="34" charset="0"/>
              </a:rPr>
              <a:t> </a:t>
            </a:r>
            <a:r>
              <a:rPr lang="vi-VN" sz="4000" dirty="0" smtClean="0">
                <a:latin typeface="Times New Roman" panose="02020603050405020304" pitchFamily="18" charset="0"/>
                <a:ea typeface="Calibri" panose="020F0502020204030204" pitchFamily="34" charset="0"/>
              </a:rPr>
              <a:t>dẫn vịt con ra vườn chơi và tìm giun dế để ăn</a:t>
            </a:r>
            <a:endParaRPr lang="en-US" sz="4000" dirty="0" smtClean="0">
              <a:latin typeface="Times New Roman" panose="02020603050405020304" pitchFamily="18" charset="0"/>
              <a:ea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48" r="99676"/>
                    </a14:imgEffect>
                  </a14:imgLayer>
                </a14:imgProps>
              </a:ext>
              <a:ext uri="{28A0092B-C50C-407E-A947-70E740481C1C}">
                <a14:useLocalDpi xmlns:a14="http://schemas.microsoft.com/office/drawing/2010/main" val="0"/>
              </a:ext>
            </a:extLst>
          </a:blip>
          <a:stretch>
            <a:fillRect/>
          </a:stretch>
        </p:blipFill>
        <p:spPr>
          <a:xfrm>
            <a:off x="2314575" y="1557339"/>
            <a:ext cx="2559174" cy="28020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39077" y="1487757"/>
            <a:ext cx="2339439" cy="2716109"/>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5139" y="3953741"/>
            <a:ext cx="4572000" cy="25717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28707" y="3953741"/>
            <a:ext cx="4572000" cy="257175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1041" y="-1083993"/>
            <a:ext cx="4572000" cy="257175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2761" y="4438650"/>
            <a:ext cx="4572000" cy="25717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881" y="4119996"/>
            <a:ext cx="4572000" cy="2571750"/>
          </a:xfrm>
          <a:prstGeom prst="rect">
            <a:avLst/>
          </a:prstGeom>
        </p:spPr>
      </p:pic>
      <p:sp>
        <p:nvSpPr>
          <p:cNvPr id="13" name="Wave 12">
            <a:extLst>
              <a:ext uri="{FF2B5EF4-FFF2-40B4-BE49-F238E27FC236}">
                <a16:creationId xmlns:a16="http://schemas.microsoft.com/office/drawing/2014/main" id="{943CACCF-7ADB-96E0-846E-BCC451B8947B}"/>
              </a:ext>
            </a:extLst>
          </p:cNvPr>
          <p:cNvSpPr/>
          <p:nvPr/>
        </p:nvSpPr>
        <p:spPr>
          <a:xfrm>
            <a:off x="0" y="4119996"/>
            <a:ext cx="12192001" cy="3666691"/>
          </a:xfrm>
          <a:prstGeom prst="wav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gn="just"/>
            <a:r>
              <a:rPr lang="vi-VN" sz="3600" dirty="0" smtClean="0">
                <a:solidFill>
                  <a:schemeClr val="tx1"/>
                </a:solidFill>
                <a:latin typeface="Times New Roman" panose="02020603050405020304" pitchFamily="18" charset="0"/>
                <a:ea typeface="Calibri" panose="020F0502020204030204" pitchFamily="34" charset="0"/>
              </a:rPr>
              <a:t>Gà con nhanh nhẹn đi trước còn vịt con thì lạch bạch theo sau. </a:t>
            </a:r>
            <a:r>
              <a:rPr lang="vi-VN" sz="3600" dirty="0" smtClean="0">
                <a:solidFill>
                  <a:schemeClr val="tx1"/>
                </a:solidFill>
                <a:effectLst/>
                <a:latin typeface="Times New Roman" panose="02020603050405020304" pitchFamily="18" charset="0"/>
                <a:ea typeface="Times New Roman" panose="02020603050405020304" pitchFamily="18" charset="0"/>
              </a:rPr>
              <a:t>Ra </a:t>
            </a:r>
            <a:r>
              <a:rPr lang="vi-VN" sz="3600" dirty="0">
                <a:solidFill>
                  <a:schemeClr val="tx1"/>
                </a:solidFill>
                <a:effectLst/>
                <a:latin typeface="Times New Roman" panose="02020603050405020304" pitchFamily="18" charset="0"/>
                <a:ea typeface="Times New Roman" panose="02020603050405020304" pitchFamily="18" charset="0"/>
              </a:rPr>
              <a:t>đến vườn, gà con dùng đôi chân của mình bới đất tìm giun, đôi chân vịt con có màng nên không bới đất được mà cứ lạch bạch làm lún đất xuống</a:t>
            </a:r>
            <a:r>
              <a:rPr lang="vi-VN" sz="3600" dirty="0">
                <a:solidFill>
                  <a:srgbClr val="0070C0"/>
                </a:solidFill>
                <a:effectLst/>
                <a:latin typeface="Times New Roman" panose="02020603050405020304" pitchFamily="18" charset="0"/>
                <a:ea typeface="Times New Roman" panose="02020603050405020304" pitchFamily="18" charset="0"/>
              </a:rPr>
              <a:t>. </a:t>
            </a:r>
            <a:endParaRPr lang="en-US" sz="3600" dirty="0" smtClean="0">
              <a:solidFill>
                <a:srgbClr val="0070C0"/>
              </a:solidFill>
              <a:effectLst/>
              <a:latin typeface="Times New Roman" panose="02020603050405020304" pitchFamily="18" charset="0"/>
              <a:ea typeface="Times New Roman" panose="02020603050405020304" pitchFamily="18" charset="0"/>
            </a:endParaRPr>
          </a:p>
          <a:p>
            <a:endParaRPr lang="en-US" sz="2400" dirty="0">
              <a:solidFill>
                <a:schemeClr val="bg1"/>
              </a:solidFill>
            </a:endParaRPr>
          </a:p>
        </p:txBody>
      </p:sp>
    </p:spTree>
    <p:extLst>
      <p:ext uri="{BB962C8B-B14F-4D97-AF65-F5344CB8AC3E}">
        <p14:creationId xmlns:p14="http://schemas.microsoft.com/office/powerpoint/2010/main" val="299461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08333E-6 -4.07407E-6 L 0.25 -4.07407E-6 " pathEditMode="relative" rAng="0" ptsTypes="AA">
                                      <p:cBhvr>
                                        <p:cTn id="6" dur="5000" fill="hold"/>
                                        <p:tgtEl>
                                          <p:spTgt spid="5"/>
                                        </p:tgtEl>
                                        <p:attrNameLst>
                                          <p:attrName>ppt_x</p:attrName>
                                          <p:attrName>ppt_y</p:attrName>
                                        </p:attrNameLst>
                                      </p:cBhvr>
                                      <p:rCtr x="12500" y="0"/>
                                    </p:animMotion>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5"/>
                                        </p:tgtEl>
                                        <p:attrNameLst>
                                          <p:attrName>r</p:attrName>
                                        </p:attrNameLst>
                                      </p:cBhvr>
                                    </p:animRot>
                                    <p:animRot by="-240000">
                                      <p:cBhvr>
                                        <p:cTn id="9" dur="200" fill="hold">
                                          <p:stCondLst>
                                            <p:cond delay="200"/>
                                          </p:stCondLst>
                                        </p:cTn>
                                        <p:tgtEl>
                                          <p:spTgt spid="5"/>
                                        </p:tgtEl>
                                        <p:attrNameLst>
                                          <p:attrName>r</p:attrName>
                                        </p:attrNameLst>
                                      </p:cBhvr>
                                    </p:animRot>
                                    <p:animRot by="240000">
                                      <p:cBhvr>
                                        <p:cTn id="10" dur="200" fill="hold">
                                          <p:stCondLst>
                                            <p:cond delay="400"/>
                                          </p:stCondLst>
                                        </p:cTn>
                                        <p:tgtEl>
                                          <p:spTgt spid="5"/>
                                        </p:tgtEl>
                                        <p:attrNameLst>
                                          <p:attrName>r</p:attrName>
                                        </p:attrNameLst>
                                      </p:cBhvr>
                                    </p:animRot>
                                    <p:animRot by="-240000">
                                      <p:cBhvr>
                                        <p:cTn id="11" dur="200" fill="hold">
                                          <p:stCondLst>
                                            <p:cond delay="600"/>
                                          </p:stCondLst>
                                        </p:cTn>
                                        <p:tgtEl>
                                          <p:spTgt spid="5"/>
                                        </p:tgtEl>
                                        <p:attrNameLst>
                                          <p:attrName>r</p:attrName>
                                        </p:attrNameLst>
                                      </p:cBhvr>
                                    </p:animRot>
                                    <p:animRot by="120000">
                                      <p:cBhvr>
                                        <p:cTn id="12" dur="200" fill="hold">
                                          <p:stCondLst>
                                            <p:cond delay="800"/>
                                          </p:stCondLst>
                                        </p:cTn>
                                        <p:tgtEl>
                                          <p:spTgt spid="5"/>
                                        </p:tgtEl>
                                        <p:attrNameLst>
                                          <p:attrName>r</p:attrName>
                                        </p:attrNameLst>
                                      </p:cBhvr>
                                    </p:animRot>
                                  </p:childTnLst>
                                </p:cTn>
                              </p:par>
                              <p:par>
                                <p:cTn id="13" presetID="35" presetClass="path" presetSubtype="0" accel="50000" decel="50000" fill="hold" nodeType="withEffect">
                                  <p:stCondLst>
                                    <p:cond delay="0"/>
                                  </p:stCondLst>
                                  <p:childTnLst>
                                    <p:animMotion origin="layout" path="M 0 0 L -0.25 0 E" pathEditMode="relative" ptsTypes="">
                                      <p:cBhvr>
                                        <p:cTn id="14" dur="5000" fill="hold"/>
                                        <p:tgtEl>
                                          <p:spTgt spid="7"/>
                                        </p:tgtEl>
                                        <p:attrNameLst>
                                          <p:attrName>ppt_x</p:attrName>
                                          <p:attrName>ppt_y</p:attrName>
                                        </p:attrNameLst>
                                      </p:cBhvr>
                                    </p:animMotion>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7"/>
                                        </p:tgtEl>
                                        <p:attrNameLst>
                                          <p:attrName>r</p:attrName>
                                        </p:attrNameLst>
                                      </p:cBhvr>
                                    </p:animRot>
                                    <p:animRot by="-240000">
                                      <p:cBhvr>
                                        <p:cTn id="17" dur="200" fill="hold">
                                          <p:stCondLst>
                                            <p:cond delay="200"/>
                                          </p:stCondLst>
                                        </p:cTn>
                                        <p:tgtEl>
                                          <p:spTgt spid="7"/>
                                        </p:tgtEl>
                                        <p:attrNameLst>
                                          <p:attrName>r</p:attrName>
                                        </p:attrNameLst>
                                      </p:cBhvr>
                                    </p:animRot>
                                    <p:animRot by="240000">
                                      <p:cBhvr>
                                        <p:cTn id="18" dur="200" fill="hold">
                                          <p:stCondLst>
                                            <p:cond delay="400"/>
                                          </p:stCondLst>
                                        </p:cTn>
                                        <p:tgtEl>
                                          <p:spTgt spid="7"/>
                                        </p:tgtEl>
                                        <p:attrNameLst>
                                          <p:attrName>r</p:attrName>
                                        </p:attrNameLst>
                                      </p:cBhvr>
                                    </p:animRot>
                                    <p:animRot by="-240000">
                                      <p:cBhvr>
                                        <p:cTn id="19" dur="200" fill="hold">
                                          <p:stCondLst>
                                            <p:cond delay="600"/>
                                          </p:stCondLst>
                                        </p:cTn>
                                        <p:tgtEl>
                                          <p:spTgt spid="7"/>
                                        </p:tgtEl>
                                        <p:attrNameLst>
                                          <p:attrName>r</p:attrName>
                                        </p:attrNameLst>
                                      </p:cBhvr>
                                    </p:animRot>
                                    <p:animRot by="120000">
                                      <p:cBhvr>
                                        <p:cTn id="2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667" y="-172606"/>
            <a:ext cx="12342667" cy="6688836"/>
          </a:xfrm>
          <a:prstGeom prst="rect">
            <a:avLst/>
          </a:prstGeom>
        </p:spPr>
      </p:pic>
      <p:pic>
        <p:nvPicPr>
          <p:cNvPr id="13" name="Picture 12"/>
          <p:cNvPicPr>
            <a:picLocks noChangeAspect="1"/>
          </p:cNvPicPr>
          <p:nvPr/>
        </p:nvPicPr>
        <p:blipFill>
          <a:blip r:embed="rId3" cstate="print">
            <a:extLst>
              <a:ext uri="{BEBA8EAE-BF5A-486C-A8C5-ECC9F3942E4B}">
                <a14:imgProps xmlns:a14="http://schemas.microsoft.com/office/drawing/2010/main">
                  <a14:imgLayer r:embed="rId4">
                    <a14:imgEffect>
                      <a14:backgroundRemoval t="9658" b="100000" l="10000" r="100000">
                        <a14:foregroundMark x1="55366" y1="69014" x2="55366" y2="69014"/>
                      </a14:backgroundRemoval>
                    </a14:imgEffect>
                  </a14:imgLayer>
                </a14:imgProps>
              </a:ext>
              <a:ext uri="{28A0092B-C50C-407E-A947-70E740481C1C}">
                <a14:useLocalDpi xmlns:a14="http://schemas.microsoft.com/office/drawing/2010/main" val="0"/>
              </a:ext>
            </a:extLst>
          </a:blip>
          <a:stretch>
            <a:fillRect/>
          </a:stretch>
        </p:blipFill>
        <p:spPr>
          <a:xfrm>
            <a:off x="-373437" y="2784764"/>
            <a:ext cx="4268544" cy="344688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260" y="5676219"/>
            <a:ext cx="940377" cy="101261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075" y="-674787"/>
            <a:ext cx="4168093" cy="48510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4290" y="-678593"/>
            <a:ext cx="4168093" cy="4851071"/>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9888" y="5845383"/>
            <a:ext cx="940377" cy="101261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521" y="4235402"/>
            <a:ext cx="940377" cy="101261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667" y="3497097"/>
            <a:ext cx="940377" cy="1012617"/>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2755" y="4529069"/>
            <a:ext cx="3142134" cy="245776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18432" y="4509714"/>
            <a:ext cx="3142134" cy="2457769"/>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5901" y="5071910"/>
            <a:ext cx="2931704" cy="1637012"/>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7501" y="5220988"/>
            <a:ext cx="2931704" cy="1637012"/>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19399" y="3295827"/>
            <a:ext cx="1344933" cy="1123677"/>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637" y="4400231"/>
            <a:ext cx="3142134" cy="2457769"/>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72579" y="4627910"/>
            <a:ext cx="783491" cy="716902"/>
          </a:xfrm>
          <a:prstGeom prst="rect">
            <a:avLst/>
          </a:prstGeom>
        </p:spPr>
      </p:pic>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8887" y="4663376"/>
            <a:ext cx="1891214" cy="1611029"/>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67948" y="5751497"/>
            <a:ext cx="1060358" cy="536057"/>
          </a:xfrm>
          <a:prstGeom prst="rect">
            <a:avLst/>
          </a:prstGeom>
        </p:spPr>
      </p:pic>
      <p:pic>
        <p:nvPicPr>
          <p:cNvPr id="24" name="Picture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271540" y="5773394"/>
            <a:ext cx="1060358" cy="536057"/>
          </a:xfrm>
          <a:prstGeom prst="rect">
            <a:avLst/>
          </a:prstGeom>
        </p:spPr>
      </p:pic>
      <p:grpSp>
        <p:nvGrpSpPr>
          <p:cNvPr id="26" name="Group 25"/>
          <p:cNvGrpSpPr/>
          <p:nvPr/>
        </p:nvGrpSpPr>
        <p:grpSpPr>
          <a:xfrm>
            <a:off x="9439307" y="4793673"/>
            <a:ext cx="2752693" cy="1401091"/>
            <a:chOff x="9575419" y="3422492"/>
            <a:chExt cx="2752693" cy="1781143"/>
          </a:xfrm>
        </p:grpSpPr>
        <p:pic>
          <p:nvPicPr>
            <p:cNvPr id="12" name="Picture 1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79" r="99526">
                          <a14:foregroundMark x1="39415" y1="13846" x2="39415" y2="13846"/>
                          <a14:foregroundMark x1="37915" y1="16231" x2="37915" y2="16231"/>
                          <a14:foregroundMark x1="36019" y1="17385" x2="36019" y2="17385"/>
                          <a14:foregroundMark x1="33570" y1="18615" x2="33570" y2="18615"/>
                          <a14:foregroundMark x1="41311" y1="15308" x2="41311" y2="15308"/>
                          <a14:foregroundMark x1="44392" y1="17077" x2="44392" y2="17077"/>
                          <a14:foregroundMark x1="38547" y1="23692" x2="38547" y2="23692"/>
                          <a14:foregroundMark x1="43760" y1="20385" x2="43760" y2="20385"/>
                          <a14:foregroundMark x1="35703" y1="15000" x2="35703" y2="15000"/>
                          <a14:foregroundMark x1="32701" y1="16538" x2="32701" y2="16538"/>
                          <a14:foregroundMark x1="33570" y1="21615" x2="33570" y2="21615"/>
                          <a14:foregroundMark x1="35703" y1="23692" x2="35703" y2="23692"/>
                        </a14:backgroundRemoval>
                      </a14:imgEffect>
                    </a14:imgLayer>
                  </a14:imgProps>
                </a:ext>
                <a:ext uri="{28A0092B-C50C-407E-A947-70E740481C1C}">
                  <a14:useLocalDpi xmlns:a14="http://schemas.microsoft.com/office/drawing/2010/main" val="0"/>
                </a:ext>
              </a:extLst>
            </a:blip>
            <a:stretch>
              <a:fillRect/>
            </a:stretch>
          </p:blipFill>
          <p:spPr>
            <a:xfrm>
              <a:off x="9888475" y="3422492"/>
              <a:ext cx="2439637" cy="1781143"/>
            </a:xfrm>
            <a:prstGeom prst="rect">
              <a:avLst/>
            </a:prstGeom>
          </p:spPr>
        </p:pic>
        <p:pic>
          <p:nvPicPr>
            <p:cNvPr id="25" name="Picture 2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575419" y="3720789"/>
              <a:ext cx="734976" cy="679360"/>
            </a:xfrm>
            <a:prstGeom prst="rect">
              <a:avLst/>
            </a:prstGeom>
          </p:spPr>
        </p:pic>
      </p:grpSp>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61382" y="4798501"/>
            <a:ext cx="999736" cy="574223"/>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92199" y="5557773"/>
            <a:ext cx="999736" cy="665285"/>
          </a:xfrm>
          <a:prstGeom prst="rect">
            <a:avLst/>
          </a:prstGeom>
        </p:spPr>
      </p:pic>
      <p:sp>
        <p:nvSpPr>
          <p:cNvPr id="28" name="Cloud 27">
            <a:extLst>
              <a:ext uri="{FF2B5EF4-FFF2-40B4-BE49-F238E27FC236}">
                <a16:creationId xmlns:a16="http://schemas.microsoft.com/office/drawing/2014/main" id="{618A2975-309E-9EF9-5785-B16C4EFB94BF}"/>
              </a:ext>
            </a:extLst>
          </p:cNvPr>
          <p:cNvSpPr/>
          <p:nvPr/>
        </p:nvSpPr>
        <p:spPr>
          <a:xfrm>
            <a:off x="-150667" y="-345212"/>
            <a:ext cx="12342667" cy="4701675"/>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gn="just"/>
            <a:endParaRPr lang="en-US" sz="2400" dirty="0" smtClean="0">
              <a:solidFill>
                <a:schemeClr val="tx1"/>
              </a:solidFill>
              <a:effectLst/>
              <a:latin typeface="Times New Roman" panose="02020603050405020304" pitchFamily="18" charset="0"/>
              <a:ea typeface="Times New Roman" panose="02020603050405020304" pitchFamily="18" charset="0"/>
            </a:endParaRPr>
          </a:p>
          <a:p>
            <a:pPr indent="457200" algn="just"/>
            <a:r>
              <a:rPr lang="vi-VN" sz="2400" dirty="0" smtClean="0">
                <a:solidFill>
                  <a:schemeClr val="tx1"/>
                </a:solidFill>
                <a:effectLst/>
                <a:latin typeface="Times New Roman" panose="02020603050405020304" pitchFamily="18" charset="0"/>
                <a:ea typeface="Times New Roman" panose="02020603050405020304" pitchFamily="18" charset="0"/>
              </a:rPr>
              <a:t> </a:t>
            </a:r>
            <a:r>
              <a:rPr lang="vi-VN" sz="3200" dirty="0">
                <a:solidFill>
                  <a:schemeClr val="tx1"/>
                </a:solidFill>
                <a:effectLst/>
                <a:latin typeface="Times New Roman" panose="02020603050405020304" pitchFamily="18" charset="0"/>
                <a:ea typeface="Times New Roman" panose="02020603050405020304" pitchFamily="18" charset="0"/>
              </a:rPr>
              <a:t>Gà con tức giận nói với vịt con:</a:t>
            </a:r>
            <a:endParaRPr lang="en-US" sz="3200" dirty="0">
              <a:solidFill>
                <a:schemeClr val="tx1"/>
              </a:solidFill>
              <a:effectLst/>
              <a:latin typeface="Times New Roman" panose="02020603050405020304" pitchFamily="18" charset="0"/>
              <a:ea typeface="Times New Roman" panose="02020603050405020304" pitchFamily="18" charset="0"/>
            </a:endParaRPr>
          </a:p>
          <a:p>
            <a:pPr indent="457200" algn="just"/>
            <a:r>
              <a:rPr lang="vi-VN" sz="3200" dirty="0">
                <a:solidFill>
                  <a:schemeClr val="tx1"/>
                </a:solidFill>
                <a:effectLst/>
                <a:latin typeface="Times New Roman" panose="02020603050405020304" pitchFamily="18" charset="0"/>
                <a:ea typeface="Times New Roman" panose="02020603050405020304" pitchFamily="18" charset="0"/>
              </a:rPr>
              <a:t>- Bạn đi chỗ khác chơi đi, bạn cứ làm lún đất xuống khiến mình không tìm giun được.</a:t>
            </a:r>
            <a:endParaRPr lang="en-US" sz="3200" dirty="0">
              <a:solidFill>
                <a:schemeClr val="tx1"/>
              </a:solidFill>
              <a:effectLst/>
              <a:latin typeface="Times New Roman" panose="02020603050405020304" pitchFamily="18" charset="0"/>
              <a:ea typeface="Times New Roman" panose="02020603050405020304" pitchFamily="18" charset="0"/>
            </a:endParaRPr>
          </a:p>
          <a:p>
            <a:r>
              <a:rPr lang="vi-VN" sz="3200" dirty="0">
                <a:solidFill>
                  <a:schemeClr val="tx1"/>
                </a:solidFill>
                <a:effectLst/>
                <a:latin typeface="Times New Roman" panose="02020603050405020304" pitchFamily="18" charset="0"/>
                <a:ea typeface="Calibri" panose="020F0502020204030204" pitchFamily="34" charset="0"/>
              </a:rPr>
              <a:t>Nghe gà con nói vậy, vịt con buồn bã bỏ ra phía bờ ao, ra đến ao vịt con thấy rất nhiều tôm cá đang bơi lội tung tăng, vịt con thích quá nhảy xuống ao bơi lội và mò tôm tép ăn</a:t>
            </a:r>
            <a:r>
              <a:rPr lang="vi-VN" sz="3200" b="1" dirty="0">
                <a:solidFill>
                  <a:schemeClr val="tx1"/>
                </a:solidFill>
                <a:effectLst/>
                <a:latin typeface="Times New Roman" panose="02020603050405020304" pitchFamily="18" charset="0"/>
                <a:ea typeface="Calibri" panose="020F0502020204030204" pitchFamily="34" charset="0"/>
              </a:rPr>
              <a:t>.</a:t>
            </a:r>
            <a:endParaRPr lang="en-US" sz="3200" b="1" dirty="0">
              <a:solidFill>
                <a:schemeClr val="tx1"/>
              </a:solidFill>
            </a:endParaRPr>
          </a:p>
        </p:txBody>
      </p:sp>
    </p:spTree>
    <p:extLst>
      <p:ext uri="{BB962C8B-B14F-4D97-AF65-F5344CB8AC3E}">
        <p14:creationId xmlns:p14="http://schemas.microsoft.com/office/powerpoint/2010/main" val="304282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
                                        </p:tgtEl>
                                        <p:attrNameLst>
                                          <p:attrName>r</p:attrName>
                                        </p:attrNameLst>
                                      </p:cBhvr>
                                    </p:animRot>
                                    <p:animRot by="-240000">
                                      <p:cBhvr>
                                        <p:cTn id="19" dur="200" fill="hold">
                                          <p:stCondLst>
                                            <p:cond delay="200"/>
                                          </p:stCondLst>
                                        </p:cTn>
                                        <p:tgtEl>
                                          <p:spTgt spid="20"/>
                                        </p:tgtEl>
                                        <p:attrNameLst>
                                          <p:attrName>r</p:attrName>
                                        </p:attrNameLst>
                                      </p:cBhvr>
                                    </p:animRot>
                                    <p:animRot by="240000">
                                      <p:cBhvr>
                                        <p:cTn id="20" dur="200" fill="hold">
                                          <p:stCondLst>
                                            <p:cond delay="400"/>
                                          </p:stCondLst>
                                        </p:cTn>
                                        <p:tgtEl>
                                          <p:spTgt spid="20"/>
                                        </p:tgtEl>
                                        <p:attrNameLst>
                                          <p:attrName>r</p:attrName>
                                        </p:attrNameLst>
                                      </p:cBhvr>
                                    </p:animRot>
                                    <p:animRot by="-240000">
                                      <p:cBhvr>
                                        <p:cTn id="21" dur="200" fill="hold">
                                          <p:stCondLst>
                                            <p:cond delay="600"/>
                                          </p:stCondLst>
                                        </p:cTn>
                                        <p:tgtEl>
                                          <p:spTgt spid="20"/>
                                        </p:tgtEl>
                                        <p:attrNameLst>
                                          <p:attrName>r</p:attrName>
                                        </p:attrNameLst>
                                      </p:cBhvr>
                                    </p:animRot>
                                    <p:animRot by="120000">
                                      <p:cBhvr>
                                        <p:cTn id="22" dur="200" fill="hold">
                                          <p:stCondLst>
                                            <p:cond delay="800"/>
                                          </p:stCondLst>
                                        </p:cTn>
                                        <p:tgtEl>
                                          <p:spTgt spid="2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3"/>
                                        </p:tgtEl>
                                        <p:attrNameLst>
                                          <p:attrName>r</p:attrName>
                                        </p:attrNameLst>
                                      </p:cBhvr>
                                    </p:animRot>
                                    <p:animRot by="-240000">
                                      <p:cBhvr>
                                        <p:cTn id="25" dur="200" fill="hold">
                                          <p:stCondLst>
                                            <p:cond delay="200"/>
                                          </p:stCondLst>
                                        </p:cTn>
                                        <p:tgtEl>
                                          <p:spTgt spid="23"/>
                                        </p:tgtEl>
                                        <p:attrNameLst>
                                          <p:attrName>r</p:attrName>
                                        </p:attrNameLst>
                                      </p:cBhvr>
                                    </p:animRot>
                                    <p:animRot by="240000">
                                      <p:cBhvr>
                                        <p:cTn id="26" dur="200" fill="hold">
                                          <p:stCondLst>
                                            <p:cond delay="400"/>
                                          </p:stCondLst>
                                        </p:cTn>
                                        <p:tgtEl>
                                          <p:spTgt spid="23"/>
                                        </p:tgtEl>
                                        <p:attrNameLst>
                                          <p:attrName>r</p:attrName>
                                        </p:attrNameLst>
                                      </p:cBhvr>
                                    </p:animRot>
                                    <p:animRot by="-240000">
                                      <p:cBhvr>
                                        <p:cTn id="27" dur="200" fill="hold">
                                          <p:stCondLst>
                                            <p:cond delay="600"/>
                                          </p:stCondLst>
                                        </p:cTn>
                                        <p:tgtEl>
                                          <p:spTgt spid="23"/>
                                        </p:tgtEl>
                                        <p:attrNameLst>
                                          <p:attrName>r</p:attrName>
                                        </p:attrNameLst>
                                      </p:cBhvr>
                                    </p:animRot>
                                    <p:animRot by="120000">
                                      <p:cBhvr>
                                        <p:cTn id="28" dur="200" fill="hold">
                                          <p:stCondLst>
                                            <p:cond delay="8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2"/>
                                        </p:tgtEl>
                                        <p:attrNameLst>
                                          <p:attrName>r</p:attrName>
                                        </p:attrNameLst>
                                      </p:cBhvr>
                                    </p:animRot>
                                    <p:animRot by="-240000">
                                      <p:cBhvr>
                                        <p:cTn id="31" dur="200" fill="hold">
                                          <p:stCondLst>
                                            <p:cond delay="200"/>
                                          </p:stCondLst>
                                        </p:cTn>
                                        <p:tgtEl>
                                          <p:spTgt spid="22"/>
                                        </p:tgtEl>
                                        <p:attrNameLst>
                                          <p:attrName>r</p:attrName>
                                        </p:attrNameLst>
                                      </p:cBhvr>
                                    </p:animRot>
                                    <p:animRot by="240000">
                                      <p:cBhvr>
                                        <p:cTn id="32" dur="200" fill="hold">
                                          <p:stCondLst>
                                            <p:cond delay="400"/>
                                          </p:stCondLst>
                                        </p:cTn>
                                        <p:tgtEl>
                                          <p:spTgt spid="22"/>
                                        </p:tgtEl>
                                        <p:attrNameLst>
                                          <p:attrName>r</p:attrName>
                                        </p:attrNameLst>
                                      </p:cBhvr>
                                    </p:animRot>
                                    <p:animRot by="-240000">
                                      <p:cBhvr>
                                        <p:cTn id="33" dur="200" fill="hold">
                                          <p:stCondLst>
                                            <p:cond delay="600"/>
                                          </p:stCondLst>
                                        </p:cTn>
                                        <p:tgtEl>
                                          <p:spTgt spid="22"/>
                                        </p:tgtEl>
                                        <p:attrNameLst>
                                          <p:attrName>r</p:attrName>
                                        </p:attrNameLst>
                                      </p:cBhvr>
                                    </p:animRot>
                                    <p:animRot by="120000">
                                      <p:cBhvr>
                                        <p:cTn id="34" dur="200" fill="hold">
                                          <p:stCondLst>
                                            <p:cond delay="800"/>
                                          </p:stCondLst>
                                        </p:cTn>
                                        <p:tgtEl>
                                          <p:spTgt spid="2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21"/>
                                        </p:tgtEl>
                                        <p:attrNameLst>
                                          <p:attrName>r</p:attrName>
                                        </p:attrNameLst>
                                      </p:cBhvr>
                                    </p:animRot>
                                    <p:animRot by="-240000">
                                      <p:cBhvr>
                                        <p:cTn id="37" dur="200" fill="hold">
                                          <p:stCondLst>
                                            <p:cond delay="200"/>
                                          </p:stCondLst>
                                        </p:cTn>
                                        <p:tgtEl>
                                          <p:spTgt spid="21"/>
                                        </p:tgtEl>
                                        <p:attrNameLst>
                                          <p:attrName>r</p:attrName>
                                        </p:attrNameLst>
                                      </p:cBhvr>
                                    </p:animRot>
                                    <p:animRot by="240000">
                                      <p:cBhvr>
                                        <p:cTn id="38" dur="200" fill="hold">
                                          <p:stCondLst>
                                            <p:cond delay="400"/>
                                          </p:stCondLst>
                                        </p:cTn>
                                        <p:tgtEl>
                                          <p:spTgt spid="21"/>
                                        </p:tgtEl>
                                        <p:attrNameLst>
                                          <p:attrName>r</p:attrName>
                                        </p:attrNameLst>
                                      </p:cBhvr>
                                    </p:animRot>
                                    <p:animRot by="-240000">
                                      <p:cBhvr>
                                        <p:cTn id="39" dur="200" fill="hold">
                                          <p:stCondLst>
                                            <p:cond delay="600"/>
                                          </p:stCondLst>
                                        </p:cTn>
                                        <p:tgtEl>
                                          <p:spTgt spid="21"/>
                                        </p:tgtEl>
                                        <p:attrNameLst>
                                          <p:attrName>r</p:attrName>
                                        </p:attrNameLst>
                                      </p:cBhvr>
                                    </p:animRot>
                                    <p:animRot by="120000">
                                      <p:cBhvr>
                                        <p:cTn id="40" dur="200" fill="hold">
                                          <p:stCondLst>
                                            <p:cond delay="800"/>
                                          </p:stCondLst>
                                        </p:cTn>
                                        <p:tgtEl>
                                          <p:spTgt spid="21"/>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9"/>
                                        </p:tgtEl>
                                        <p:attrNameLst>
                                          <p:attrName>r</p:attrName>
                                        </p:attrNameLst>
                                      </p:cBhvr>
                                    </p:animRot>
                                    <p:animRot by="-240000">
                                      <p:cBhvr>
                                        <p:cTn id="43" dur="200" fill="hold">
                                          <p:stCondLst>
                                            <p:cond delay="200"/>
                                          </p:stCondLst>
                                        </p:cTn>
                                        <p:tgtEl>
                                          <p:spTgt spid="19"/>
                                        </p:tgtEl>
                                        <p:attrNameLst>
                                          <p:attrName>r</p:attrName>
                                        </p:attrNameLst>
                                      </p:cBhvr>
                                    </p:animRot>
                                    <p:animRot by="240000">
                                      <p:cBhvr>
                                        <p:cTn id="44" dur="200" fill="hold">
                                          <p:stCondLst>
                                            <p:cond delay="400"/>
                                          </p:stCondLst>
                                        </p:cTn>
                                        <p:tgtEl>
                                          <p:spTgt spid="19"/>
                                        </p:tgtEl>
                                        <p:attrNameLst>
                                          <p:attrName>r</p:attrName>
                                        </p:attrNameLst>
                                      </p:cBhvr>
                                    </p:animRot>
                                    <p:animRot by="-240000">
                                      <p:cBhvr>
                                        <p:cTn id="45" dur="200" fill="hold">
                                          <p:stCondLst>
                                            <p:cond delay="600"/>
                                          </p:stCondLst>
                                        </p:cTn>
                                        <p:tgtEl>
                                          <p:spTgt spid="19"/>
                                        </p:tgtEl>
                                        <p:attrNameLst>
                                          <p:attrName>r</p:attrName>
                                        </p:attrNameLst>
                                      </p:cBhvr>
                                    </p:animRot>
                                    <p:animRot by="120000">
                                      <p:cBhvr>
                                        <p:cTn id="46" dur="200" fill="hold">
                                          <p:stCondLst>
                                            <p:cond delay="800"/>
                                          </p:stCondLst>
                                        </p:cTn>
                                        <p:tgtEl>
                                          <p:spTgt spid="19"/>
                                        </p:tgtEl>
                                        <p:attrNameLst>
                                          <p:attrName>r</p:attrName>
                                        </p:attrNameLst>
                                      </p:cBhvr>
                                    </p:animRot>
                                  </p:childTnLst>
                                </p:cTn>
                              </p:par>
                              <p:par>
                                <p:cTn id="47" presetID="59" presetClass="path" presetSubtype="0" accel="50000" decel="50000" fill="hold" nodeType="withEffect">
                                  <p:stCondLst>
                                    <p:cond delay="0"/>
                                  </p:stCondLst>
                                  <p:childTnLst>
                                    <p:animMotion origin="layout" path="M 2.08333E-7 -3.7037E-7 C 2.08333E-7 -0.03495 -0.04076 -0.06204 -0.0901 -0.06204 C -0.14089 -0.06204 -0.18164 -0.03495 -0.18164 -3.7037E-7 C -0.18164 0.03495 -0.22227 0.06204 -0.27305 0.06204 C -0.3224 0.06204 -0.36276 0.03495 -0.36276 -3.7037E-7 " pathEditMode="relative" rAng="0" ptsTypes="AAAAA">
                                      <p:cBhvr>
                                        <p:cTn id="48" dur="8000" fill="hold"/>
                                        <p:tgtEl>
                                          <p:spTgt spid="26"/>
                                        </p:tgtEl>
                                        <p:attrNameLst>
                                          <p:attrName>ppt_x</p:attrName>
                                          <p:attrName>ppt_y</p:attrName>
                                        </p:attrNameLst>
                                      </p:cBhvr>
                                      <p:rCtr x="-18138" y="0"/>
                                    </p:animMotion>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26"/>
                                        </p:tgtEl>
                                        <p:attrNameLst>
                                          <p:attrName>r</p:attrName>
                                        </p:attrNameLst>
                                      </p:cBhvr>
                                    </p:animRot>
                                    <p:animRot by="-240000">
                                      <p:cBhvr>
                                        <p:cTn id="51" dur="200" fill="hold">
                                          <p:stCondLst>
                                            <p:cond delay="200"/>
                                          </p:stCondLst>
                                        </p:cTn>
                                        <p:tgtEl>
                                          <p:spTgt spid="26"/>
                                        </p:tgtEl>
                                        <p:attrNameLst>
                                          <p:attrName>r</p:attrName>
                                        </p:attrNameLst>
                                      </p:cBhvr>
                                    </p:animRot>
                                    <p:animRot by="240000">
                                      <p:cBhvr>
                                        <p:cTn id="52" dur="200" fill="hold">
                                          <p:stCondLst>
                                            <p:cond delay="400"/>
                                          </p:stCondLst>
                                        </p:cTn>
                                        <p:tgtEl>
                                          <p:spTgt spid="26"/>
                                        </p:tgtEl>
                                        <p:attrNameLst>
                                          <p:attrName>r</p:attrName>
                                        </p:attrNameLst>
                                      </p:cBhvr>
                                    </p:animRot>
                                    <p:animRot by="-240000">
                                      <p:cBhvr>
                                        <p:cTn id="53" dur="200" fill="hold">
                                          <p:stCondLst>
                                            <p:cond delay="600"/>
                                          </p:stCondLst>
                                        </p:cTn>
                                        <p:tgtEl>
                                          <p:spTgt spid="26"/>
                                        </p:tgtEl>
                                        <p:attrNameLst>
                                          <p:attrName>r</p:attrName>
                                        </p:attrNameLst>
                                      </p:cBhvr>
                                    </p:animRot>
                                    <p:animRot by="120000">
                                      <p:cBhvr>
                                        <p:cTn id="54"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582"/>
            <a:ext cx="12192000" cy="66888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40" y="0"/>
            <a:ext cx="6553473" cy="514334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V="1">
            <a:off x="-275336" y="1964628"/>
            <a:ext cx="1496807" cy="28611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659" y="3850083"/>
            <a:ext cx="2533378" cy="283845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90650"/>
            <a:ext cx="2192977" cy="308758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065" y="727559"/>
            <a:ext cx="2192977" cy="308758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553" y="564468"/>
            <a:ext cx="2192977" cy="3087584"/>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4530" y="413681"/>
            <a:ext cx="2192977" cy="3087584"/>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896" y="360658"/>
            <a:ext cx="2192977" cy="3087584"/>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6549" y="4637693"/>
            <a:ext cx="1135281" cy="2457769"/>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8487" y="5153049"/>
            <a:ext cx="1045884" cy="1582038"/>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9337" y="5612824"/>
            <a:ext cx="2931704" cy="1090351"/>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0434" y="4351215"/>
            <a:ext cx="3142134" cy="2457769"/>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8487" y="5220743"/>
            <a:ext cx="2931704" cy="1637012"/>
          </a:xfrm>
          <a:prstGeom prst="rect">
            <a:avLst/>
          </a:prstGeom>
        </p:spPr>
      </p:pic>
      <p:pic>
        <p:nvPicPr>
          <p:cNvPr id="9" name="Picture 8"/>
          <p:cNvPicPr>
            <a:picLocks noChangeAspect="1"/>
          </p:cNvPicPr>
          <p:nvPr/>
        </p:nvPicPr>
        <p:blipFill>
          <a:blip r:embed="rId9" cstate="print">
            <a:extLst>
              <a:ext uri="{BEBA8EAE-BF5A-486C-A8C5-ECC9F3942E4B}">
                <a14:imgProps xmlns:a14="http://schemas.microsoft.com/office/drawing/2010/main">
                  <a14:imgLayer r:embed="rId10">
                    <a14:imgEffect>
                      <a14:backgroundRemoval t="0" b="73875" l="0" r="99453"/>
                    </a14:imgEffect>
                  </a14:imgLayer>
                </a14:imgProps>
              </a:ext>
              <a:ext uri="{28A0092B-C50C-407E-A947-70E740481C1C}">
                <a14:useLocalDpi xmlns:a14="http://schemas.microsoft.com/office/drawing/2010/main" val="0"/>
              </a:ext>
            </a:extLst>
          </a:blip>
          <a:stretch>
            <a:fillRect/>
          </a:stretch>
        </p:blipFill>
        <p:spPr>
          <a:xfrm>
            <a:off x="10077037" y="3395218"/>
            <a:ext cx="1745962" cy="254885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8052" y="-356628"/>
            <a:ext cx="4168093" cy="4851071"/>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5117" y="-65092"/>
            <a:ext cx="4168093" cy="485107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65971" y="-737563"/>
            <a:ext cx="4168093" cy="4851071"/>
          </a:xfrm>
          <a:prstGeom prst="rect">
            <a:avLst/>
          </a:prstGeom>
        </p:spPr>
      </p:pic>
      <p:sp>
        <p:nvSpPr>
          <p:cNvPr id="6" name="Cloud 5">
            <a:extLst>
              <a:ext uri="{FF2B5EF4-FFF2-40B4-BE49-F238E27FC236}">
                <a16:creationId xmlns:a16="http://schemas.microsoft.com/office/drawing/2014/main" id="{E54AE047-19AB-82F7-16CC-3BBCAB705066}"/>
              </a:ext>
            </a:extLst>
          </p:cNvPr>
          <p:cNvSpPr/>
          <p:nvPr/>
        </p:nvSpPr>
        <p:spPr>
          <a:xfrm>
            <a:off x="0" y="-62078"/>
            <a:ext cx="12035118" cy="4243279"/>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endParaRPr lang="en-US" sz="2400" dirty="0" smtClean="0">
              <a:solidFill>
                <a:schemeClr val="tx1"/>
              </a:solidFill>
            </a:endParaRPr>
          </a:p>
          <a:p>
            <a:pPr fontAlgn="base"/>
            <a:r>
              <a:rPr lang="en-US" sz="2400" dirty="0" smtClean="0">
                <a:solidFill>
                  <a:schemeClr val="tx1"/>
                </a:solidFill>
              </a:rPr>
              <a:t>	</a:t>
            </a:r>
          </a:p>
          <a:p>
            <a:pPr fontAlgn="base"/>
            <a:r>
              <a:rPr lang="en-US" sz="2400" dirty="0">
                <a:solidFill>
                  <a:schemeClr val="tx1"/>
                </a:solidFill>
                <a:latin typeface="Times New Roman" panose="02020603050405020304" pitchFamily="18" charset="0"/>
                <a:cs typeface="Times New Roman" panose="02020603050405020304" pitchFamily="18" charset="0"/>
              </a:rPr>
              <a:t> </a:t>
            </a:r>
            <a:r>
              <a:rPr lang="en-US" sz="2400" dirty="0" smtClean="0">
                <a:solidFill>
                  <a:schemeClr val="tx1"/>
                </a:solidFill>
                <a:latin typeface="Times New Roman" panose="02020603050405020304" pitchFamily="18" charset="0"/>
                <a:cs typeface="Times New Roman" panose="02020603050405020304" pitchFamily="18" charset="0"/>
              </a:rPr>
              <a:t>    </a:t>
            </a:r>
          </a:p>
          <a:p>
            <a:pPr fontAlgn="base"/>
            <a:r>
              <a:rPr lang="en-US" sz="3500" dirty="0" smtClean="0">
                <a:solidFill>
                  <a:schemeClr val="tx1"/>
                </a:solidFill>
                <a:latin typeface="Times New Roman" panose="02020603050405020304" pitchFamily="18" charset="0"/>
                <a:cs typeface="Times New Roman" panose="02020603050405020304" pitchFamily="18" charset="0"/>
              </a:rPr>
              <a:t>Ở </a:t>
            </a:r>
            <a:r>
              <a:rPr lang="en-US" sz="3500" dirty="0" err="1">
                <a:solidFill>
                  <a:schemeClr val="tx1"/>
                </a:solidFill>
                <a:latin typeface="Times New Roman" panose="02020603050405020304" pitchFamily="18" charset="0"/>
                <a:cs typeface="Times New Roman" panose="02020603050405020304" pitchFamily="18" charset="0"/>
              </a:rPr>
              <a:t>gần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đó</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có</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một</a:t>
            </a:r>
            <a:r>
              <a:rPr lang="en-US" sz="3500" dirty="0">
                <a:solidFill>
                  <a:schemeClr val="tx1"/>
                </a:solidFill>
                <a:latin typeface="Times New Roman" panose="02020603050405020304" pitchFamily="18" charset="0"/>
                <a:cs typeface="Times New Roman" panose="02020603050405020304" pitchFamily="18" charset="0"/>
              </a:rPr>
              <a:t> con </a:t>
            </a:r>
            <a:r>
              <a:rPr lang="en-US" sz="3500" dirty="0" err="1">
                <a:solidFill>
                  <a:schemeClr val="tx1"/>
                </a:solidFill>
                <a:latin typeface="Times New Roman" panose="02020603050405020304" pitchFamily="18" charset="0"/>
                <a:cs typeface="Times New Roman" panose="02020603050405020304" pitchFamily="18" charset="0"/>
              </a:rPr>
              <a:t>cáo</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nấp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bụi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cây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thấygà</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a:solidFill>
                  <a:schemeClr val="tx1"/>
                </a:solidFill>
                <a:latin typeface="Times New Roman" panose="02020603050405020304" pitchFamily="18" charset="0"/>
                <a:cs typeface="Times New Roman" panose="02020603050405020304" pitchFamily="18" charset="0"/>
              </a:rPr>
              <a:t>con </a:t>
            </a:r>
            <a:r>
              <a:rPr lang="en-US" sz="3500" dirty="0" err="1">
                <a:solidFill>
                  <a:schemeClr val="tx1"/>
                </a:solidFill>
                <a:latin typeface="Times New Roman" panose="02020603050405020304" pitchFamily="18" charset="0"/>
                <a:cs typeface="Times New Roman" panose="02020603050405020304" pitchFamily="18" charset="0"/>
              </a:rPr>
              <a:t>đi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kiếm</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ăn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một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mình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nó</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định</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nhảy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ra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vồ</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gà</a:t>
            </a:r>
            <a:r>
              <a:rPr lang="en-US" sz="3500" dirty="0">
                <a:solidFill>
                  <a:schemeClr val="tx1"/>
                </a:solidFill>
                <a:latin typeface="Times New Roman" panose="02020603050405020304" pitchFamily="18" charset="0"/>
                <a:cs typeface="Times New Roman" panose="02020603050405020304" pitchFamily="18" charset="0"/>
              </a:rPr>
              <a:t> con </a:t>
            </a:r>
            <a:r>
              <a:rPr lang="en-US" sz="3500" dirty="0" err="1">
                <a:solidFill>
                  <a:schemeClr val="tx1"/>
                </a:solidFill>
                <a:latin typeface="Times New Roman" panose="02020603050405020304" pitchFamily="18" charset="0"/>
                <a:cs typeface="Times New Roman" panose="02020603050405020304" pitchFamily="18" charset="0"/>
              </a:rPr>
              <a:t>thì</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gà</a:t>
            </a:r>
            <a:r>
              <a:rPr lang="en-US" sz="3500" dirty="0">
                <a:solidFill>
                  <a:schemeClr val="tx1"/>
                </a:solidFill>
                <a:latin typeface="Times New Roman" panose="02020603050405020304" pitchFamily="18" charset="0"/>
                <a:cs typeface="Times New Roman" panose="02020603050405020304" pitchFamily="18" charset="0"/>
              </a:rPr>
              <a:t> con </a:t>
            </a:r>
            <a:r>
              <a:rPr lang="en-US" sz="3500" dirty="0" err="1">
                <a:solidFill>
                  <a:schemeClr val="tx1"/>
                </a:solidFill>
                <a:latin typeface="Times New Roman" panose="02020603050405020304" pitchFamily="18" charset="0"/>
                <a:cs typeface="Times New Roman" panose="02020603050405020304" pitchFamily="18" charset="0"/>
              </a:rPr>
              <a:t>kịp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phát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hiện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ra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và</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ba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chân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bốn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cẳng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chạy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thẳng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ra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phía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bờ</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ao</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vừa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chạy</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vừa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kêu</a:t>
            </a:r>
            <a:r>
              <a:rPr lang="en-US" sz="3500" dirty="0">
                <a:solidFill>
                  <a:schemeClr val="tx1"/>
                </a:solidFill>
                <a:latin typeface="Times New Roman" panose="02020603050405020304" pitchFamily="18" charset="0"/>
                <a:cs typeface="Times New Roman" panose="02020603050405020304" pitchFamily="18" charset="0"/>
              </a:rPr>
              <a:t>:</a:t>
            </a:r>
          </a:p>
          <a:p>
            <a:pPr fontAlgn="base"/>
            <a:r>
              <a:rPr lang="en-US" sz="3500" dirty="0">
                <a:solidFill>
                  <a:schemeClr val="tx1"/>
                </a:solidFill>
                <a:latin typeface="Times New Roman" panose="02020603050405020304" pitchFamily="18" charset="0"/>
                <a:cs typeface="Times New Roman" panose="02020603050405020304" pitchFamily="18" charset="0"/>
              </a:rPr>
              <a:t> – </a:t>
            </a:r>
            <a:r>
              <a:rPr lang="en-US" sz="3500" dirty="0" err="1">
                <a:solidFill>
                  <a:schemeClr val="tx1"/>
                </a:solidFill>
                <a:latin typeface="Times New Roman" panose="02020603050405020304" pitchFamily="18" charset="0"/>
                <a:cs typeface="Times New Roman" panose="02020603050405020304" pitchFamily="18" charset="0"/>
              </a:rPr>
              <a:t>Chiếp</a:t>
            </a:r>
            <a:r>
              <a:rPr lang="en-US" sz="3500" dirty="0">
                <a:solidFill>
                  <a:schemeClr val="tx1"/>
                </a:solidFill>
                <a:latin typeface="Times New Roman" panose="02020603050405020304" pitchFamily="18" charset="0"/>
                <a:cs typeface="Times New Roman" panose="02020603050405020304" pitchFamily="18" charset="0"/>
              </a:rPr>
              <a:t>…</a:t>
            </a:r>
            <a:r>
              <a:rPr lang="en-US" sz="3500" dirty="0" err="1">
                <a:solidFill>
                  <a:schemeClr val="tx1"/>
                </a:solidFill>
                <a:latin typeface="Times New Roman" panose="02020603050405020304" pitchFamily="18" charset="0"/>
                <a:cs typeface="Times New Roman" panose="02020603050405020304" pitchFamily="18" charset="0"/>
              </a:rPr>
              <a:t>chiếp</a:t>
            </a:r>
            <a:r>
              <a:rPr lang="en-US" sz="3500" dirty="0">
                <a:solidFill>
                  <a:schemeClr val="tx1"/>
                </a:solidFill>
                <a:latin typeface="Times New Roman" panose="02020603050405020304" pitchFamily="18" charset="0"/>
                <a:cs typeface="Times New Roman" panose="02020603050405020304" pitchFamily="18" charset="0"/>
              </a:rPr>
              <a:t>…</a:t>
            </a:r>
            <a:r>
              <a:rPr lang="en-US" sz="3500" dirty="0" err="1">
                <a:solidFill>
                  <a:schemeClr val="tx1"/>
                </a:solidFill>
                <a:latin typeface="Times New Roman" panose="02020603050405020304" pitchFamily="18" charset="0"/>
                <a:cs typeface="Times New Roman" panose="02020603050405020304" pitchFamily="18" charset="0"/>
              </a:rPr>
              <a:t>chiếp</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cứu</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tôi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với</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rgbClr val="002060"/>
                </a:solidFill>
                <a:latin typeface="Times New Roman" panose="02020603050405020304" pitchFamily="18" charset="0"/>
                <a:cs typeface="Times New Roman" panose="02020603050405020304" pitchFamily="18" charset="0"/>
              </a:rPr>
              <a:t>cứu</a:t>
            </a:r>
            <a:r>
              <a:rPr lang="en-US" sz="3500" dirty="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tôi</a:t>
            </a:r>
            <a:r>
              <a:rPr lang="en-US" sz="3500" dirty="0" smtClean="0">
                <a:solidFill>
                  <a:srgbClr val="002060"/>
                </a:solidFill>
                <a:latin typeface="Times New Roman" panose="02020603050405020304" pitchFamily="18" charset="0"/>
                <a:cs typeface="Times New Roman" panose="02020603050405020304" pitchFamily="18" charset="0"/>
              </a:rPr>
              <a:t> </a:t>
            </a:r>
            <a:r>
              <a:rPr lang="en-US" sz="3500" dirty="0" err="1" smtClean="0">
                <a:solidFill>
                  <a:srgbClr val="002060"/>
                </a:solidFill>
                <a:latin typeface="Times New Roman" panose="02020603050405020304" pitchFamily="18" charset="0"/>
                <a:cs typeface="Times New Roman" panose="02020603050405020304" pitchFamily="18" charset="0"/>
              </a:rPr>
              <a:t>với</a:t>
            </a:r>
            <a:r>
              <a:rPr lang="en-US" sz="3500" dirty="0">
                <a:solidFill>
                  <a:srgbClr val="00206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a:t>
            </a:r>
          </a:p>
          <a:p>
            <a:pPr indent="457200" algn="just"/>
            <a:endParaRPr lang="en-US" sz="2400" dirty="0">
              <a:solidFill>
                <a:schemeClr val="tx1"/>
              </a:solidFill>
            </a:endParaRPr>
          </a:p>
        </p:txBody>
      </p:sp>
    </p:spTree>
    <p:extLst>
      <p:ext uri="{BB962C8B-B14F-4D97-AF65-F5344CB8AC3E}">
        <p14:creationId xmlns:p14="http://schemas.microsoft.com/office/powerpoint/2010/main" val="260281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path" presetSubtype="0" accel="50000" decel="50000" fill="hold" nodeType="withEffect">
                                  <p:stCondLst>
                                    <p:cond delay="0"/>
                                  </p:stCondLst>
                                  <p:childTnLst>
                                    <p:animMotion origin="layout" path="M -0.03515 0.25393 C -0.03255 0.15972 -0.02396 0.09259 -0.01536 0.09259 C -0.00677 0.09259 0.00065 0.15972 0.003 0.25393 C 0.00664 0.15972 0.01419 0.09259 0.02266 0.09259 C 0.03151 0.09259 0.03854 0.15972 0.04089 0.25393 C 0.04453 0.15972 0.05183 0.09259 0.06055 0.09259 C 0.06914 0.09259 0.07787 0.15972 0.08021 0.25393 C 0.08255 0.15972 0.08985 0.09259 0.09987 0.09259 C 0.10729 0.09259 0.11589 0.15972 0.11823 0.25393 C 0.12071 0.15972 0.12917 0.09259 0.13802 0.09259 C 0.14662 0.09259 0.15391 0.15972 0.15638 0.25393 C 0.16003 0.15972 0.16745 0.09259 0.17604 0.09259 C 0.18477 0.09259 0.19206 0.15972 0.19584 0.25393 C 0.19818 0.15972 0.20547 0.09259 0.21419 0.09259 C 0.22266 0.09259 0.23138 0.15972 0.23386 0.25393 C 0.2362 0.15972 0.24362 0.09259 0.25339 0.09259 C 0.26211 0.09259 0.2694 0.15972 0.27201 0.25393 " pathEditMode="relative" rAng="0" ptsTypes="AAAAAAAAAAAAAAAAA">
                                      <p:cBhvr>
                                        <p:cTn id="6" dur="7500" fill="hold"/>
                                        <p:tgtEl>
                                          <p:spTgt spid="11"/>
                                        </p:tgtEl>
                                        <p:attrNameLst>
                                          <p:attrName>ppt_x</p:attrName>
                                          <p:attrName>ppt_y</p:attrName>
                                        </p:attrNameLst>
                                      </p:cBhvr>
                                      <p:rCtr x="15352" y="-8079"/>
                                    </p:animMotion>
                                  </p:childTnLst>
                                </p:cTn>
                              </p:par>
                              <p:par>
                                <p:cTn id="7" presetID="60" presetClass="path" presetSubtype="0" accel="50000" decel="50000" fill="hold" nodeType="withEffect">
                                  <p:stCondLst>
                                    <p:cond delay="0"/>
                                  </p:stCondLst>
                                  <p:childTnLst>
                                    <p:animMotion origin="layout" path="M 0.03829 -0.02037 C 0.04076 0.03264 0.04753 0.10672 0.07175 0.10556 C 0.10677 0.10556 0.10938 -0.14236 0.15092 -0.14328 C 0.18868 -0.14328 0.16849 0.07362 0.20469 0.07269 C 0.24245 0.07269 0.2224 -0.08425 0.26289 -0.08425 C 0.29909 -0.08425 0.27878 0.02153 0.3112 0.02153 C 0.34206 0.02153 0.32592 -0.05925 0.3543 -0.05925 C 0.37032 -0.05925 0.37188 -0.03726 0.37305 -0.02037 " pathEditMode="relative" rAng="0" ptsTypes="AAAAAAAA">
                                      <p:cBhvr>
                                        <p:cTn id="8" dur="7500" fill="hold"/>
                                        <p:tgtEl>
                                          <p:spTgt spid="8"/>
                                        </p:tgtEl>
                                        <p:attrNameLst>
                                          <p:attrName>ppt_x</p:attrName>
                                          <p:attrName>ppt_y</p:attrName>
                                        </p:attrNameLst>
                                      </p:cBhvr>
                                      <p:rCtr x="16732" y="139"/>
                                    </p:animMotion>
                                  </p:childTnLst>
                                </p:cTn>
                              </p:par>
                              <p:par>
                                <p:cTn id="9" presetID="35" presetClass="path" presetSubtype="0" accel="50000" decel="50000" fill="hold" nodeType="withEffect">
                                  <p:stCondLst>
                                    <p:cond delay="0"/>
                                  </p:stCondLst>
                                  <p:childTnLst>
                                    <p:animMotion origin="layout" path="M 0.08502 0.02291 L -0.16341 -0.00787 " pathEditMode="relative" rAng="0" ptsTypes="AA">
                                      <p:cBhvr>
                                        <p:cTn id="10" dur="7500" fill="hold"/>
                                        <p:tgtEl>
                                          <p:spTgt spid="9"/>
                                        </p:tgtEl>
                                        <p:attrNameLst>
                                          <p:attrName>ppt_x</p:attrName>
                                          <p:attrName>ppt_y</p:attrName>
                                        </p:attrNameLst>
                                      </p:cBhvr>
                                      <p:rCtr x="-12422" y="-1551"/>
                                    </p:animMotion>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
            <a:ext cx="12192000" cy="6688836"/>
          </a:xfrm>
          <a:prstGeom prst="rect">
            <a:avLst/>
          </a:prstGeom>
        </p:spPr>
      </p:pic>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35846" y1="75731" x2="35846" y2="75731"/>
                        <a14:foregroundMark x1="37615" y1="79789" x2="37615" y2="79789"/>
                        <a14:foregroundMark x1="38538" y1="86445" x2="38538" y2="86445"/>
                        <a14:foregroundMark x1="42385" y1="86120" x2="42385" y2="86120"/>
                        <a14:foregroundMark x1="51385" y1="74432" x2="51385" y2="74432"/>
                        <a14:foregroundMark x1="64923" y1="32062" x2="64923" y2="32062"/>
                      </a14:backgroundRemoval>
                    </a14:imgEffect>
                  </a14:imgLayer>
                </a14:imgProps>
              </a:ext>
              <a:ext uri="{28A0092B-C50C-407E-A947-70E740481C1C}">
                <a14:useLocalDpi xmlns:a14="http://schemas.microsoft.com/office/drawing/2010/main" val="0"/>
              </a:ext>
            </a:extLst>
          </a:blip>
          <a:stretch>
            <a:fillRect/>
          </a:stretch>
        </p:blipFill>
        <p:spPr>
          <a:xfrm>
            <a:off x="2391118" y="3930402"/>
            <a:ext cx="2956956" cy="292759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H="1" flipV="1">
            <a:off x="971458" y="3102757"/>
            <a:ext cx="2839319" cy="266304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0211" y="108936"/>
            <a:ext cx="6553473" cy="5143341"/>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7867" y="703644"/>
            <a:ext cx="2192977" cy="3087584"/>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1129" y="3467110"/>
            <a:ext cx="2987522" cy="2854500"/>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7080" y="842819"/>
            <a:ext cx="2192977" cy="3087584"/>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231" y="653027"/>
            <a:ext cx="2192977" cy="3087584"/>
          </a:xfrm>
          <a:prstGeom prst="rect">
            <a:avLst/>
          </a:prstGeom>
        </p:spPr>
      </p:pic>
      <p:grpSp>
        <p:nvGrpSpPr>
          <p:cNvPr id="14" name="Group 13"/>
          <p:cNvGrpSpPr/>
          <p:nvPr/>
        </p:nvGrpSpPr>
        <p:grpSpPr>
          <a:xfrm>
            <a:off x="5426984" y="2943224"/>
            <a:ext cx="3045504" cy="2253443"/>
            <a:chOff x="7317399" y="365107"/>
            <a:chExt cx="3418759" cy="2746229"/>
          </a:xfrm>
        </p:grpSpPr>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79" r="99526">
                          <a14:foregroundMark x1="39415" y1="13846" x2="39415" y2="13846"/>
                          <a14:foregroundMark x1="37915" y1="16231" x2="37915" y2="16231"/>
                          <a14:foregroundMark x1="36019" y1="17385" x2="36019" y2="17385"/>
                          <a14:foregroundMark x1="33570" y1="18615" x2="33570" y2="18615"/>
                          <a14:foregroundMark x1="41311" y1="15308" x2="41311" y2="15308"/>
                          <a14:foregroundMark x1="44392" y1="17077" x2="44392" y2="17077"/>
                          <a14:foregroundMark x1="38547" y1="23692" x2="38547" y2="23692"/>
                          <a14:foregroundMark x1="43760" y1="20385" x2="43760" y2="20385"/>
                          <a14:foregroundMark x1="35703" y1="15000" x2="35703" y2="15000"/>
                          <a14:foregroundMark x1="32701" y1="16538" x2="32701" y2="16538"/>
                          <a14:foregroundMark x1="33570" y1="21615" x2="33570" y2="21615"/>
                          <a14:foregroundMark x1="35703" y1="23692" x2="35703" y2="23692"/>
                        </a14:backgroundRemoval>
                      </a14:imgEffect>
                    </a14:imgLayer>
                  </a14:imgProps>
                </a:ext>
                <a:ext uri="{28A0092B-C50C-407E-A947-70E740481C1C}">
                  <a14:useLocalDpi xmlns:a14="http://schemas.microsoft.com/office/drawing/2010/main" val="0"/>
                </a:ext>
              </a:extLst>
            </a:blip>
            <a:stretch>
              <a:fillRect/>
            </a:stretch>
          </p:blipFill>
          <p:spPr>
            <a:xfrm flipH="1">
              <a:off x="7707086" y="906191"/>
              <a:ext cx="3029072" cy="2205145"/>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648" r="99676"/>
                      </a14:imgEffect>
                    </a14:imgLayer>
                  </a14:imgProps>
                </a:ext>
                <a:ext uri="{28A0092B-C50C-407E-A947-70E740481C1C}">
                  <a14:useLocalDpi xmlns:a14="http://schemas.microsoft.com/office/drawing/2010/main" val="0"/>
                </a:ext>
              </a:extLst>
            </a:blip>
            <a:stretch>
              <a:fillRect/>
            </a:stretch>
          </p:blipFill>
          <p:spPr>
            <a:xfrm>
              <a:off x="7317399" y="365107"/>
              <a:ext cx="1894694" cy="2215738"/>
            </a:xfrm>
            <a:prstGeom prst="rect">
              <a:avLst/>
            </a:prstGeom>
          </p:spPr>
        </p:pic>
      </p:grpSp>
      <p:pic>
        <p:nvPicPr>
          <p:cNvPr id="8" name="Picture 7"/>
          <p:cNvPicPr>
            <a:picLocks noChangeAspect="1"/>
          </p:cNvPicPr>
          <p:nvPr/>
        </p:nvPicPr>
        <p:blipFill>
          <a:blip r:embed="rId12" cstate="print">
            <a:extLst>
              <a:ext uri="{BEBA8EAE-BF5A-486C-A8C5-ECC9F3942E4B}">
                <a14:imgProps xmlns:a14="http://schemas.microsoft.com/office/drawing/2010/main">
                  <a14:imgLayer r:embed="rId9">
                    <a14:imgEffect>
                      <a14:backgroundRemoval t="0" b="100000" l="79" r="99526">
                        <a14:foregroundMark x1="39415" y1="13846" x2="39415" y2="13846"/>
                        <a14:foregroundMark x1="37915" y1="16231" x2="37915" y2="16231"/>
                        <a14:foregroundMark x1="36019" y1="17385" x2="36019" y2="17385"/>
                        <a14:foregroundMark x1="33570" y1="18615" x2="33570" y2="18615"/>
                        <a14:foregroundMark x1="41311" y1="15308" x2="41311" y2="15308"/>
                        <a14:foregroundMark x1="44392" y1="17077" x2="44392" y2="17077"/>
                        <a14:foregroundMark x1="38547" y1="23692" x2="38547" y2="23692"/>
                        <a14:foregroundMark x1="43760" y1="20385" x2="43760" y2="20385"/>
                        <a14:foregroundMark x1="35703" y1="15000" x2="35703" y2="15000"/>
                        <a14:foregroundMark x1="32701" y1="16538" x2="32701" y2="16538"/>
                        <a14:foregroundMark x1="33570" y1="21615" x2="33570" y2="21615"/>
                        <a14:foregroundMark x1="35703" y1="23692" x2="35703" y2="23692"/>
                      </a14:backgroundRemoval>
                    </a14:imgEffect>
                  </a14:imgLayer>
                </a14:imgProps>
              </a:ext>
              <a:ext uri="{28A0092B-C50C-407E-A947-70E740481C1C}">
                <a14:useLocalDpi xmlns:a14="http://schemas.microsoft.com/office/drawing/2010/main" val="0"/>
              </a:ext>
            </a:extLst>
          </a:blip>
          <a:stretch>
            <a:fillRect/>
          </a:stretch>
        </p:blipFill>
        <p:spPr>
          <a:xfrm>
            <a:off x="9295734" y="3929062"/>
            <a:ext cx="2473160" cy="2214563"/>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487" y="5220743"/>
            <a:ext cx="2931704" cy="1637012"/>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50880" y="4372271"/>
            <a:ext cx="3142134" cy="2457769"/>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68933" y="5241799"/>
            <a:ext cx="2931704" cy="1637012"/>
          </a:xfrm>
          <a:prstGeom prst="rect">
            <a:avLst/>
          </a:prstGeom>
        </p:spPr>
      </p:pic>
      <p:pic>
        <p:nvPicPr>
          <p:cNvPr id="24" name="Picture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59973" y="3768083"/>
            <a:ext cx="3142134" cy="2457769"/>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13928" y="-1271588"/>
            <a:ext cx="3116397" cy="5043487"/>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49924" y="-1005552"/>
            <a:ext cx="4168093" cy="4851071"/>
          </a:xfrm>
          <a:prstGeom prst="rect">
            <a:avLst/>
          </a:prstGeom>
        </p:spPr>
      </p:pic>
      <p:pic>
        <p:nvPicPr>
          <p:cNvPr id="28" name="Picture 2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92180" y="-443237"/>
            <a:ext cx="4168093" cy="4851071"/>
          </a:xfrm>
          <a:prstGeom prst="rect">
            <a:avLst/>
          </a:prstGeom>
        </p:spPr>
      </p:pic>
      <p:sp>
        <p:nvSpPr>
          <p:cNvPr id="2" name="Cloud 1">
            <a:extLst>
              <a:ext uri="{FF2B5EF4-FFF2-40B4-BE49-F238E27FC236}">
                <a16:creationId xmlns:a16="http://schemas.microsoft.com/office/drawing/2014/main" id="{EC2221D4-1FE9-75CE-2118-63F28ADB74BB}"/>
              </a:ext>
            </a:extLst>
          </p:cNvPr>
          <p:cNvSpPr/>
          <p:nvPr/>
        </p:nvSpPr>
        <p:spPr>
          <a:xfrm>
            <a:off x="0" y="-339436"/>
            <a:ext cx="12192000" cy="3425537"/>
          </a:xfrm>
          <a:prstGeom prst="cloud">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457200" algn="just"/>
            <a:r>
              <a:rPr lang="vi-VN" sz="3500" dirty="0">
                <a:solidFill>
                  <a:schemeClr val="tx1"/>
                </a:solidFill>
                <a:effectLst/>
                <a:latin typeface="Times New Roman" panose="02020603050405020304" pitchFamily="18" charset="0"/>
                <a:ea typeface="Calibri" panose="020F0502020204030204" pitchFamily="34" charset="0"/>
              </a:rPr>
              <a:t>Thấy bạn kêu cứu, vịt con vội lao nhanh vào bờ, cõng bạn ra giữa </a:t>
            </a:r>
            <a:r>
              <a:rPr lang="vi-VN" sz="3500" dirty="0" smtClean="0">
                <a:solidFill>
                  <a:schemeClr val="tx1"/>
                </a:solidFill>
                <a:effectLst/>
                <a:latin typeface="Times New Roman" panose="02020603050405020304" pitchFamily="18" charset="0"/>
                <a:ea typeface="Calibri" panose="020F0502020204030204" pitchFamily="34" charset="0"/>
              </a:rPr>
              <a:t>ao.Cáo </a:t>
            </a:r>
            <a:r>
              <a:rPr lang="vi-VN" sz="3500" dirty="0">
                <a:solidFill>
                  <a:schemeClr val="tx1"/>
                </a:solidFill>
                <a:effectLst/>
                <a:latin typeface="Times New Roman" panose="02020603050405020304" pitchFamily="18" charset="0"/>
                <a:ea typeface="Calibri" panose="020F0502020204030204" pitchFamily="34" charset="0"/>
              </a:rPr>
              <a:t>ta rất thèm thuồng nhưng đành liếm mép bỏ đi. Vịt con còn mò tôm tép cho gà con ăn. Gà con thấy rất ân hận vì mình đã đuổi bạn</a:t>
            </a:r>
            <a:r>
              <a:rPr lang="vi-VN" sz="3500" dirty="0" smtClean="0">
                <a:solidFill>
                  <a:schemeClr val="tx1"/>
                </a:solidFill>
                <a:effectLst/>
                <a:latin typeface="Times New Roman" panose="02020603050405020304" pitchFamily="18" charset="0"/>
                <a:ea typeface="Calibri" panose="020F0502020204030204" pitchFamily="34" charset="0"/>
              </a:rPr>
              <a:t>.</a:t>
            </a:r>
            <a:r>
              <a:rPr lang="en-US" sz="3500" dirty="0" smtClean="0">
                <a:solidFill>
                  <a:schemeClr val="tx1"/>
                </a:solidFill>
                <a:effectLst/>
                <a:latin typeface="Times New Roman" panose="02020603050405020304" pitchFamily="18" charset="0"/>
                <a:ea typeface="Calibri" panose="020F0502020204030204" pitchFamily="34" charset="0"/>
              </a:rPr>
              <a:t> </a:t>
            </a:r>
            <a:endParaRPr lang="en-US" sz="3500" dirty="0">
              <a:solidFill>
                <a:schemeClr val="tx1"/>
              </a:solidFill>
            </a:endParaRPr>
          </a:p>
        </p:txBody>
      </p:sp>
    </p:spTree>
    <p:extLst>
      <p:ext uri="{BB962C8B-B14F-4D97-AF65-F5344CB8AC3E}">
        <p14:creationId xmlns:p14="http://schemas.microsoft.com/office/powerpoint/2010/main" val="118471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75E-6 1.11022E-16 L -0.23997 0.04167 " pathEditMode="relative" rAng="0" ptsTypes="AA">
                                      <p:cBhvr>
                                        <p:cTn id="6" dur="3000" fill="hold"/>
                                        <p:tgtEl>
                                          <p:spTgt spid="8"/>
                                        </p:tgtEl>
                                        <p:attrNameLst>
                                          <p:attrName>ppt_x</p:attrName>
                                          <p:attrName>ppt_y</p:attrName>
                                        </p:attrNameLst>
                                      </p:cBhvr>
                                      <p:rCtr x="-12005" y="2083"/>
                                    </p:animMotion>
                                  </p:childTnLst>
                                </p:cTn>
                              </p:par>
                              <p:par>
                                <p:cTn id="7" presetID="63" presetClass="path" presetSubtype="0" accel="50000" decel="50000" fill="hold" nodeType="withEffect">
                                  <p:stCondLst>
                                    <p:cond delay="0"/>
                                  </p:stCondLst>
                                  <p:childTnLst>
                                    <p:animMotion origin="layout" path="M 2.29167E-6 1.48148E-6 L 0.12174 0.01412 " pathEditMode="relative" rAng="0" ptsTypes="AA">
                                      <p:cBhvr>
                                        <p:cTn id="8" dur="3000" fill="hold"/>
                                        <p:tgtEl>
                                          <p:spTgt spid="7"/>
                                        </p:tgtEl>
                                        <p:attrNameLst>
                                          <p:attrName>ppt_x</p:attrName>
                                          <p:attrName>ppt_y</p:attrName>
                                        </p:attrNameLst>
                                      </p:cBhvr>
                                      <p:rCtr x="6081" y="694"/>
                                    </p:animMotion>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8"/>
                                        </p:tgtEl>
                                        <p:attrNameLst>
                                          <p:attrName>r</p:attrName>
                                        </p:attrNameLst>
                                      </p:cBhvr>
                                    </p:animRot>
                                    <p:animRot by="-240000">
                                      <p:cBhvr>
                                        <p:cTn id="17" dur="200" fill="hold">
                                          <p:stCondLst>
                                            <p:cond delay="200"/>
                                          </p:stCondLst>
                                        </p:cTn>
                                        <p:tgtEl>
                                          <p:spTgt spid="8"/>
                                        </p:tgtEl>
                                        <p:attrNameLst>
                                          <p:attrName>r</p:attrName>
                                        </p:attrNameLst>
                                      </p:cBhvr>
                                    </p:animRot>
                                    <p:animRot by="240000">
                                      <p:cBhvr>
                                        <p:cTn id="18" dur="200" fill="hold">
                                          <p:stCondLst>
                                            <p:cond delay="400"/>
                                          </p:stCondLst>
                                        </p:cTn>
                                        <p:tgtEl>
                                          <p:spTgt spid="8"/>
                                        </p:tgtEl>
                                        <p:attrNameLst>
                                          <p:attrName>r</p:attrName>
                                        </p:attrNameLst>
                                      </p:cBhvr>
                                    </p:animRot>
                                    <p:animRot by="-240000">
                                      <p:cBhvr>
                                        <p:cTn id="19" dur="200" fill="hold">
                                          <p:stCondLst>
                                            <p:cond delay="600"/>
                                          </p:stCondLst>
                                        </p:cTn>
                                        <p:tgtEl>
                                          <p:spTgt spid="8"/>
                                        </p:tgtEl>
                                        <p:attrNameLst>
                                          <p:attrName>r</p:attrName>
                                        </p:attrNameLst>
                                      </p:cBhvr>
                                    </p:animRot>
                                    <p:animRot by="120000">
                                      <p:cBhvr>
                                        <p:cTn id="20" dur="200" fill="hold">
                                          <p:stCondLst>
                                            <p:cond delay="800"/>
                                          </p:stCondLst>
                                        </p:cTn>
                                        <p:tgtEl>
                                          <p:spTgt spid="8"/>
                                        </p:tgtEl>
                                        <p:attrNameLst>
                                          <p:attrName>r</p:attrName>
                                        </p:attrNameLst>
                                      </p:cBhvr>
                                    </p:animRot>
                                  </p:childTnLst>
                                </p:cTn>
                              </p:par>
                            </p:childTnLst>
                          </p:cTn>
                        </p:par>
                        <p:par>
                          <p:cTn id="21" fill="hold">
                            <p:stCondLst>
                              <p:cond delay="3000"/>
                            </p:stCondLst>
                            <p:childTnLst>
                              <p:par>
                                <p:cTn id="22" presetID="10" presetClass="exit" presetSubtype="0" fill="hold" nodeType="after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63" presetClass="path" presetSubtype="0" accel="50000" decel="50000" fill="hold" nodeType="withEffect">
                                  <p:stCondLst>
                                    <p:cond delay="0"/>
                                  </p:stCondLst>
                                  <p:childTnLst>
                                    <p:animMotion origin="layout" path="M 0 0 L 0.25 0 E" pathEditMode="relative" ptsTypes="">
                                      <p:cBhvr>
                                        <p:cTn id="32" dur="3000" fill="hold"/>
                                        <p:tgtEl>
                                          <p:spTgt spid="14"/>
                                        </p:tgtEl>
                                        <p:attrNameLst>
                                          <p:attrName>ppt_x</p:attrName>
                                          <p:attrName>ppt_y</p:attrName>
                                        </p:attrNameLst>
                                      </p:cBhvr>
                                    </p:animMotion>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4"/>
                                        </p:tgtEl>
                                        <p:attrNameLst>
                                          <p:attrName>r</p:attrName>
                                        </p:attrNameLst>
                                      </p:cBhvr>
                                    </p:animRot>
                                    <p:animRot by="-240000">
                                      <p:cBhvr>
                                        <p:cTn id="35" dur="200" fill="hold">
                                          <p:stCondLst>
                                            <p:cond delay="200"/>
                                          </p:stCondLst>
                                        </p:cTn>
                                        <p:tgtEl>
                                          <p:spTgt spid="14"/>
                                        </p:tgtEl>
                                        <p:attrNameLst>
                                          <p:attrName>r</p:attrName>
                                        </p:attrNameLst>
                                      </p:cBhvr>
                                    </p:animRot>
                                    <p:animRot by="240000">
                                      <p:cBhvr>
                                        <p:cTn id="36" dur="200" fill="hold">
                                          <p:stCondLst>
                                            <p:cond delay="400"/>
                                          </p:stCondLst>
                                        </p:cTn>
                                        <p:tgtEl>
                                          <p:spTgt spid="14"/>
                                        </p:tgtEl>
                                        <p:attrNameLst>
                                          <p:attrName>r</p:attrName>
                                        </p:attrNameLst>
                                      </p:cBhvr>
                                    </p:animRot>
                                    <p:animRot by="-240000">
                                      <p:cBhvr>
                                        <p:cTn id="37" dur="200" fill="hold">
                                          <p:stCondLst>
                                            <p:cond delay="600"/>
                                          </p:stCondLst>
                                        </p:cTn>
                                        <p:tgtEl>
                                          <p:spTgt spid="14"/>
                                        </p:tgtEl>
                                        <p:attrNameLst>
                                          <p:attrName>r</p:attrName>
                                        </p:attrNameLst>
                                      </p:cBhvr>
                                    </p:animRot>
                                    <p:animRot by="120000">
                                      <p:cBhvr>
                                        <p:cTn id="38" dur="200" fill="hold">
                                          <p:stCondLst>
                                            <p:cond delay="800"/>
                                          </p:stCondLst>
                                        </p:cTn>
                                        <p:tgtEl>
                                          <p:spTgt spid="14"/>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15"/>
                                        </p:tgtEl>
                                        <p:attrNameLst>
                                          <p:attrName>r</p:attrName>
                                        </p:attrNameLst>
                                      </p:cBhvr>
                                    </p:animRot>
                                    <p:animRot by="-240000">
                                      <p:cBhvr>
                                        <p:cTn id="41" dur="200" fill="hold">
                                          <p:stCondLst>
                                            <p:cond delay="200"/>
                                          </p:stCondLst>
                                        </p:cTn>
                                        <p:tgtEl>
                                          <p:spTgt spid="15"/>
                                        </p:tgtEl>
                                        <p:attrNameLst>
                                          <p:attrName>r</p:attrName>
                                        </p:attrNameLst>
                                      </p:cBhvr>
                                    </p:animRot>
                                    <p:animRot by="240000">
                                      <p:cBhvr>
                                        <p:cTn id="42" dur="200" fill="hold">
                                          <p:stCondLst>
                                            <p:cond delay="400"/>
                                          </p:stCondLst>
                                        </p:cTn>
                                        <p:tgtEl>
                                          <p:spTgt spid="15"/>
                                        </p:tgtEl>
                                        <p:attrNameLst>
                                          <p:attrName>r</p:attrName>
                                        </p:attrNameLst>
                                      </p:cBhvr>
                                    </p:animRot>
                                    <p:animRot by="-240000">
                                      <p:cBhvr>
                                        <p:cTn id="43" dur="200" fill="hold">
                                          <p:stCondLst>
                                            <p:cond delay="600"/>
                                          </p:stCondLst>
                                        </p:cTn>
                                        <p:tgtEl>
                                          <p:spTgt spid="15"/>
                                        </p:tgtEl>
                                        <p:attrNameLst>
                                          <p:attrName>r</p:attrName>
                                        </p:attrNameLst>
                                      </p:cBhvr>
                                    </p:animRot>
                                    <p:animRot by="120000">
                                      <p:cBhvr>
                                        <p:cTn id="44" dur="200" fill="hold">
                                          <p:stCondLst>
                                            <p:cond delay="800"/>
                                          </p:stCondLst>
                                        </p:cTn>
                                        <p:tgtEl>
                                          <p:spTgt spid="15"/>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5"/>
                                        </p:tgtEl>
                                      </p:cBhvr>
                                    </p:animEffect>
                                    <p:set>
                                      <p:cBhvr>
                                        <p:cTn id="49" dur="1" fill="hold">
                                          <p:stCondLst>
                                            <p:cond delay="499"/>
                                          </p:stCondLst>
                                        </p:cTn>
                                        <p:tgtEl>
                                          <p:spTgt spid="1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35" presetClass="path" presetSubtype="0" accel="50000" decel="50000" fill="hold" nodeType="withEffect">
                                  <p:stCondLst>
                                    <p:cond delay="0"/>
                                  </p:stCondLst>
                                  <p:childTnLst>
                                    <p:animMotion origin="layout" path="M -3.75E-6 2.22222E-6 L -0.2957 0.00347 " pathEditMode="relative" rAng="0" ptsTypes="AA">
                                      <p:cBhvr>
                                        <p:cTn id="54" dur="2000" fill="hold"/>
                                        <p:tgtEl>
                                          <p:spTgt spid="10"/>
                                        </p:tgtEl>
                                        <p:attrNameLst>
                                          <p:attrName>ppt_x</p:attrName>
                                          <p:attrName>ppt_y</p:attrName>
                                        </p:attrNameLst>
                                      </p:cBhvr>
                                      <p:rCtr x="-14792" y="162"/>
                                    </p:animMotion>
                                  </p:childTnLst>
                                </p:cTn>
                              </p:par>
                              <p:par>
                                <p:cTn id="55" presetID="32" presetClass="emph" presetSubtype="0" repeatCount="indefinite" fill="hold" nodeType="withEffect">
                                  <p:stCondLst>
                                    <p:cond delay="0"/>
                                  </p:stCondLst>
                                  <p:childTnLst>
                                    <p:animRot by="120000">
                                      <p:cBhvr>
                                        <p:cTn id="56" dur="100" fill="hold">
                                          <p:stCondLst>
                                            <p:cond delay="0"/>
                                          </p:stCondLst>
                                        </p:cTn>
                                        <p:tgtEl>
                                          <p:spTgt spid="10"/>
                                        </p:tgtEl>
                                        <p:attrNameLst>
                                          <p:attrName>r</p:attrName>
                                        </p:attrNameLst>
                                      </p:cBhvr>
                                    </p:animRot>
                                    <p:animRot by="-240000">
                                      <p:cBhvr>
                                        <p:cTn id="57" dur="200" fill="hold">
                                          <p:stCondLst>
                                            <p:cond delay="200"/>
                                          </p:stCondLst>
                                        </p:cTn>
                                        <p:tgtEl>
                                          <p:spTgt spid="10"/>
                                        </p:tgtEl>
                                        <p:attrNameLst>
                                          <p:attrName>r</p:attrName>
                                        </p:attrNameLst>
                                      </p:cBhvr>
                                    </p:animRot>
                                    <p:animRot by="240000">
                                      <p:cBhvr>
                                        <p:cTn id="58" dur="200" fill="hold">
                                          <p:stCondLst>
                                            <p:cond delay="400"/>
                                          </p:stCondLst>
                                        </p:cTn>
                                        <p:tgtEl>
                                          <p:spTgt spid="10"/>
                                        </p:tgtEl>
                                        <p:attrNameLst>
                                          <p:attrName>r</p:attrName>
                                        </p:attrNameLst>
                                      </p:cBhvr>
                                    </p:animRot>
                                    <p:animRot by="-240000">
                                      <p:cBhvr>
                                        <p:cTn id="59" dur="200" fill="hold">
                                          <p:stCondLst>
                                            <p:cond delay="600"/>
                                          </p:stCondLst>
                                        </p:cTn>
                                        <p:tgtEl>
                                          <p:spTgt spid="10"/>
                                        </p:tgtEl>
                                        <p:attrNameLst>
                                          <p:attrName>r</p:attrName>
                                        </p:attrNameLst>
                                      </p:cBhvr>
                                    </p:animRot>
                                    <p:animRot by="120000">
                                      <p:cBhvr>
                                        <p:cTn id="6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1111</TotalTime>
  <Words>464</Words>
  <Application>Microsoft Office PowerPoint</Application>
  <PresentationFormat>Widescreen</PresentationFormat>
  <Paragraphs>41</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Times New Roman</vt:lpstr>
      <vt:lpstr>Trebuchet MS</vt:lpstr>
      <vt:lpstr>UTM Futura Extra</vt:lpstr>
      <vt:lpstr>UTM Spring</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115</cp:revision>
  <dcterms:created xsi:type="dcterms:W3CDTF">2018-11-15T15:24:08Z</dcterms:created>
  <dcterms:modified xsi:type="dcterms:W3CDTF">2023-11-11T02:25:55Z</dcterms:modified>
</cp:coreProperties>
</file>