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  <p:sldMasterId id="2147483712" r:id="rId3"/>
    <p:sldMasterId id="2147483740" r:id="rId4"/>
    <p:sldMasterId id="2147483748" r:id="rId5"/>
    <p:sldMasterId id="2147483762" r:id="rId6"/>
    <p:sldMasterId id="2147483770" r:id="rId7"/>
    <p:sldMasterId id="2147483783" r:id="rId8"/>
  </p:sldMasterIdLst>
  <p:notesMasterIdLst>
    <p:notesMasterId r:id="rId33"/>
  </p:notesMasterIdLst>
  <p:sldIdLst>
    <p:sldId id="320" r:id="rId9"/>
    <p:sldId id="4284" r:id="rId10"/>
    <p:sldId id="298" r:id="rId11"/>
    <p:sldId id="4272" r:id="rId12"/>
    <p:sldId id="4273" r:id="rId13"/>
    <p:sldId id="771" r:id="rId14"/>
    <p:sldId id="4291" r:id="rId15"/>
    <p:sldId id="322" r:id="rId16"/>
    <p:sldId id="344" r:id="rId17"/>
    <p:sldId id="331" r:id="rId18"/>
    <p:sldId id="4260" r:id="rId19"/>
    <p:sldId id="4257" r:id="rId20"/>
    <p:sldId id="310" r:id="rId21"/>
    <p:sldId id="4292" r:id="rId22"/>
    <p:sldId id="309" r:id="rId23"/>
    <p:sldId id="281" r:id="rId24"/>
    <p:sldId id="4278" r:id="rId25"/>
    <p:sldId id="4288" r:id="rId26"/>
    <p:sldId id="266" r:id="rId27"/>
    <p:sldId id="4293" r:id="rId28"/>
    <p:sldId id="4276" r:id="rId29"/>
    <p:sldId id="307" r:id="rId30"/>
    <p:sldId id="4270" r:id="rId31"/>
    <p:sldId id="27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00AC6"/>
    <a:srgbClr val="FFDCB9"/>
    <a:srgbClr val="FF4B94"/>
    <a:srgbClr val="9CD35F"/>
    <a:srgbClr val="B7D69A"/>
    <a:srgbClr val="E6E6E6"/>
    <a:srgbClr val="ADDB7B"/>
    <a:srgbClr val="FFE8D1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74657-DE9D-499B-84DA-2E938D791602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1B0C7-E36E-4759-83D0-23E222EA0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94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5AEFAB8-F75E-89BF-E868-CC3E9180D2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7331D4CF-E538-FED2-2060-84BB30E6F6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D55ABC27-59BD-4159-CEC3-A2F8469C6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B9F9CD-E663-4DE3-81BD-D4A0F69A46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632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8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30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6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48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70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81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0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70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23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49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14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1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27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45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39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03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2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90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12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24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69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51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BB1CE2-C2D9-4C0A-BB3D-FFCCF11A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1F6C6-AF53-4517-808F-1AC250483C43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F9365AF-6723-4B33-9F17-E529758A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C3678D-47C8-4885-9561-239B4885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057A1-D19E-4934-A164-8B9FD83E0A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061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F6D63F4-D292-448E-B357-8BDE5671A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B37FE-C230-4F30-9F84-F9DED06BD903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ED50DB6-A4EA-4417-BA29-823A121E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F0156EA-82DF-4241-AF64-930EA3FB0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2A03B-CFCF-4BCD-B3FF-DC9E598CC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942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C25328-724E-4B90-85CE-51773FE5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974AD-62CD-4C3B-88D4-7B9DBF3019AC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357F3F4-94D8-42B0-8254-1571595B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C2A193A-58EB-48EE-822A-0F0C1E5C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636E5-4DC7-4F19-AED9-9BC2FF7F71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720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225219A-B443-4A9E-9536-AA8EF6EC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C064C-136C-4D37-9DEE-5B198554D1B2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78D5FB-B757-4CA4-8022-F929EE10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808B0E-6419-4A3E-A53B-33098E46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53F3F-3DC1-4350-9B18-FE1413AFE0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347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1D9ED36-EBC8-4B62-8666-DD2B4CB72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2F5D1-400D-4A80-8CEC-75BD786B7803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7FE336E-2E0B-442B-AA99-919F573BF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004D85-E32C-4047-8C3B-1DCC8B90F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E8299-FEE5-44B6-92DF-39D1DBE13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29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3029CE-E17A-424B-9916-F26F5D5A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FB242-887E-4FBD-BBF2-BE5F9D1D0288}" type="datetimeFigureOut">
              <a:rPr lang="zh-CN" altLang="en-US"/>
              <a:pPr>
                <a:defRPr/>
              </a:pPr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8A70D2-2787-4FAB-BE99-9BC24CD4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60920-A994-4807-B3A7-15BC8C7AB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fld id="{1A3B013B-09C3-42E7-9E11-2507EBDF78B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106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0BF02C-00F0-4851-A200-2A46E94A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FB242-887E-4FBD-BBF2-BE5F9D1D0288}" type="datetimeFigureOut">
              <a:rPr lang="zh-CN" altLang="en-US"/>
              <a:pPr>
                <a:defRPr/>
              </a:pPr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3F45CD-8050-48F7-991C-433C342FE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236EEA-9FAF-4BD6-83AC-5DD73B97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fld id="{0AE8D386-20A9-4FD1-B689-D3AB88CA442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54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59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93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4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473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01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325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37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01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684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9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9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91928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97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3F2E508-FD34-4D13-AE08-E172757B6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854C6-082B-45CC-A1F0-41E923A222D5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D8549A0-6AE2-486A-BECC-CD22F2511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6C8E7B-3E93-4957-BCE9-88FF3498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3D2F3-F96B-4C4B-988A-5AACA1B9A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6445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61FF9DD-1894-432F-8616-50905411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69426-BD21-4688-94C4-BDE28495F05C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D13D9E2-75F8-4D87-9C53-CC8625328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6BC403-D416-4AB1-9014-89880066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56788-90E7-4E36-A921-6F05BEC600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814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3D77772-8C51-47E8-A45B-4775B4BE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B9B8A-9996-4949-9461-28C725CD6894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8594EA3-240B-4668-A6A3-BC5021262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ADD24B-C33B-45ED-B932-545D55EE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615BF-5A79-4BD1-AA34-BC4ABD562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617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36183D2-583D-48C5-ACBC-78DE1901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32B64-B600-4661-B7A3-EC143F680771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7D88950-11FD-4649-BB9F-6DA3CFB9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C24453-8E5F-4F67-99D5-2F0BC2198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D9E4C-A9C3-496B-87D0-EB13441033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795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F9A604-7347-46BC-9CFA-8D0F94E6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F6981-22E8-4447-9E39-DF6426BFD0EE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8AA87B-FDF4-4CA9-9B10-B5CC7811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46A5BAA-AD34-496E-9454-4686E97E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11FE3-BBAC-4E6A-B277-36D3055BF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17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4E82D7-B0DE-4093-B083-C05A52265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FB242-887E-4FBD-BBF2-BE5F9D1D0288}" type="datetimeFigureOut">
              <a:rPr lang="zh-CN" altLang="en-US"/>
              <a:pPr>
                <a:defRPr/>
              </a:pPr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334B6F-FABB-4004-9780-BF049C5D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E55F73-8894-48EA-AE77-6A79EC08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fld id="{5EB7A758-016A-4D84-91B0-1BBC9A923A1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1537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3742" indent="0" algn="ctr">
              <a:buNone/>
              <a:defRPr sz="1900"/>
            </a:lvl3pPr>
            <a:lvl4pPr marL="1370931" indent="0" algn="ctr">
              <a:buNone/>
              <a:defRPr sz="1600"/>
            </a:lvl4pPr>
            <a:lvl5pPr marL="1828120" indent="0" algn="ctr">
              <a:buNone/>
              <a:defRPr sz="1600"/>
            </a:lvl5pPr>
            <a:lvl6pPr marL="2285308" indent="0" algn="ctr">
              <a:buNone/>
              <a:defRPr sz="1600"/>
            </a:lvl6pPr>
            <a:lvl7pPr marL="2741862" indent="0" algn="ctr">
              <a:buNone/>
              <a:defRPr sz="1600"/>
            </a:lvl7pPr>
            <a:lvl8pPr marL="3199051" indent="0" algn="ctr">
              <a:buNone/>
              <a:defRPr sz="1600"/>
            </a:lvl8pPr>
            <a:lvl9pPr marL="36562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88812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11317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2579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5121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3742" indent="0">
              <a:buNone/>
              <a:defRPr sz="1900" b="1"/>
            </a:lvl3pPr>
            <a:lvl4pPr marL="1370931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308" indent="0">
              <a:buNone/>
              <a:defRPr sz="1600" b="1"/>
            </a:lvl6pPr>
            <a:lvl7pPr marL="2741862" indent="0">
              <a:buNone/>
              <a:defRPr sz="1600" b="1"/>
            </a:lvl7pPr>
            <a:lvl8pPr marL="3199051" indent="0">
              <a:buNone/>
              <a:defRPr sz="1600" b="1"/>
            </a:lvl8pPr>
            <a:lvl9pPr marL="36562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3742" indent="0">
              <a:buNone/>
              <a:defRPr sz="1900" b="1"/>
            </a:lvl3pPr>
            <a:lvl4pPr marL="1370931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308" indent="0">
              <a:buNone/>
              <a:defRPr sz="1600" b="1"/>
            </a:lvl6pPr>
            <a:lvl7pPr marL="2741862" indent="0">
              <a:buNone/>
              <a:defRPr sz="1600" b="1"/>
            </a:lvl7pPr>
            <a:lvl8pPr marL="3199051" indent="0">
              <a:buNone/>
              <a:defRPr sz="1600" b="1"/>
            </a:lvl8pPr>
            <a:lvl9pPr marL="36562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8883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23771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7979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3742" indent="0">
              <a:buNone/>
              <a:defRPr sz="1200"/>
            </a:lvl3pPr>
            <a:lvl4pPr marL="1370931" indent="0">
              <a:buNone/>
              <a:defRPr sz="1100"/>
            </a:lvl4pPr>
            <a:lvl5pPr marL="1828120" indent="0">
              <a:buNone/>
              <a:defRPr sz="1100"/>
            </a:lvl5pPr>
            <a:lvl6pPr marL="2285308" indent="0">
              <a:buNone/>
              <a:defRPr sz="1100"/>
            </a:lvl6pPr>
            <a:lvl7pPr marL="2741862" indent="0">
              <a:buNone/>
              <a:defRPr sz="1100"/>
            </a:lvl7pPr>
            <a:lvl8pPr marL="3199051" indent="0">
              <a:buNone/>
              <a:defRPr sz="1100"/>
            </a:lvl8pPr>
            <a:lvl9pPr marL="365623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6520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3742" indent="0">
              <a:buNone/>
              <a:defRPr sz="2400"/>
            </a:lvl3pPr>
            <a:lvl4pPr marL="1370931" indent="0">
              <a:buNone/>
              <a:defRPr sz="2000"/>
            </a:lvl4pPr>
            <a:lvl5pPr marL="1828120" indent="0">
              <a:buNone/>
              <a:defRPr sz="2000"/>
            </a:lvl5pPr>
            <a:lvl6pPr marL="2285308" indent="0">
              <a:buNone/>
              <a:defRPr sz="2000"/>
            </a:lvl6pPr>
            <a:lvl7pPr marL="2741862" indent="0">
              <a:buNone/>
              <a:defRPr sz="2000"/>
            </a:lvl7pPr>
            <a:lvl8pPr marL="3199051" indent="0">
              <a:buNone/>
              <a:defRPr sz="2000"/>
            </a:lvl8pPr>
            <a:lvl9pPr marL="365623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3742" indent="0">
              <a:buNone/>
              <a:defRPr sz="1200"/>
            </a:lvl3pPr>
            <a:lvl4pPr marL="1370931" indent="0">
              <a:buNone/>
              <a:defRPr sz="1100"/>
            </a:lvl4pPr>
            <a:lvl5pPr marL="1828120" indent="0">
              <a:buNone/>
              <a:defRPr sz="1100"/>
            </a:lvl5pPr>
            <a:lvl6pPr marL="2285308" indent="0">
              <a:buNone/>
              <a:defRPr sz="1100"/>
            </a:lvl6pPr>
            <a:lvl7pPr marL="2741862" indent="0">
              <a:buNone/>
              <a:defRPr sz="1100"/>
            </a:lvl7pPr>
            <a:lvl8pPr marL="3199051" indent="0">
              <a:buNone/>
              <a:defRPr sz="1100"/>
            </a:lvl8pPr>
            <a:lvl9pPr marL="365623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096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639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06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/>
          <p:cNvSpPr txBox="1">
            <a:spLocks noGrp="1"/>
          </p:cNvSpPr>
          <p:nvPr>
            <p:ph type="ctrTitle"/>
          </p:nvPr>
        </p:nvSpPr>
        <p:spPr>
          <a:xfrm flipH="1">
            <a:off x="6656467" y="913373"/>
            <a:ext cx="4577200" cy="1689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subTitle" idx="1"/>
          </p:nvPr>
        </p:nvSpPr>
        <p:spPr>
          <a:xfrm flipH="1">
            <a:off x="7762812" y="3017200"/>
            <a:ext cx="3485200" cy="1478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9251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314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29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589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523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927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458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3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46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15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485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30CCA-3CD1-4339-9C26-36D8C69F337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DC97A-5FA6-436C-AAF7-9D2F6A9DD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21D3E-9DED-4451-ADA7-5D85214325C8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35F1F-55EF-454E-9F6D-0E5A85974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0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4D30-42DC-4542-81D3-4F58E777823E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A429-E65A-414F-8F01-96CAD2782B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3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878C40-AE04-451E-9E1A-822FD5D6D7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E5C9417-BC46-452F-86F0-58ECFC4A34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3E8F1-4A30-4380-BDFC-C56E702033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629591-3945-4FCD-AB6D-80A43138EB52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AD1D1-AFCA-4C2B-8253-47140F395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35DB1-82A8-4C28-94D4-61BDED215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29292"/>
                </a:solidFill>
              </a:defRPr>
            </a:lvl1pPr>
          </a:lstStyle>
          <a:p>
            <a:fld id="{EA71BFC9-8FDF-4B2F-AFA1-8D1C477DC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81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5EC1E-2488-40D5-A1B2-5047592D20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0FF63-FA77-492A-9971-D92CC8F0E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8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405D80E-EC80-47D5-B777-F070B83BD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75A2B32-B75C-45AA-8E7B-15ECC8CDA7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6EB7A-8993-4D75-9F18-A59328667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9E1745-88F7-4A53-A517-48DD6DA7D36D}" type="datetime1">
              <a:rPr lang="en-US"/>
              <a:pPr>
                <a:defRPr/>
              </a:pPr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19E90-5586-47EE-8E82-CA807714B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1D184-4526-4F67-906C-7E576327B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29292"/>
                </a:solidFill>
              </a:defRPr>
            </a:lvl1pPr>
          </a:lstStyle>
          <a:p>
            <a:fld id="{65459B9F-D2CD-4D9B-876B-8DAA4F3E0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94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9" r:id="rId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Jovis-BebasNeueBold-San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5AE9-ADD2-421D-8A78-26D6F1242852}" type="datetimeFigureOut">
              <a:rPr lang="vi-VN" smtClean="0"/>
              <a:t>02/04/2024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0B9F-47D0-4550-8DDE-022635A606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959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37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37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37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5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4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2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56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45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4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2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1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8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2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1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39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BB33A-422E-4783-B2D2-B27C217FA70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80D37-B45A-4939-82DE-3AE3DA61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4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f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f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E65CF-F00A-B2C7-5829-7107DBF4E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76"/>
            <a:ext cx="12192000" cy="684212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5" name="TextBox 13">
            <a:extLst>
              <a:ext uri="{FF2B5EF4-FFF2-40B4-BE49-F238E27FC236}">
                <a16:creationId xmlns:a16="http://schemas.microsoft.com/office/drawing/2014/main" id="{CDD88E49-A926-BCA1-C8CD-C2253DD88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647" y="671209"/>
            <a:ext cx="8424153" cy="418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8800" b="1" dirty="0" err="1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Chào</a:t>
            </a:r>
            <a:r>
              <a:rPr lang="en-US" altLang="en-US" sz="8800" b="1" dirty="0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mừng</a:t>
            </a:r>
            <a:r>
              <a:rPr lang="en-US" altLang="en-US" sz="8800" b="1" dirty="0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7200" b="1" dirty="0" err="1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quý</a:t>
            </a:r>
            <a:r>
              <a:rPr lang="en-US" altLang="en-US" sz="7200" b="1" dirty="0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altLang="en-US" sz="7200" b="1" dirty="0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cô</a:t>
            </a:r>
            <a:r>
              <a:rPr lang="en-US" altLang="en-US" sz="7200" b="1" dirty="0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en-US" sz="7200" b="1" dirty="0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dự</a:t>
            </a:r>
            <a:r>
              <a:rPr lang="en-US" altLang="en-US" sz="7200" b="1" dirty="0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altLang="en-US" sz="7200" b="1" dirty="0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thăm</a:t>
            </a:r>
            <a:r>
              <a:rPr lang="en-US" altLang="en-US" sz="6600" b="1" dirty="0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6600" b="1" dirty="0">
                <a:solidFill>
                  <a:srgbClr val="FF0000"/>
                </a:solidFill>
                <a:latin typeface="#9Slide03 Oswald SemiBold" panose="00000700000000000000" pitchFamily="2" charset="0"/>
                <a:cs typeface="Times New Roman" panose="02020603050405020304" pitchFamily="18" charset="0"/>
              </a:rPr>
              <a:t> 1A2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04ABE1-F182-51AD-A2E8-14C55744A512}"/>
              </a:ext>
            </a:extLst>
          </p:cNvPr>
          <p:cNvSpPr txBox="1"/>
          <p:nvPr/>
        </p:nvSpPr>
        <p:spPr>
          <a:xfrm>
            <a:off x="2662281" y="5512562"/>
            <a:ext cx="6420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</p:spTree>
  </p:cSld>
  <p:clrMapOvr>
    <a:masterClrMapping/>
  </p:clrMapOvr>
  <p:transition spd="slow">
    <p:circle/>
    <p:sndAc>
      <p:stSnd>
        <p:snd r:embed="rId3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08" y="3749465"/>
            <a:ext cx="1875365" cy="20238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64" y="909504"/>
            <a:ext cx="1821919" cy="2023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97" y="106474"/>
            <a:ext cx="714375" cy="71437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569027" y="394387"/>
            <a:ext cx="710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044673" y="2966205"/>
            <a:ext cx="539932" cy="539932"/>
          </a:xfrm>
          <a:prstGeom prst="wedgeRoundRectCallout">
            <a:avLst>
              <a:gd name="adj1" fmla="val 807"/>
              <a:gd name="adj2" fmla="val 65323"/>
              <a:gd name="adj3" fmla="val 16667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602" y="298727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5898003" y="2952263"/>
            <a:ext cx="539932" cy="539932"/>
          </a:xfrm>
          <a:prstGeom prst="wedgeRoundRectCallout">
            <a:avLst>
              <a:gd name="adj1" fmla="val 2688"/>
              <a:gd name="adj2" fmla="val 60618"/>
              <a:gd name="adj3" fmla="val 16667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6932" y="29733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8387242" y="2985293"/>
            <a:ext cx="539932" cy="539932"/>
          </a:xfrm>
          <a:prstGeom prst="wedgeRoundRectCallout">
            <a:avLst>
              <a:gd name="adj1" fmla="val 807"/>
              <a:gd name="adj2" fmla="val 62501"/>
              <a:gd name="adj3" fmla="val 16667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56171" y="300636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ounded Rectangular Callout 39"/>
          <p:cNvSpPr/>
          <p:nvPr/>
        </p:nvSpPr>
        <p:spPr>
          <a:xfrm>
            <a:off x="3098146" y="5722649"/>
            <a:ext cx="539932" cy="539932"/>
          </a:xfrm>
          <a:prstGeom prst="wedgeRoundRectCallout">
            <a:avLst>
              <a:gd name="adj1" fmla="val 2688"/>
              <a:gd name="adj2" fmla="val 69086"/>
              <a:gd name="adj3" fmla="val 16667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67075" y="574371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865458" y="5752262"/>
            <a:ext cx="539932" cy="539932"/>
          </a:xfrm>
          <a:prstGeom prst="wedgeRoundRectCallout">
            <a:avLst>
              <a:gd name="adj1" fmla="val 1748"/>
              <a:gd name="adj2" fmla="val 64382"/>
              <a:gd name="adj3" fmla="val 16667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34387" y="577333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24239" y="299489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88523" y="29786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468704" y="300145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82956" y="577512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65547" y="5798259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8470904" y="5743718"/>
            <a:ext cx="539932" cy="539932"/>
          </a:xfrm>
          <a:prstGeom prst="wedgeRoundRectCallout">
            <a:avLst>
              <a:gd name="adj1" fmla="val 2688"/>
              <a:gd name="adj2" fmla="val 58737"/>
              <a:gd name="adj3" fmla="val 16667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539833" y="576478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470993" y="5784464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68" y="918906"/>
            <a:ext cx="1909911" cy="20238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15" y="914062"/>
            <a:ext cx="1909911" cy="20147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68" y="3761113"/>
            <a:ext cx="1909911" cy="19584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15" y="3738057"/>
            <a:ext cx="1909911" cy="200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8617" y="3001458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428966" y="3001458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005368" y="3001458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99532" y="5804287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409881" y="5804287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986283" y="5804287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BA7EF-0FBA-48C4-A8BE-5049D709AE69}"/>
              </a:ext>
            </a:extLst>
          </p:cNvPr>
          <p:cNvSpPr txBox="1"/>
          <p:nvPr/>
        </p:nvSpPr>
        <p:spPr>
          <a:xfrm>
            <a:off x="658761" y="1189529"/>
            <a:ext cx="1776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Việc</a:t>
            </a:r>
            <a:r>
              <a:rPr lang="en-US" sz="3200" b="1" dirty="0">
                <a:solidFill>
                  <a:srgbClr val="FF0000"/>
                </a:solidFill>
              </a:rPr>
              <a:t> 2:  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1" grpId="0" animBg="1"/>
      <p:bldP spid="12" grpId="0"/>
      <p:bldP spid="12" grpId="1"/>
      <p:bldP spid="35" grpId="0" animBg="1"/>
      <p:bldP spid="36" grpId="0"/>
      <p:bldP spid="36" grpId="1"/>
      <p:bldP spid="38" grpId="0" animBg="1"/>
      <p:bldP spid="39" grpId="0"/>
      <p:bldP spid="39" grpId="1"/>
      <p:bldP spid="40" grpId="0" animBg="1"/>
      <p:bldP spid="41" grpId="0"/>
      <p:bldP spid="41" grpId="1"/>
      <p:bldP spid="42" grpId="0" animBg="1"/>
      <p:bldP spid="43" grpId="0"/>
      <p:bldP spid="43" grpId="1"/>
      <p:bldP spid="44" grpId="0"/>
      <p:bldP spid="45" grpId="0"/>
      <p:bldP spid="46" grpId="0"/>
      <p:bldP spid="47" grpId="0"/>
      <p:bldP spid="48" grpId="0"/>
      <p:bldP spid="34" grpId="0" animBg="1"/>
      <p:bldP spid="49" grpId="0"/>
      <p:bldP spid="49" grpId="1"/>
      <p:bldP spid="50" grpId="0"/>
      <p:bldP spid="6" grpId="0"/>
      <p:bldP spid="56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flowers&#10;&#10;Description automatically generated with low confidence">
            <a:extLst>
              <a:ext uri="{FF2B5EF4-FFF2-40B4-BE49-F238E27FC236}">
                <a16:creationId xmlns:a16="http://schemas.microsoft.com/office/drawing/2014/main" id="{F39755B6-2019-B1DC-9E24-268FDA0A0B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" t="1909" r="50640" b="49515"/>
          <a:stretch/>
        </p:blipFill>
        <p:spPr>
          <a:xfrm>
            <a:off x="1925903" y="517890"/>
            <a:ext cx="7590331" cy="5793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1F9105-4F35-35CB-A555-85128AD65DC1}"/>
              </a:ext>
            </a:extLst>
          </p:cNvPr>
          <p:cNvSpPr txBox="1"/>
          <p:nvPr/>
        </p:nvSpPr>
        <p:spPr>
          <a:xfrm>
            <a:off x="4919958" y="1117871"/>
            <a:ext cx="42564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9681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khởi động cho HS tiểu học_ Tiếng đàn ta lư">
            <a:hlinkClick r:id="" action="ppaction://media"/>
            <a:extLst>
              <a:ext uri="{FF2B5EF4-FFF2-40B4-BE49-F238E27FC236}">
                <a16:creationId xmlns:a16="http://schemas.microsoft.com/office/drawing/2014/main" id="{96F7B9AB-CC12-46A6-8AE7-B122A9CF2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278" y="453224"/>
            <a:ext cx="10686552" cy="54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19;p41">
            <a:extLst>
              <a:ext uri="{FF2B5EF4-FFF2-40B4-BE49-F238E27FC236}">
                <a16:creationId xmlns:a16="http://schemas.microsoft.com/office/drawing/2014/main" id="{7A5CB953-FADA-43A5-9C68-D639B6807F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30841" y="-29171"/>
            <a:ext cx="10587273" cy="9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 algn="l"/>
            <a:r>
              <a:rPr lang="en" sz="3733" dirty="0">
                <a:solidFill>
                  <a:srgbClr val="200AC6"/>
                </a:solidFill>
              </a:rPr>
              <a:t>             </a:t>
            </a:r>
            <a:r>
              <a:rPr lang="en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r>
              <a:rPr lang="en-US" sz="3733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60686-186A-4C72-A9B8-B6BB3A6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084" y="0"/>
            <a:ext cx="2078916" cy="11827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B96634-D06E-4F20-B08F-DC19ACA635A6}"/>
              </a:ext>
            </a:extLst>
          </p:cNvPr>
          <p:cNvSpPr txBox="1"/>
          <p:nvPr/>
        </p:nvSpPr>
        <p:spPr>
          <a:xfrm>
            <a:off x="7973098" y="3429000"/>
            <a:ext cx="1929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08BFB-7F49-4C31-8DA5-7D319BAB9A55}"/>
              </a:ext>
            </a:extLst>
          </p:cNvPr>
          <p:cNvSpPr txBox="1"/>
          <p:nvPr/>
        </p:nvSpPr>
        <p:spPr>
          <a:xfrm>
            <a:off x="2553226" y="2958990"/>
            <a:ext cx="1929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61CBA9-BEB5-4362-A907-9B24B995611C}"/>
              </a:ext>
            </a:extLst>
          </p:cNvPr>
          <p:cNvSpPr/>
          <p:nvPr/>
        </p:nvSpPr>
        <p:spPr>
          <a:xfrm rot="16200000">
            <a:off x="8911509" y="3529743"/>
            <a:ext cx="2403153" cy="352649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52B2B1-675F-4824-AA3C-C622047FDB46}"/>
              </a:ext>
            </a:extLst>
          </p:cNvPr>
          <p:cNvSpPr/>
          <p:nvPr/>
        </p:nvSpPr>
        <p:spPr>
          <a:xfrm>
            <a:off x="8605368" y="1480398"/>
            <a:ext cx="3270963" cy="2403155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F45862-A992-42EF-B120-11BD80A34675}"/>
              </a:ext>
            </a:extLst>
          </p:cNvPr>
          <p:cNvSpPr/>
          <p:nvPr/>
        </p:nvSpPr>
        <p:spPr>
          <a:xfrm rot="16200000">
            <a:off x="3573683" y="2022764"/>
            <a:ext cx="4714238" cy="402150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2B98AA-97AF-4DFD-8BAB-F9601A075807}"/>
              </a:ext>
            </a:extLst>
          </p:cNvPr>
          <p:cNvSpPr txBox="1"/>
          <p:nvPr/>
        </p:nvSpPr>
        <p:spPr>
          <a:xfrm>
            <a:off x="8707120" y="3220720"/>
            <a:ext cx="85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53EB45-FD9D-43FA-9D08-DD9832147511}"/>
              </a:ext>
            </a:extLst>
          </p:cNvPr>
          <p:cNvSpPr/>
          <p:nvPr/>
        </p:nvSpPr>
        <p:spPr>
          <a:xfrm rot="5400000">
            <a:off x="-342158" y="2445276"/>
            <a:ext cx="4622802" cy="3085045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40841F-9414-4173-A12C-811C748A057E}"/>
              </a:ext>
            </a:extLst>
          </p:cNvPr>
          <p:cNvSpPr txBox="1"/>
          <p:nvPr/>
        </p:nvSpPr>
        <p:spPr>
          <a:xfrm>
            <a:off x="497840" y="5699760"/>
            <a:ext cx="39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15287A-8143-4582-AF10-8F36EBDEE5F5}"/>
              </a:ext>
            </a:extLst>
          </p:cNvPr>
          <p:cNvSpPr txBox="1"/>
          <p:nvPr/>
        </p:nvSpPr>
        <p:spPr>
          <a:xfrm>
            <a:off x="5476240" y="5699760"/>
            <a:ext cx="61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E4836-B905-4171-B974-6C9CC314D734}"/>
              </a:ext>
            </a:extLst>
          </p:cNvPr>
          <p:cNvSpPr txBox="1"/>
          <p:nvPr/>
        </p:nvSpPr>
        <p:spPr>
          <a:xfrm>
            <a:off x="9723121" y="5699760"/>
            <a:ext cx="73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D6D730-8496-4271-B2DB-120306919DC0}"/>
              </a:ext>
            </a:extLst>
          </p:cNvPr>
          <p:cNvSpPr txBox="1"/>
          <p:nvPr/>
        </p:nvSpPr>
        <p:spPr>
          <a:xfrm>
            <a:off x="278296" y="1009817"/>
            <a:ext cx="696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885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10EF6F-A720-4D49-A3D8-F7501F20B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45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7FE40-D5A9-401C-92E2-7F9338E22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1" y="1499011"/>
            <a:ext cx="2562583" cy="2572109"/>
          </a:xfrm>
          <a:prstGeom prst="rect">
            <a:avLst/>
          </a:prstGeom>
        </p:spPr>
      </p:pic>
      <p:sp>
        <p:nvSpPr>
          <p:cNvPr id="5" name="Google Shape;1519;p41">
            <a:extLst>
              <a:ext uri="{FF2B5EF4-FFF2-40B4-BE49-F238E27FC236}">
                <a16:creationId xmlns:a16="http://schemas.microsoft.com/office/drawing/2014/main" id="{1D836A3F-5C51-4E0A-9AEF-D71D1287AB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99" y="0"/>
            <a:ext cx="10972800" cy="1143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 algn="l"/>
            <a:r>
              <a:rPr lang="en" sz="3733" dirty="0">
                <a:solidFill>
                  <a:srgbClr val="200AC6"/>
                </a:solidFill>
              </a:rPr>
              <a:t>             </a:t>
            </a:r>
            <a:r>
              <a:rPr lang="en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r>
              <a:rPr lang="en-US" sz="3733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E1DCA-1F9E-4D16-98AA-E7DF38B6B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084" y="0"/>
            <a:ext cx="2078916" cy="1182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BDF54-EC1A-4281-B0E1-B9AE5D7C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523" y="1636604"/>
            <a:ext cx="1816765" cy="2272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BCE99E-DF26-494E-8B2E-DF8770E5B0D2}"/>
              </a:ext>
            </a:extLst>
          </p:cNvPr>
          <p:cNvPicPr/>
          <p:nvPr/>
        </p:nvPicPr>
        <p:blipFill rotWithShape="1">
          <a:blip r:embed="rId5"/>
          <a:srcRect l="69682" t="29290" r="5167" b="39514"/>
          <a:stretch/>
        </p:blipFill>
        <p:spPr bwMode="auto">
          <a:xfrm>
            <a:off x="1288078" y="4567822"/>
            <a:ext cx="2032302" cy="1374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E6770-DD9C-499A-A34A-BF570991B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156" y="4302112"/>
            <a:ext cx="2255364" cy="2042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F6F4D-EECF-43BD-BBC5-F63FC8E9FD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5844" y="1636604"/>
            <a:ext cx="1835055" cy="2505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41536C-0F89-4AA5-BBDB-6B3CBF15D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847" y="4465937"/>
            <a:ext cx="2145916" cy="1510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C8FA18-43FB-4579-8826-6B396A09E6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754" y="4327528"/>
            <a:ext cx="1746862" cy="2090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02822E-F2CB-4B75-B7C4-29467F60D2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98" y="1636605"/>
            <a:ext cx="2843449" cy="21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78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145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3748" y="-420786"/>
            <a:ext cx="120700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en-US" altLang="vi-VN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vi-VN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348" y="3328855"/>
            <a:ext cx="9277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2800" b="1" i="1" dirty="0">
                <a:solidFill>
                  <a:srgbClr val="200AC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476872-9670-444A-92D6-74069B989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34" y="5022"/>
            <a:ext cx="2078916" cy="11827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FCD0B9-3527-4F3D-89BE-D3BB303636AC}"/>
              </a:ext>
            </a:extLst>
          </p:cNvPr>
          <p:cNvSpPr/>
          <p:nvPr/>
        </p:nvSpPr>
        <p:spPr>
          <a:xfrm>
            <a:off x="267037" y="1035781"/>
            <a:ext cx="11701083" cy="393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TIÊU CHÍ LÀM ĐỒNG HỒ TIỆN ÍCH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vật liệu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sẵn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rang trí sáng tạo,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mắt.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633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71" y="-203633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750" y="-78060"/>
            <a:ext cx="12192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n-US" altLang="vi-VN" sz="4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vi-VN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348" y="3328855"/>
            <a:ext cx="9277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3600" b="1" i="1" dirty="0">
                <a:solidFill>
                  <a:srgbClr val="200AC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476872-9670-444A-92D6-74069B989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34" y="5022"/>
            <a:ext cx="2078916" cy="11827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FCD0B9-3527-4F3D-89BE-D3BB303636AC}"/>
              </a:ext>
            </a:extLst>
          </p:cNvPr>
          <p:cNvSpPr/>
          <p:nvPr/>
        </p:nvSpPr>
        <p:spPr>
          <a:xfrm>
            <a:off x="938676" y="1598212"/>
            <a:ext cx="10867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BACAE-5F69-4126-A613-7C6119E37E4E}"/>
              </a:ext>
            </a:extLst>
          </p:cNvPr>
          <p:cNvSpPr txBox="1"/>
          <p:nvPr/>
        </p:nvSpPr>
        <p:spPr>
          <a:xfrm>
            <a:off x="1278542" y="582549"/>
            <a:ext cx="1059123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/>
          </a:p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b,Chế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nghiệm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24522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FB2F4-9570-4BB9-85C1-700A4631F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3040"/>
            <a:ext cx="12192000" cy="643433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-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en-US" sz="4000" spc="15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vi-VN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</a:t>
            </a:r>
            <a:r>
              <a:rPr lang="en-US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Viết các số lên mặt đồng hồ.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vi-VN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</a:t>
            </a:r>
            <a:r>
              <a:rPr lang="en-US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Gắn kim giờ, kim phút lên mặt đồng hồ.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vi-VN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</a:t>
            </a:r>
            <a:r>
              <a:rPr lang="en-US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Vẽ trang trí mặt đồng hồ.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vi-VN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4: </a:t>
            </a:r>
            <a:r>
              <a:rPr lang="en-US" sz="40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vi-VN" sz="400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điều chỉnh sản phẩm.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5361" name="组合 8"/>
          <p:cNvGrpSpPr/>
          <p:nvPr/>
        </p:nvGrpSpPr>
        <p:grpSpPr>
          <a:xfrm>
            <a:off x="1524000" y="857250"/>
            <a:ext cx="9144000" cy="5143500"/>
            <a:chOff x="0" y="0"/>
            <a:chExt cx="12192000" cy="6858000"/>
          </a:xfrm>
        </p:grpSpPr>
        <p:pic>
          <p:nvPicPr>
            <p:cNvPr id="15362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63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2" name="矩形: 圆角 7"/>
          <p:cNvSpPr/>
          <p:nvPr/>
        </p:nvSpPr>
        <p:spPr>
          <a:xfrm>
            <a:off x="0" y="152400"/>
            <a:ext cx="12192635" cy="64770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/>
              <a:ea typeface="杨任东竹石体-Medium"/>
              <a:cs typeface="+mn-cs"/>
            </a:endParaRPr>
          </a:p>
        </p:txBody>
      </p:sp>
      <p:pic>
        <p:nvPicPr>
          <p:cNvPr id="19458" name="Picture 2" descr="Compound adjectives | Baambooz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5" y="525145"/>
            <a:ext cx="1196975" cy="882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8" descr="A picture containing text, vector graphics, room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27839"/>
            <a:ext cx="9499600" cy="4513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" name="TextBox 66"/>
          <p:cNvSpPr txBox="1"/>
          <p:nvPr/>
        </p:nvSpPr>
        <p:spPr>
          <a:xfrm>
            <a:off x="3219768" y="2323358"/>
            <a:ext cx="564739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lang="en-US" sz="54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 HÀNH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 descr="A picture containing toy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4545" y="4022725"/>
            <a:ext cx="2331720" cy="260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90" y="4022408"/>
            <a:ext cx="2414588" cy="260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" descr="Compound adjectives | Baamboozl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61600" y="365125"/>
            <a:ext cx="1765300" cy="1308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C343BB-6A03-E6C3-C92F-69A63C1BDD8C}"/>
              </a:ext>
            </a:extLst>
          </p:cNvPr>
          <p:cNvSpPr txBox="1"/>
          <p:nvPr/>
        </p:nvSpPr>
        <p:spPr>
          <a:xfrm>
            <a:off x="2062480" y="4823670"/>
            <a:ext cx="8516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ý 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77740B-6451-4DB5-AB4E-C0599C647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1600" y="350365"/>
            <a:ext cx="1705088" cy="12570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0CC91D-FB3E-4B4D-8A89-0974F9CD6153}"/>
              </a:ext>
            </a:extLst>
          </p:cNvPr>
          <p:cNvSpPr txBox="1"/>
          <p:nvPr/>
        </p:nvSpPr>
        <p:spPr>
          <a:xfrm>
            <a:off x="388418" y="250853"/>
            <a:ext cx="11305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" sz="36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sz="3600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 DEO - CÂU CHUYỆN NÓI ĐẾN GIA ĐÌNH BẠN NÀO?</a:t>
            </a:r>
          </a:p>
        </p:txBody>
      </p:sp>
      <p:pic>
        <p:nvPicPr>
          <p:cNvPr id="3" name="3669052132312448007">
            <a:hlinkClick r:id="" action="ppaction://media"/>
            <a:extLst>
              <a:ext uri="{FF2B5EF4-FFF2-40B4-BE49-F238E27FC236}">
                <a16:creationId xmlns:a16="http://schemas.microsoft.com/office/drawing/2014/main" id="{359E8CD4-38EE-4A49-8049-647871006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2071" y="1512925"/>
            <a:ext cx="4577328" cy="526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72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54DAE0-4EEA-4F54-9FCB-296891D35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40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id="{A74CA545-6574-42CB-9C0A-F8650F8E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>
            <a:off x="0" y="1"/>
            <a:ext cx="9334500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9C776C0A-9406-4EFD-8CE3-4591B0C9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 bwMode="auto">
          <a:xfrm>
            <a:off x="-9524" y="1322388"/>
            <a:ext cx="4891626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">
            <a:extLst>
              <a:ext uri="{FF2B5EF4-FFF2-40B4-BE49-F238E27FC236}">
                <a16:creationId xmlns:a16="http://schemas.microsoft.com/office/drawing/2014/main" id="{8726D6B6-5F66-43B7-9C7A-E74B6F7A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6" t="14999" r="31067" b="14667"/>
          <a:stretch>
            <a:fillRect/>
          </a:stretch>
        </p:blipFill>
        <p:spPr bwMode="auto">
          <a:xfrm>
            <a:off x="6716713" y="169683"/>
            <a:ext cx="5111750" cy="356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402D49-010A-43B3-A5C2-45BBF5E9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936" y="2337847"/>
            <a:ext cx="31023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2.Jovis-Doanvandai-San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2.Jovis-Doanvandai-San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2.Jovis-Doanvandai-San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2.Jovis-Doanvandai-San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2.Jovis-Doanvandai-San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2.Jovis-Doanvandai-San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2.Jovis-Doanvandai-San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2.Jovis-Doanvandai-San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2.Jovis-Doanvandai-San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62D04"/>
                </a:solidFill>
                <a:effectLst/>
                <a:uLnTx/>
                <a:uFillTx/>
                <a:latin typeface="Segoe UI Black" panose="020B0A02040204020203" pitchFamily="34" charset="0"/>
                <a:ea typeface="SimSun" panose="02010600030101010101" pitchFamily="2" charset="-122"/>
              </a:rPr>
              <a:t>Thực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62D04"/>
                </a:solidFill>
                <a:effectLst/>
                <a:uLnTx/>
                <a:uFillTx/>
                <a:latin typeface="Segoe UI Black" panose="020B0A02040204020203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62D04"/>
                </a:solidFill>
                <a:effectLst/>
                <a:uLnTx/>
                <a:uFillTx/>
                <a:latin typeface="Segoe UI Black" panose="020B0A02040204020203" pitchFamily="34" charset="0"/>
                <a:ea typeface="SimSun" panose="02010600030101010101" pitchFamily="2" charset="-122"/>
              </a:rPr>
              <a:t>hành</a:t>
            </a:r>
            <a:endParaRPr kumimoji="0" lang="en-US" altLang="zh-CN" sz="3600" b="0" i="0" u="none" strike="noStrike" kern="1200" cap="none" spc="0" normalizeH="0" noProof="0" dirty="0">
              <a:ln>
                <a:noFill/>
              </a:ln>
              <a:solidFill>
                <a:srgbClr val="F62D04"/>
              </a:solidFill>
              <a:effectLst/>
              <a:uLnTx/>
              <a:uFillTx/>
              <a:latin typeface="Segoe UI Black" panose="020B0A02040204020203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F62D04"/>
                </a:solidFill>
                <a:latin typeface="Segoe UI Black" panose="020B0A02040204020203" pitchFamily="34" charset="0"/>
                <a:ea typeface="SimSun" panose="02010600030101010101" pitchFamily="2" charset="-122"/>
              </a:rPr>
              <a:t>Vận</a:t>
            </a:r>
            <a:r>
              <a:rPr lang="en-US" altLang="zh-CN" sz="3600" dirty="0">
                <a:solidFill>
                  <a:srgbClr val="F62D04"/>
                </a:solidFill>
                <a:latin typeface="Segoe UI Black" panose="020B0A02040204020203" pitchFamily="34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>
                <a:solidFill>
                  <a:srgbClr val="F62D04"/>
                </a:solidFill>
                <a:latin typeface="Segoe UI Black" panose="020B0A02040204020203" pitchFamily="34" charset="0"/>
                <a:ea typeface="SimSun" panose="02010600030101010101" pitchFamily="2" charset="-122"/>
              </a:rPr>
              <a:t>dụng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62D04"/>
              </a:solidFill>
              <a:effectLst/>
              <a:uLnTx/>
              <a:uFillTx/>
              <a:latin typeface="Segoe UI Black" panose="020B0A02040204020203" pitchFamily="34" charset="0"/>
              <a:ea typeface="方正粗圆_GBK" charset="-122"/>
              <a:cs typeface="Segoe UI Black" panose="020B0A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9D937-4873-4EF1-8CD4-15EEE86AD265}"/>
              </a:ext>
            </a:extLst>
          </p:cNvPr>
          <p:cNvSpPr txBox="1"/>
          <p:nvPr/>
        </p:nvSpPr>
        <p:spPr>
          <a:xfrm>
            <a:off x="5094288" y="3733014"/>
            <a:ext cx="6830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1.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ngủ</a:t>
            </a:r>
            <a:r>
              <a:rPr lang="en-US" sz="2800" dirty="0"/>
              <a:t> </a:t>
            </a:r>
            <a:r>
              <a:rPr lang="en-US" sz="2800" dirty="0" err="1"/>
              <a:t>dậy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F231C8-B2CF-420B-BF35-29D85D53ED97}"/>
              </a:ext>
            </a:extLst>
          </p:cNvPr>
          <p:cNvSpPr txBox="1"/>
          <p:nvPr/>
        </p:nvSpPr>
        <p:spPr>
          <a:xfrm>
            <a:off x="5103813" y="4515439"/>
            <a:ext cx="613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2.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B06BC-CACF-4042-A418-F30DB021E77F}"/>
              </a:ext>
            </a:extLst>
          </p:cNvPr>
          <p:cNvSpPr txBox="1"/>
          <p:nvPr/>
        </p:nvSpPr>
        <p:spPr>
          <a:xfrm>
            <a:off x="5103812" y="5231877"/>
            <a:ext cx="657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3.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chiều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tan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90385"/>
            <a:ext cx="1220787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Hình ảnh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47061">
            <a:off x="10215331" y="5128588"/>
            <a:ext cx="1566862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9141" y="234205"/>
            <a:ext cx="11812859" cy="83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1913A-D502-4A17-8912-8336982C6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306" y="-45015"/>
            <a:ext cx="1791694" cy="11614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988ACD-A3DA-464E-A556-00C101D44EEA}"/>
              </a:ext>
            </a:extLst>
          </p:cNvPr>
          <p:cNvSpPr/>
          <p:nvPr/>
        </p:nvSpPr>
        <p:spPr>
          <a:xfrm>
            <a:off x="1282045" y="64985"/>
            <a:ext cx="94739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c, 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A0418-BC46-4EB0-A375-D05C8480A1CE}"/>
              </a:ext>
            </a:extLst>
          </p:cNvPr>
          <p:cNvSpPr/>
          <p:nvPr/>
        </p:nvSpPr>
        <p:spPr>
          <a:xfrm>
            <a:off x="1574275" y="1791093"/>
            <a:ext cx="8889641" cy="1106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alt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92596-F8F4-4975-941A-813EFB0F6E0C}"/>
              </a:ext>
            </a:extLst>
          </p:cNvPr>
          <p:cNvSpPr txBox="1"/>
          <p:nvPr/>
        </p:nvSpPr>
        <p:spPr>
          <a:xfrm>
            <a:off x="1574275" y="1159016"/>
            <a:ext cx="8687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TRƯNG BÀY VÀ GIỚI THIỆU SẢN PHẨM NHÓM</a:t>
            </a:r>
          </a:p>
        </p:txBody>
      </p:sp>
    </p:spTree>
    <p:extLst>
      <p:ext uri="{BB962C8B-B14F-4D97-AF65-F5344CB8AC3E}">
        <p14:creationId xmlns:p14="http://schemas.microsoft.com/office/powerpoint/2010/main" val="97499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01" y="-126387"/>
            <a:ext cx="1220787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Hình ảnh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47061">
            <a:off x="10215331" y="5128588"/>
            <a:ext cx="1566862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9141" y="234205"/>
            <a:ext cx="11812859" cy="83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1913A-D502-4A17-8912-8336982C6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306" y="-45015"/>
            <a:ext cx="1791694" cy="11614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988ACD-A3DA-464E-A556-00C101D44EEA}"/>
              </a:ext>
            </a:extLst>
          </p:cNvPr>
          <p:cNvSpPr/>
          <p:nvPr/>
        </p:nvSpPr>
        <p:spPr>
          <a:xfrm>
            <a:off x="2425147" y="1137013"/>
            <a:ext cx="64803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A0418-BC46-4EB0-A375-D05C8480A1CE}"/>
              </a:ext>
            </a:extLst>
          </p:cNvPr>
          <p:cNvSpPr/>
          <p:nvPr/>
        </p:nvSpPr>
        <p:spPr>
          <a:xfrm>
            <a:off x="1773141" y="234206"/>
            <a:ext cx="8690776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sz="3200" dirty="0"/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sz="3200" dirty="0"/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sz="3200" dirty="0"/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sz="3200" dirty="0"/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sz="32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657C5A4-DB6A-42FD-89EC-3EB7FEDE5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5290" y="-81566"/>
            <a:ext cx="683017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GỢI Ý NHIỆM VỤ TUYÊN TRUYỀN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1310D-5D41-4D88-9D58-EFD8C19864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8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10">
            <a:extLst>
              <a:ext uri="{FF2B5EF4-FFF2-40B4-BE49-F238E27FC236}">
                <a16:creationId xmlns:a16="http://schemas.microsoft.com/office/drawing/2014/main" id="{F51191C4-042A-434B-98A3-3E04D3202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12">
            <a:extLst>
              <a:ext uri="{FF2B5EF4-FFF2-40B4-BE49-F238E27FC236}">
                <a16:creationId xmlns:a16="http://schemas.microsoft.com/office/drawing/2014/main" id="{742E1684-8A20-460C-90B9-47370A2D2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6" r="2299" b="24802"/>
          <a:stretch>
            <a:fillRect/>
          </a:stretch>
        </p:blipFill>
        <p:spPr bwMode="auto">
          <a:xfrm rot="-1079125">
            <a:off x="1304925" y="673100"/>
            <a:ext cx="2438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6">
            <a:extLst>
              <a:ext uri="{FF2B5EF4-FFF2-40B4-BE49-F238E27FC236}">
                <a16:creationId xmlns:a16="http://schemas.microsoft.com/office/drawing/2014/main" id="{1BA9FC5F-62AF-4A05-8F58-94525533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1" r="28047" b="42989"/>
          <a:stretch>
            <a:fillRect/>
          </a:stretch>
        </p:blipFill>
        <p:spPr bwMode="auto">
          <a:xfrm rot="-204901">
            <a:off x="2125663" y="1925638"/>
            <a:ext cx="6529387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">
            <a:extLst>
              <a:ext uri="{FF2B5EF4-FFF2-40B4-BE49-F238E27FC236}">
                <a16:creationId xmlns:a16="http://schemas.microsoft.com/office/drawing/2014/main" id="{11B80D37-A741-44FD-A669-29E93BEB0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 rot="-520188">
            <a:off x="525463" y="2911475"/>
            <a:ext cx="114014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14">
            <a:extLst>
              <a:ext uri="{FF2B5EF4-FFF2-40B4-BE49-F238E27FC236}">
                <a16:creationId xmlns:a16="http://schemas.microsoft.com/office/drawing/2014/main" id="{BEB6CC67-C740-4D3D-AA93-314EDDDF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 bwMode="auto">
          <a:xfrm>
            <a:off x="0" y="3082925"/>
            <a:ext cx="121920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9">
            <a:extLst>
              <a:ext uri="{FF2B5EF4-FFF2-40B4-BE49-F238E27FC236}">
                <a16:creationId xmlns:a16="http://schemas.microsoft.com/office/drawing/2014/main" id="{D7891F54-31E5-40DF-81F1-CC5DDB23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6947" r="17586" b="9271"/>
          <a:stretch>
            <a:fillRect/>
          </a:stretch>
        </p:blipFill>
        <p:spPr bwMode="auto">
          <a:xfrm>
            <a:off x="1878013" y="476250"/>
            <a:ext cx="8169275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11">
            <a:extLst>
              <a:ext uri="{FF2B5EF4-FFF2-40B4-BE49-F238E27FC236}">
                <a16:creationId xmlns:a16="http://schemas.microsoft.com/office/drawing/2014/main" id="{1800F414-ACC4-4457-817D-A27E1765E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89DECF-3036-4B75-95A5-3FF5ADDDF79E}"/>
              </a:ext>
            </a:extLst>
          </p:cNvPr>
          <p:cNvSpPr txBox="1"/>
          <p:nvPr/>
        </p:nvSpPr>
        <p:spPr>
          <a:xfrm>
            <a:off x="3909937" y="3896211"/>
            <a:ext cx="4128457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>
                <a:ln w="19050">
                  <a:solidFill>
                    <a:srgbClr val="1D4E89">
                      <a:tint val="1000"/>
                    </a:srgbClr>
                  </a:solidFill>
                  <a:prstDash val="solid"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D4E89">
                    <a:tint val="1000"/>
                  </a:srgbClr>
                </a:solidFill>
                <a:prstDash val="solid"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78AA7-1F49-452E-8BF1-2B958FFD6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24" y="1077217"/>
            <a:ext cx="11898352" cy="5725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0B3167-DF6D-412F-936C-AE363EF1B8CE}"/>
              </a:ext>
            </a:extLst>
          </p:cNvPr>
          <p:cNvSpPr txBox="1"/>
          <p:nvPr/>
        </p:nvSpPr>
        <p:spPr>
          <a:xfrm>
            <a:off x="2516458" y="0"/>
            <a:ext cx="7159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HỌC STEM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HỒ TIỆN ÍCH ( 2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096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CD10-0968-4561-819E-82B36F1F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637"/>
            <a:ext cx="10972800" cy="1257001"/>
          </a:xfrm>
        </p:spPr>
        <p:txBody>
          <a:bodyPr/>
          <a:lstStyle/>
          <a:p>
            <a:r>
              <a:rPr lang="en-US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en-US" sz="40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(TIÊU CHÍ SẢN PHẨM)</a:t>
            </a:r>
            <a:endParaRPr lang="en-US" b="1" dirty="0">
              <a:solidFill>
                <a:srgbClr val="200AC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23055-A7C3-48B1-8771-A7B6B0AB5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57001"/>
            <a:ext cx="11838166" cy="4869163"/>
          </a:xfrm>
        </p:spPr>
        <p:txBody>
          <a:bodyPr>
            <a:normAutofit fontScale="92500"/>
          </a:bodyPr>
          <a:lstStyle/>
          <a:p>
            <a:pPr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12.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quay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400" dirty="0">
                <a:latin typeface="Arial" panose="020B0604020202020204" pitchFamily="34" charset="0"/>
              </a:rPr>
              <a:t>3.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Đồng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vật liệu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có sẵn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treo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tường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, t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rang trí sáng tạo,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mắt. 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47726-8E2A-47CC-AB82-B67938DBB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486" y="0"/>
            <a:ext cx="1510513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0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19;p41">
            <a:extLst>
              <a:ext uri="{FF2B5EF4-FFF2-40B4-BE49-F238E27FC236}">
                <a16:creationId xmlns:a16="http://schemas.microsoft.com/office/drawing/2014/main" id="{7A5CB953-FADA-43A5-9C68-D639B6807F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0361" y="0"/>
            <a:ext cx="10587273" cy="9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 algn="l"/>
            <a:r>
              <a:rPr lang="en" sz="3733" dirty="0">
                <a:solidFill>
                  <a:srgbClr val="200AC6"/>
                </a:solidFill>
              </a:rPr>
              <a:t>             </a:t>
            </a:r>
            <a:r>
              <a:rPr lang="en" sz="32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Hình thành kiến thức mới </a:t>
            </a:r>
            <a:br>
              <a:rPr lang="en" sz="32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2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(Nghiên cứu kiến thức nền)</a:t>
            </a:r>
            <a:br>
              <a:rPr lang="en" sz="32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(Quan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/82)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60686-186A-4C72-A9B8-B6BB3A6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912" y="0"/>
            <a:ext cx="1705088" cy="12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888E1E-A399-4191-9A56-E337A61E2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23" y="1794647"/>
            <a:ext cx="4093046" cy="39266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6F785A-FABE-4FF8-BFC1-CCC30F1AE4C4}"/>
              </a:ext>
            </a:extLst>
          </p:cNvPr>
          <p:cNvSpPr txBox="1"/>
          <p:nvPr/>
        </p:nvSpPr>
        <p:spPr>
          <a:xfrm>
            <a:off x="5465568" y="1794647"/>
            <a:ext cx="631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B96634-D06E-4F20-B08F-DC19ACA635A6}"/>
              </a:ext>
            </a:extLst>
          </p:cNvPr>
          <p:cNvSpPr txBox="1"/>
          <p:nvPr/>
        </p:nvSpPr>
        <p:spPr>
          <a:xfrm>
            <a:off x="5256369" y="3527128"/>
            <a:ext cx="1929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08BFB-7F49-4C31-8DA5-7D319BAB9A55}"/>
              </a:ext>
            </a:extLst>
          </p:cNvPr>
          <p:cNvSpPr txBox="1"/>
          <p:nvPr/>
        </p:nvSpPr>
        <p:spPr>
          <a:xfrm>
            <a:off x="0" y="2122158"/>
            <a:ext cx="1929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163040-966C-4881-95A9-10C6BD14A2B0}"/>
              </a:ext>
            </a:extLst>
          </p:cNvPr>
          <p:cNvCxnSpPr>
            <a:cxnSpLocks/>
          </p:cNvCxnSpPr>
          <p:nvPr/>
        </p:nvCxnSpPr>
        <p:spPr>
          <a:xfrm>
            <a:off x="410815" y="2535731"/>
            <a:ext cx="2708041" cy="59990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C9B296E-8B69-4EC5-A47F-D3E3945C9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77479">
            <a:off x="3592549" y="3358490"/>
            <a:ext cx="1613934" cy="1613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F0C91D-0402-46F5-99D7-EF134CF3A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849787" y="4250942"/>
            <a:ext cx="828791" cy="155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9382B9-5F78-4DC5-9EE0-54045740C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846" y="2649796"/>
            <a:ext cx="111256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3E640-A4D5-87ED-4862-6BB53777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ECF7BAEA-F196-F775-4C86-7A2055AFB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329" t="4989" r="7704" b="10372"/>
          <a:stretch/>
        </p:blipFill>
        <p:spPr bwMode="auto">
          <a:xfrm>
            <a:off x="0" y="-43249"/>
            <a:ext cx="12192000" cy="69444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ECA8BC-4AF6-F922-207A-73EEFA6113E8}"/>
              </a:ext>
            </a:extLst>
          </p:cNvPr>
          <p:cNvSpPr txBox="1"/>
          <p:nvPr/>
        </p:nvSpPr>
        <p:spPr>
          <a:xfrm>
            <a:off x="2844800" y="1905000"/>
            <a:ext cx="72935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40">
              <a:spcBef>
                <a:spcPct val="0"/>
              </a:spcBef>
              <a:defRPr/>
            </a:pPr>
            <a:r>
              <a:rPr lang="en-US" sz="6000" b="1" dirty="0">
                <a:solidFill>
                  <a:srgbClr val="05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6000" b="1" dirty="0">
                <a:solidFill>
                  <a:srgbClr val="05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05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CÁCH XEM GIỜ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5187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19;p41">
            <a:extLst>
              <a:ext uri="{FF2B5EF4-FFF2-40B4-BE49-F238E27FC236}">
                <a16:creationId xmlns:a16="http://schemas.microsoft.com/office/drawing/2014/main" id="{7A5CB953-FADA-43A5-9C68-D639B6807F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0361" y="0"/>
            <a:ext cx="10587273" cy="9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 algn="l"/>
            <a:r>
              <a:rPr lang="en" sz="3733" dirty="0">
                <a:solidFill>
                  <a:srgbClr val="200AC6"/>
                </a:solidFill>
              </a:rPr>
              <a:t>             </a:t>
            </a:r>
            <a:r>
              <a:rPr lang="en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Hình thành kiến thức mới </a:t>
            </a:r>
            <a:br>
              <a:rPr lang="en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733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" sz="36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(Nghiên cứu kiến thức nền)</a:t>
            </a:r>
            <a:br>
              <a:rPr lang="en" sz="3600" b="1" dirty="0">
                <a:solidFill>
                  <a:srgbClr val="200A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60686-186A-4C72-A9B8-B6BB3A6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912" y="0"/>
            <a:ext cx="1705088" cy="125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3F47B-1DBA-4F9A-B786-317109BA3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986" y="2334752"/>
            <a:ext cx="5025224" cy="431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0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5" y="0"/>
            <a:ext cx="12192000" cy="6858000"/>
          </a:xfrm>
          <a:prstGeom prst="rect">
            <a:avLst/>
          </a:prstGeom>
        </p:spPr>
      </p:pic>
      <p:pic>
        <p:nvPicPr>
          <p:cNvPr id="7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-812800" y="-66502"/>
            <a:ext cx="13208000" cy="7320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535" y="1305098"/>
            <a:ext cx="8503921" cy="1446548"/>
          </a:xfrm>
          <a:prstGeom prst="rect">
            <a:avLst/>
          </a:prstGeom>
          <a:noFill/>
        </p:spPr>
        <p:txBody>
          <a:bodyPr wrap="square" lIns="91412" tIns="45719" rIns="91412" bIns="45719" rtlCol="0">
            <a:spAutoFit/>
          </a:bodyPr>
          <a:lstStyle/>
          <a:p>
            <a:pPr algn="ctr" defTabSz="121917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  <a:p>
            <a:pPr algn="ctr" defTabSz="1219170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7C0DFE-AB57-4A65-8A8B-C5961C8AF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084" y="6047"/>
            <a:ext cx="2078916" cy="11827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8C6CCB-BE7F-4FA8-9E29-624AB7AEB5B7}"/>
              </a:ext>
            </a:extLst>
          </p:cNvPr>
          <p:cNvSpPr/>
          <p:nvPr/>
        </p:nvSpPr>
        <p:spPr>
          <a:xfrm>
            <a:off x="436970" y="985063"/>
            <a:ext cx="6361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CN – N2)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C7A773-EE69-4A4F-A33E-90CD3003D9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1875" r="13187" b="2657"/>
          <a:stretch/>
        </p:blipFill>
        <p:spPr>
          <a:xfrm>
            <a:off x="773876" y="1642684"/>
            <a:ext cx="10058400" cy="5209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F579F7-9D91-43DB-A144-7BB820AA8855}"/>
              </a:ext>
            </a:extLst>
          </p:cNvPr>
          <p:cNvSpPr txBox="1"/>
          <p:nvPr/>
        </p:nvSpPr>
        <p:spPr>
          <a:xfrm>
            <a:off x="2144390" y="178024"/>
            <a:ext cx="699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STEM: ĐỒNG HỒ TIỆN ÍCH</a:t>
            </a:r>
          </a:p>
        </p:txBody>
      </p:sp>
    </p:spTree>
    <p:extLst>
      <p:ext uri="{BB962C8B-B14F-4D97-AF65-F5344CB8AC3E}">
        <p14:creationId xmlns:p14="http://schemas.microsoft.com/office/powerpoint/2010/main" val="927113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Slide doanh nghiệp">
      <a:majorFont>
        <a:latin typeface="A3.Jovis-BebasNeueBold-San"/>
        <a:ea typeface=""/>
        <a:cs typeface=""/>
      </a:majorFont>
      <a:minorFont>
        <a:latin typeface="A2.Jovis-Doanvandai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3FBC3D8-5DAC-4A7A-AED0-C73A995B1426}" vid="{05F4F012-1D2E-432E-AD18-166AE5E527D7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Slide doanh nghiệp">
      <a:majorFont>
        <a:latin typeface="A3.Jovis-BebasNeueBold-San"/>
        <a:ea typeface=""/>
        <a:cs typeface=""/>
      </a:majorFont>
      <a:minorFont>
        <a:latin typeface="A2.Jovis-Doanvandai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3FBC3D8-5DAC-4A7A-AED0-C73A995B1426}" vid="{05F4F012-1D2E-432E-AD18-166AE5E527D7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1950</TotalTime>
  <Words>707</Words>
  <Application>Microsoft Office PowerPoint</Application>
  <PresentationFormat>Widescreen</PresentationFormat>
  <Paragraphs>103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SimSun</vt:lpstr>
      <vt:lpstr>#9Slide03 Oswald SemiBold</vt:lpstr>
      <vt:lpstr>A2.Jovis-Doanvandai-San</vt:lpstr>
      <vt:lpstr>A3.Jovis-BebasNeueBold-San</vt:lpstr>
      <vt:lpstr>Arial</vt:lpstr>
      <vt:lpstr>Calibri</vt:lpstr>
      <vt:lpstr>Calibri Light</vt:lpstr>
      <vt:lpstr>Segoe UI Black</vt:lpstr>
      <vt:lpstr>Times New Roman</vt:lpstr>
      <vt:lpstr>方正粗圆_GBK</vt:lpstr>
      <vt:lpstr>杨任东竹石体-Medium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NHIỆM VỤ (TIÊU CHÍ SẢN PHẨM)</vt:lpstr>
      <vt:lpstr>             Hoạt động 2: Hình thành kiến thức mới                                       (Nghiên cứu kiến thức nền) Việc 1: Khám phá: Bước 1: (Quan sát mặt đồng hồ sgk /82) Đồng hồ có những bộ phận nào?</vt:lpstr>
      <vt:lpstr>PowerPoint Presentation</vt:lpstr>
      <vt:lpstr>             Hoạt động 2: Hình thành kiến thức mới                                   (Nghiên cứu kiến thức nền) Việc 1: Khám phá: Bước 2: Một ngày có bao nhiêu giờ?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Hoạt động 3: Luyện tập và vận dụng  a, Đề xuất và lựa chọn giải pháp.</vt:lpstr>
      <vt:lpstr>PowerPoint Presentation</vt:lpstr>
      <vt:lpstr>             Hoạt động 3: Luyện tập và vận dụng  a, Đề xuất và lựa chọn giải pháp  Để làm được đồng hồ cần có những vật liệu gì?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385</cp:revision>
  <dcterms:created xsi:type="dcterms:W3CDTF">2021-11-14T02:06:23Z</dcterms:created>
  <dcterms:modified xsi:type="dcterms:W3CDTF">2024-04-02T00:00:08Z</dcterms:modified>
</cp:coreProperties>
</file>