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70" r:id="rId5"/>
    <p:sldId id="271" r:id="rId6"/>
    <p:sldId id="265" r:id="rId7"/>
    <p:sldId id="269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FCE6"/>
    <a:srgbClr val="ECF5FD"/>
    <a:srgbClr val="F6882E"/>
    <a:srgbClr val="FF3399"/>
    <a:srgbClr val="CC009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502143-E2EF-4B11-B934-21BE3C2E5D26}" v="101" dt="2022-07-28T11:06:26.683"/>
    <p1510:client id="{8C38CDD8-877A-4E75-85E2-A56E72D62EF7}" v="220" dt="2022-07-28T00:02:59.484"/>
    <p1510:client id="{B95C2C18-3E01-4E1A-804F-6079784A3449}" v="513" dt="2022-07-27T22:35:50.7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108" y="-21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8C38CDD8-877A-4E75-85E2-A56E72D62EF7}"/>
    <pc:docChg chg="undo custSel modSld">
      <pc:chgData name="Trang Ha" userId="270efafb50020bd6" providerId="LiveId" clId="{8C38CDD8-877A-4E75-85E2-A56E72D62EF7}" dt="2022-07-28T00:03:53.542" v="363" actId="1076"/>
      <pc:docMkLst>
        <pc:docMk/>
      </pc:docMkLst>
      <pc:sldChg chg="modSp mod">
        <pc:chgData name="Trang Ha" userId="270efafb50020bd6" providerId="LiveId" clId="{8C38CDD8-877A-4E75-85E2-A56E72D62EF7}" dt="2022-07-28T00:01:19.288" v="289" actId="20577"/>
        <pc:sldMkLst>
          <pc:docMk/>
          <pc:sldMk cId="562573195" sldId="256"/>
        </pc:sldMkLst>
        <pc:spChg chg="mod">
          <ac:chgData name="Trang Ha" userId="270efafb50020bd6" providerId="LiveId" clId="{8C38CDD8-877A-4E75-85E2-A56E72D62EF7}" dt="2022-07-28T00:01:19.288" v="289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 modAnim">
        <pc:chgData name="Trang Ha" userId="270efafb50020bd6" providerId="LiveId" clId="{8C38CDD8-877A-4E75-85E2-A56E72D62EF7}" dt="2022-07-28T00:01:15.429" v="287" actId="20577"/>
        <pc:sldMkLst>
          <pc:docMk/>
          <pc:sldMk cId="2365650238" sldId="258"/>
        </pc:sldMkLst>
        <pc:spChg chg="mod">
          <ac:chgData name="Trang Ha" userId="270efafb50020bd6" providerId="LiveId" clId="{8C38CDD8-877A-4E75-85E2-A56E72D62EF7}" dt="2022-07-28T00:01:15.429" v="287" actId="20577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rang Ha" userId="270efafb50020bd6" providerId="LiveId" clId="{8C38CDD8-877A-4E75-85E2-A56E72D62EF7}" dt="2022-07-27T22:40:37.300" v="8" actId="20577"/>
          <ac:spMkLst>
            <pc:docMk/>
            <pc:sldMk cId="2365650238" sldId="258"/>
            <ac:spMk id="11" creationId="{00000000-0000-0000-0000-000000000000}"/>
          </ac:spMkLst>
        </pc:spChg>
        <pc:spChg chg="add del mod">
          <ac:chgData name="Trang Ha" userId="270efafb50020bd6" providerId="LiveId" clId="{8C38CDD8-877A-4E75-85E2-A56E72D62EF7}" dt="2022-07-27T23:19:06.980" v="24"/>
          <ac:spMkLst>
            <pc:docMk/>
            <pc:sldMk cId="2365650238" sldId="258"/>
            <ac:spMk id="13" creationId="{903BC5C6-57D7-0C16-B754-8D32A476315C}"/>
          </ac:spMkLst>
        </pc:spChg>
        <pc:spChg chg="add">
          <ac:chgData name="Trang Ha" userId="270efafb50020bd6" providerId="LiveId" clId="{8C38CDD8-877A-4E75-85E2-A56E72D62EF7}" dt="2022-07-27T23:20:09.228" v="26" actId="11529"/>
          <ac:spMkLst>
            <pc:docMk/>
            <pc:sldMk cId="2365650238" sldId="258"/>
            <ac:spMk id="14" creationId="{A4E01B6C-86CF-6042-B58D-90320809271A}"/>
          </ac:spMkLst>
        </pc:spChg>
        <pc:spChg chg="del">
          <ac:chgData name="Trang Ha" userId="270efafb50020bd6" providerId="LiveId" clId="{8C38CDD8-877A-4E75-85E2-A56E72D62EF7}" dt="2022-07-27T22:40:26.262" v="2" actId="478"/>
          <ac:spMkLst>
            <pc:docMk/>
            <pc:sldMk cId="2365650238" sldId="258"/>
            <ac:spMk id="16" creationId="{62DC56D7-460B-3B7E-05DF-D7988B557F48}"/>
          </ac:spMkLst>
        </pc:spChg>
        <pc:spChg chg="add del mod">
          <ac:chgData name="Trang Ha" userId="270efafb50020bd6" providerId="LiveId" clId="{8C38CDD8-877A-4E75-85E2-A56E72D62EF7}" dt="2022-07-27T23:19:06.980" v="24"/>
          <ac:spMkLst>
            <pc:docMk/>
            <pc:sldMk cId="2365650238" sldId="258"/>
            <ac:spMk id="20" creationId="{D4F9E1F2-635C-829C-03A2-29900A2E2FC7}"/>
          </ac:spMkLst>
        </pc:spChg>
        <pc:spChg chg="add mod">
          <ac:chgData name="Trang Ha" userId="270efafb50020bd6" providerId="LiveId" clId="{8C38CDD8-877A-4E75-85E2-A56E72D62EF7}" dt="2022-07-27T23:20:11.419" v="27" actId="571"/>
          <ac:spMkLst>
            <pc:docMk/>
            <pc:sldMk cId="2365650238" sldId="258"/>
            <ac:spMk id="28" creationId="{59AF0B86-E177-CB5C-9B12-502CBECA8BF8}"/>
          </ac:spMkLst>
        </pc:spChg>
        <pc:spChg chg="add mod">
          <ac:chgData name="Trang Ha" userId="270efafb50020bd6" providerId="LiveId" clId="{8C38CDD8-877A-4E75-85E2-A56E72D62EF7}" dt="2022-07-27T23:20:13.549" v="28" actId="571"/>
          <ac:spMkLst>
            <pc:docMk/>
            <pc:sldMk cId="2365650238" sldId="258"/>
            <ac:spMk id="29" creationId="{2364FC5F-9F2C-FD29-3D92-3E3956B2C3CF}"/>
          </ac:spMkLst>
        </pc:spChg>
        <pc:spChg chg="del">
          <ac:chgData name="Trang Ha" userId="270efafb50020bd6" providerId="LiveId" clId="{8C38CDD8-877A-4E75-85E2-A56E72D62EF7}" dt="2022-07-27T22:40:26.262" v="2" actId="478"/>
          <ac:spMkLst>
            <pc:docMk/>
            <pc:sldMk cId="2365650238" sldId="258"/>
            <ac:spMk id="45" creationId="{D78BC05C-7EA9-16B0-AD61-6F7E9F883BDE}"/>
          </ac:spMkLst>
        </pc:spChg>
        <pc:spChg chg="del">
          <ac:chgData name="Trang Ha" userId="270efafb50020bd6" providerId="LiveId" clId="{8C38CDD8-877A-4E75-85E2-A56E72D62EF7}" dt="2022-07-27T22:40:26.262" v="2" actId="478"/>
          <ac:spMkLst>
            <pc:docMk/>
            <pc:sldMk cId="2365650238" sldId="258"/>
            <ac:spMk id="46" creationId="{8D496FF0-1371-21B3-15E8-2AE7693934D7}"/>
          </ac:spMkLst>
        </pc:spChg>
        <pc:picChg chg="add del mod">
          <ac:chgData name="Trang Ha" userId="270efafb50020bd6" providerId="LiveId" clId="{8C38CDD8-877A-4E75-85E2-A56E72D62EF7}" dt="2022-07-27T23:19:06.980" v="24"/>
          <ac:picMkLst>
            <pc:docMk/>
            <pc:sldMk cId="2365650238" sldId="258"/>
            <ac:picMk id="10" creationId="{E9C134F5-467C-BB60-BC79-58A66172B58D}"/>
          </ac:picMkLst>
        </pc:picChg>
        <pc:picChg chg="mod">
          <ac:chgData name="Trang Ha" userId="270efafb50020bd6" providerId="LiveId" clId="{8C38CDD8-877A-4E75-85E2-A56E72D62EF7}" dt="2022-07-27T23:18:18.942" v="21"/>
          <ac:picMkLst>
            <pc:docMk/>
            <pc:sldMk cId="2365650238" sldId="258"/>
            <ac:picMk id="21" creationId="{82390A14-8C45-46B3-65BB-27B381188DC0}"/>
          </ac:picMkLst>
        </pc:picChg>
        <pc:picChg chg="mod">
          <ac:chgData name="Trang Ha" userId="270efafb50020bd6" providerId="LiveId" clId="{8C38CDD8-877A-4E75-85E2-A56E72D62EF7}" dt="2022-07-27T23:18:48.377" v="23"/>
          <ac:picMkLst>
            <pc:docMk/>
            <pc:sldMk cId="2365650238" sldId="258"/>
            <ac:picMk id="22" creationId="{B937D30B-6383-EC81-83D2-A569CD733273}"/>
          </ac:picMkLst>
        </pc:picChg>
        <pc:picChg chg="mod">
          <ac:chgData name="Trang Ha" userId="270efafb50020bd6" providerId="LiveId" clId="{8C38CDD8-877A-4E75-85E2-A56E72D62EF7}" dt="2022-07-27T23:19:06.980" v="24"/>
          <ac:picMkLst>
            <pc:docMk/>
            <pc:sldMk cId="2365650238" sldId="258"/>
            <ac:picMk id="23" creationId="{E4E4EE35-13C2-2A86-20F3-35FCBE6B38EE}"/>
          </ac:picMkLst>
        </pc:picChg>
        <pc:picChg chg="mod">
          <ac:chgData name="Trang Ha" userId="270efafb50020bd6" providerId="LiveId" clId="{8C38CDD8-877A-4E75-85E2-A56E72D62EF7}" dt="2022-07-27T23:19:06.980" v="24"/>
          <ac:picMkLst>
            <pc:docMk/>
            <pc:sldMk cId="2365650238" sldId="258"/>
            <ac:picMk id="24" creationId="{E32AC9D9-9CE8-FC07-CAB4-F042A2D24B60}"/>
          </ac:picMkLst>
        </pc:picChg>
        <pc:picChg chg="mod">
          <ac:chgData name="Trang Ha" userId="270efafb50020bd6" providerId="LiveId" clId="{8C38CDD8-877A-4E75-85E2-A56E72D62EF7}" dt="2022-07-27T23:20:37.066" v="30"/>
          <ac:picMkLst>
            <pc:docMk/>
            <pc:sldMk cId="2365650238" sldId="258"/>
            <ac:picMk id="25" creationId="{85C48CD6-540A-5D91-7332-DC2CA7C4C6F9}"/>
          </ac:picMkLst>
        </pc:picChg>
        <pc:picChg chg="mod">
          <ac:chgData name="Trang Ha" userId="270efafb50020bd6" providerId="LiveId" clId="{8C38CDD8-877A-4E75-85E2-A56E72D62EF7}" dt="2022-07-27T23:20:37.066" v="30"/>
          <ac:picMkLst>
            <pc:docMk/>
            <pc:sldMk cId="2365650238" sldId="258"/>
            <ac:picMk id="26" creationId="{1460E5EC-410F-CD60-6CF3-1F859A6FEC71}"/>
          </ac:picMkLst>
        </pc:picChg>
        <pc:picChg chg="del">
          <ac:chgData name="Trang Ha" userId="270efafb50020bd6" providerId="LiveId" clId="{8C38CDD8-877A-4E75-85E2-A56E72D62EF7}" dt="2022-07-27T22:40:27.621" v="3" actId="478"/>
          <ac:picMkLst>
            <pc:docMk/>
            <pc:sldMk cId="2365650238" sldId="258"/>
            <ac:picMk id="42" creationId="{132F2B3E-939F-23E1-0E4E-789B08F3D07F}"/>
          </ac:picMkLst>
        </pc:picChg>
        <pc:picChg chg="del">
          <ac:chgData name="Trang Ha" userId="270efafb50020bd6" providerId="LiveId" clId="{8C38CDD8-877A-4E75-85E2-A56E72D62EF7}" dt="2022-07-27T22:40:26.262" v="2" actId="478"/>
          <ac:picMkLst>
            <pc:docMk/>
            <pc:sldMk cId="2365650238" sldId="258"/>
            <ac:picMk id="43" creationId="{E21DF0D7-4A79-4BA6-BBD2-25695106989D}"/>
          </ac:picMkLst>
        </pc:picChg>
        <pc:picChg chg="del">
          <ac:chgData name="Trang Ha" userId="270efafb50020bd6" providerId="LiveId" clId="{8C38CDD8-877A-4E75-85E2-A56E72D62EF7}" dt="2022-07-27T22:40:26.262" v="2" actId="478"/>
          <ac:picMkLst>
            <pc:docMk/>
            <pc:sldMk cId="2365650238" sldId="258"/>
            <ac:picMk id="44" creationId="{C6B627B7-93B0-8024-AC5E-9B0B58615458}"/>
          </ac:picMkLst>
        </pc:picChg>
      </pc:sldChg>
      <pc:sldChg chg="modSp mod">
        <pc:chgData name="Trang Ha" userId="270efafb50020bd6" providerId="LiveId" clId="{8C38CDD8-877A-4E75-85E2-A56E72D62EF7}" dt="2022-07-28T00:01:38.831" v="301" actId="20577"/>
        <pc:sldMkLst>
          <pc:docMk/>
          <pc:sldMk cId="261207011" sldId="265"/>
        </pc:sldMkLst>
        <pc:spChg chg="mod">
          <ac:chgData name="Trang Ha" userId="270efafb50020bd6" providerId="LiveId" clId="{8C38CDD8-877A-4E75-85E2-A56E72D62EF7}" dt="2022-07-28T00:01:38.831" v="301" actId="20577"/>
          <ac:spMkLst>
            <pc:docMk/>
            <pc:sldMk cId="261207011" sldId="265"/>
            <ac:spMk id="108" creationId="{046CAE86-00A5-0361-1E35-80291CEA3329}"/>
          </ac:spMkLst>
        </pc:spChg>
      </pc:sldChg>
      <pc:sldChg chg="addSp delSp modSp mod">
        <pc:chgData name="Trang Ha" userId="270efafb50020bd6" providerId="LiveId" clId="{8C38CDD8-877A-4E75-85E2-A56E72D62EF7}" dt="2022-07-28T00:01:28.620" v="295" actId="20577"/>
        <pc:sldMkLst>
          <pc:docMk/>
          <pc:sldMk cId="1727781939" sldId="270"/>
        </pc:sldMkLst>
        <pc:spChg chg="mod">
          <ac:chgData name="Trang Ha" userId="270efafb50020bd6" providerId="LiveId" clId="{8C38CDD8-877A-4E75-85E2-A56E72D62EF7}" dt="2022-07-28T00:01:28.620" v="295" actId="20577"/>
          <ac:spMkLst>
            <pc:docMk/>
            <pc:sldMk cId="1727781939" sldId="270"/>
            <ac:spMk id="7" creationId="{00000000-0000-0000-0000-000000000000}"/>
          </ac:spMkLst>
        </pc:spChg>
        <pc:spChg chg="mod">
          <ac:chgData name="Trang Ha" userId="270efafb50020bd6" providerId="LiveId" clId="{8C38CDD8-877A-4E75-85E2-A56E72D62EF7}" dt="2022-07-27T23:58:02.421" v="210" actId="20577"/>
          <ac:spMkLst>
            <pc:docMk/>
            <pc:sldMk cId="1727781939" sldId="270"/>
            <ac:spMk id="15" creationId="{DB3A53A4-6DE9-C119-A401-C8B8C59B37C2}"/>
          </ac:spMkLst>
        </pc:spChg>
        <pc:spChg chg="mod">
          <ac:chgData name="Trang Ha" userId="270efafb50020bd6" providerId="LiveId" clId="{8C38CDD8-877A-4E75-85E2-A56E72D62EF7}" dt="2022-07-27T23:32:41.436" v="135" actId="20577"/>
          <ac:spMkLst>
            <pc:docMk/>
            <pc:sldMk cId="1727781939" sldId="270"/>
            <ac:spMk id="22" creationId="{FDFA29DF-303A-31A0-35FA-F6B774AD3830}"/>
          </ac:spMkLst>
        </pc:spChg>
        <pc:spChg chg="mod">
          <ac:chgData name="Trang Ha" userId="270efafb50020bd6" providerId="LiveId" clId="{8C38CDD8-877A-4E75-85E2-A56E72D62EF7}" dt="2022-07-27T23:33:25.511" v="147" actId="1035"/>
          <ac:spMkLst>
            <pc:docMk/>
            <pc:sldMk cId="1727781939" sldId="270"/>
            <ac:spMk id="23" creationId="{E61C16E1-FADA-CF49-032E-797E34841D9A}"/>
          </ac:spMkLst>
        </pc:spChg>
        <pc:spChg chg="mod">
          <ac:chgData name="Trang Ha" userId="270efafb50020bd6" providerId="LiveId" clId="{8C38CDD8-877A-4E75-85E2-A56E72D62EF7}" dt="2022-07-27T23:33:25.511" v="147" actId="1035"/>
          <ac:spMkLst>
            <pc:docMk/>
            <pc:sldMk cId="1727781939" sldId="270"/>
            <ac:spMk id="24" creationId="{E9BF8B07-AFE8-4502-294E-AA60C64212AE}"/>
          </ac:spMkLst>
        </pc:spChg>
        <pc:spChg chg="mod">
          <ac:chgData name="Trang Ha" userId="270efafb50020bd6" providerId="LiveId" clId="{8C38CDD8-877A-4E75-85E2-A56E72D62EF7}" dt="2022-07-27T23:29:19.180" v="77" actId="20577"/>
          <ac:spMkLst>
            <pc:docMk/>
            <pc:sldMk cId="1727781939" sldId="270"/>
            <ac:spMk id="25" creationId="{5B74A1A6-708B-78EB-EAAC-817F13B4493C}"/>
          </ac:spMkLst>
        </pc:spChg>
        <pc:spChg chg="mod">
          <ac:chgData name="Trang Ha" userId="270efafb50020bd6" providerId="LiveId" clId="{8C38CDD8-877A-4E75-85E2-A56E72D62EF7}" dt="2022-07-27T23:30:46.990" v="104" actId="1037"/>
          <ac:spMkLst>
            <pc:docMk/>
            <pc:sldMk cId="1727781939" sldId="270"/>
            <ac:spMk id="26" creationId="{0EA72583-2612-0F6C-D5E5-5A564F3CF633}"/>
          </ac:spMkLst>
        </pc:spChg>
        <pc:spChg chg="mod">
          <ac:chgData name="Trang Ha" userId="270efafb50020bd6" providerId="LiveId" clId="{8C38CDD8-877A-4E75-85E2-A56E72D62EF7}" dt="2022-07-27T23:30:39.696" v="103" actId="1038"/>
          <ac:spMkLst>
            <pc:docMk/>
            <pc:sldMk cId="1727781939" sldId="270"/>
            <ac:spMk id="27" creationId="{84608846-D12E-645C-B884-5C38DB886E17}"/>
          </ac:spMkLst>
        </pc:spChg>
        <pc:spChg chg="mod">
          <ac:chgData name="Trang Ha" userId="270efafb50020bd6" providerId="LiveId" clId="{8C38CDD8-877A-4E75-85E2-A56E72D62EF7}" dt="2022-07-27T23:58:07.284" v="212" actId="20577"/>
          <ac:spMkLst>
            <pc:docMk/>
            <pc:sldMk cId="1727781939" sldId="270"/>
            <ac:spMk id="29" creationId="{357135A1-6EC0-4FD8-5E42-058796B7A108}"/>
          </ac:spMkLst>
        </pc:spChg>
        <pc:spChg chg="mod">
          <ac:chgData name="Trang Ha" userId="270efafb50020bd6" providerId="LiveId" clId="{8C38CDD8-877A-4E75-85E2-A56E72D62EF7}" dt="2022-07-27T23:53:14.260" v="175" actId="20577"/>
          <ac:spMkLst>
            <pc:docMk/>
            <pc:sldMk cId="1727781939" sldId="270"/>
            <ac:spMk id="30" creationId="{EC7F558E-BEC9-C91F-D4A3-2EDB6343DE30}"/>
          </ac:spMkLst>
        </pc:spChg>
        <pc:spChg chg="mod">
          <ac:chgData name="Trang Ha" userId="270efafb50020bd6" providerId="LiveId" clId="{8C38CDD8-877A-4E75-85E2-A56E72D62EF7}" dt="2022-07-27T23:57:26.519" v="197" actId="20577"/>
          <ac:spMkLst>
            <pc:docMk/>
            <pc:sldMk cId="1727781939" sldId="270"/>
            <ac:spMk id="31" creationId="{C38FE873-A9EA-61F9-F183-204F394BE0A4}"/>
          </ac:spMkLst>
        </pc:spChg>
        <pc:spChg chg="mod">
          <ac:chgData name="Trang Ha" userId="270efafb50020bd6" providerId="LiveId" clId="{8C38CDD8-877A-4E75-85E2-A56E72D62EF7}" dt="2022-07-27T23:58:42.286" v="228" actId="20577"/>
          <ac:spMkLst>
            <pc:docMk/>
            <pc:sldMk cId="1727781939" sldId="270"/>
            <ac:spMk id="32" creationId="{05FAE23B-5D07-EDF0-37AA-39644977C582}"/>
          </ac:spMkLst>
        </pc:spChg>
        <pc:spChg chg="mod">
          <ac:chgData name="Trang Ha" userId="270efafb50020bd6" providerId="LiveId" clId="{8C38CDD8-877A-4E75-85E2-A56E72D62EF7}" dt="2022-07-27T23:59:30.752" v="255" actId="20577"/>
          <ac:spMkLst>
            <pc:docMk/>
            <pc:sldMk cId="1727781939" sldId="270"/>
            <ac:spMk id="35" creationId="{72DF5667-A8D7-089E-6A7A-CB746421F759}"/>
          </ac:spMkLst>
        </pc:spChg>
        <pc:spChg chg="mod">
          <ac:chgData name="Trang Ha" userId="270efafb50020bd6" providerId="LiveId" clId="{8C38CDD8-877A-4E75-85E2-A56E72D62EF7}" dt="2022-07-28T00:00:11.023" v="283" actId="20577"/>
          <ac:spMkLst>
            <pc:docMk/>
            <pc:sldMk cId="1727781939" sldId="270"/>
            <ac:spMk id="36" creationId="{ADC64E5B-A384-A730-BD89-FEA1E29F2F92}"/>
          </ac:spMkLst>
        </pc:spChg>
        <pc:picChg chg="del">
          <ac:chgData name="Trang Ha" userId="270efafb50020bd6" providerId="LiveId" clId="{8C38CDD8-877A-4E75-85E2-A56E72D62EF7}" dt="2022-07-27T23:22:16.546" v="35" actId="478"/>
          <ac:picMkLst>
            <pc:docMk/>
            <pc:sldMk cId="1727781939" sldId="270"/>
            <ac:picMk id="10" creationId="{E0FA8133-F975-DA37-C4FD-5D5AD11DCA5B}"/>
          </ac:picMkLst>
        </pc:picChg>
        <pc:picChg chg="add mod ord modCrop">
          <ac:chgData name="Trang Ha" userId="270efafb50020bd6" providerId="LiveId" clId="{8C38CDD8-877A-4E75-85E2-A56E72D62EF7}" dt="2022-07-27T23:25:37.392" v="53" actId="167"/>
          <ac:picMkLst>
            <pc:docMk/>
            <pc:sldMk cId="1727781939" sldId="270"/>
            <ac:picMk id="13" creationId="{497EA641-1800-B9F3-BD49-C3D1C287B9EB}"/>
          </ac:picMkLst>
        </pc:picChg>
      </pc:sldChg>
      <pc:sldChg chg="addSp delSp modSp mod delAnim modAnim">
        <pc:chgData name="Trang Ha" userId="270efafb50020bd6" providerId="LiveId" clId="{8C38CDD8-877A-4E75-85E2-A56E72D62EF7}" dt="2022-07-28T00:03:53.542" v="363" actId="1076"/>
        <pc:sldMkLst>
          <pc:docMk/>
          <pc:sldMk cId="2893097710" sldId="271"/>
        </pc:sldMkLst>
        <pc:spChg chg="mod">
          <ac:chgData name="Trang Ha" userId="270efafb50020bd6" providerId="LiveId" clId="{8C38CDD8-877A-4E75-85E2-A56E72D62EF7}" dt="2022-07-28T00:02:33.958" v="345" actId="20577"/>
          <ac:spMkLst>
            <pc:docMk/>
            <pc:sldMk cId="2893097710" sldId="271"/>
            <ac:spMk id="7" creationId="{00000000-0000-0000-0000-000000000000}"/>
          </ac:spMkLst>
        </pc:spChg>
        <pc:spChg chg="del mod">
          <ac:chgData name="Trang Ha" userId="270efafb50020bd6" providerId="LiveId" clId="{8C38CDD8-877A-4E75-85E2-A56E72D62EF7}" dt="2022-07-28T00:02:51.493" v="348" actId="21"/>
          <ac:spMkLst>
            <pc:docMk/>
            <pc:sldMk cId="2893097710" sldId="271"/>
            <ac:spMk id="16" creationId="{F3CB54CE-2E39-1680-20D9-C655FC876D47}"/>
          </ac:spMkLst>
        </pc:spChg>
        <pc:spChg chg="del mod">
          <ac:chgData name="Trang Ha" userId="270efafb50020bd6" providerId="LiveId" clId="{8C38CDD8-877A-4E75-85E2-A56E72D62EF7}" dt="2022-07-28T00:02:51.493" v="348" actId="21"/>
          <ac:spMkLst>
            <pc:docMk/>
            <pc:sldMk cId="2893097710" sldId="271"/>
            <ac:spMk id="17" creationId="{74BF2737-6551-8BF9-72DD-605AE5C4CEDB}"/>
          </ac:spMkLst>
        </pc:spChg>
        <pc:spChg chg="add mod">
          <ac:chgData name="Trang Ha" userId="270efafb50020bd6" providerId="LiveId" clId="{8C38CDD8-877A-4E75-85E2-A56E72D62EF7}" dt="2022-07-28T00:03:35.373" v="359" actId="1076"/>
          <ac:spMkLst>
            <pc:docMk/>
            <pc:sldMk cId="2893097710" sldId="271"/>
            <ac:spMk id="18" creationId="{077DB971-5353-C218-E306-3ACA62F7E181}"/>
          </ac:spMkLst>
        </pc:spChg>
        <pc:spChg chg="add mod">
          <ac:chgData name="Trang Ha" userId="270efafb50020bd6" providerId="LiveId" clId="{8C38CDD8-877A-4E75-85E2-A56E72D62EF7}" dt="2022-07-28T00:03:07.467" v="352" actId="1076"/>
          <ac:spMkLst>
            <pc:docMk/>
            <pc:sldMk cId="2893097710" sldId="271"/>
            <ac:spMk id="19" creationId="{AF9D39D4-0396-C8E9-BA7D-4CA172A05D93}"/>
          </ac:spMkLst>
        </pc:spChg>
        <pc:spChg chg="del mod">
          <ac:chgData name="Trang Ha" userId="270efafb50020bd6" providerId="LiveId" clId="{8C38CDD8-877A-4E75-85E2-A56E72D62EF7}" dt="2022-07-28T00:02:51.493" v="348" actId="21"/>
          <ac:spMkLst>
            <pc:docMk/>
            <pc:sldMk cId="2893097710" sldId="271"/>
            <ac:spMk id="20" creationId="{2A1F1F22-05D2-2F28-B59A-384CB0F66ACA}"/>
          </ac:spMkLst>
        </pc:spChg>
        <pc:spChg chg="del mod">
          <ac:chgData name="Trang Ha" userId="270efafb50020bd6" providerId="LiveId" clId="{8C38CDD8-877A-4E75-85E2-A56E72D62EF7}" dt="2022-07-28T00:02:51.493" v="348" actId="21"/>
          <ac:spMkLst>
            <pc:docMk/>
            <pc:sldMk cId="2893097710" sldId="271"/>
            <ac:spMk id="21" creationId="{A7FFC59C-0BC5-5BD4-DE9A-DC3042DB9AB0}"/>
          </ac:spMkLst>
        </pc:spChg>
        <pc:spChg chg="add mod">
          <ac:chgData name="Trang Ha" userId="270efafb50020bd6" providerId="LiveId" clId="{8C38CDD8-877A-4E75-85E2-A56E72D62EF7}" dt="2022-07-28T00:03:46.371" v="362" actId="1076"/>
          <ac:spMkLst>
            <pc:docMk/>
            <pc:sldMk cId="2893097710" sldId="271"/>
            <ac:spMk id="22" creationId="{897F07F3-A114-2B96-336C-4FA6531A47A6}"/>
          </ac:spMkLst>
        </pc:spChg>
        <pc:spChg chg="add mod">
          <ac:chgData name="Trang Ha" userId="270efafb50020bd6" providerId="LiveId" clId="{8C38CDD8-877A-4E75-85E2-A56E72D62EF7}" dt="2022-07-28T00:03:53.542" v="363" actId="1076"/>
          <ac:spMkLst>
            <pc:docMk/>
            <pc:sldMk cId="2893097710" sldId="271"/>
            <ac:spMk id="23" creationId="{2F8B403C-A680-A6CD-70DA-55DBA57755E0}"/>
          </ac:spMkLst>
        </pc:spChg>
        <pc:picChg chg="del mod">
          <ac:chgData name="Trang Ha" userId="270efafb50020bd6" providerId="LiveId" clId="{8C38CDD8-877A-4E75-85E2-A56E72D62EF7}" dt="2022-07-28T00:02:14.781" v="334" actId="478"/>
          <ac:picMkLst>
            <pc:docMk/>
            <pc:sldMk cId="2893097710" sldId="271"/>
            <ac:picMk id="10" creationId="{AA306EC4-9791-2F56-9811-67DEC2E1FBDE}"/>
          </ac:picMkLst>
        </pc:picChg>
        <pc:picChg chg="add mod">
          <ac:chgData name="Trang Ha" userId="270efafb50020bd6" providerId="LiveId" clId="{8C38CDD8-877A-4E75-85E2-A56E72D62EF7}" dt="2022-07-28T00:02:26.578" v="339" actId="1076"/>
          <ac:picMkLst>
            <pc:docMk/>
            <pc:sldMk cId="2893097710" sldId="271"/>
            <ac:picMk id="11" creationId="{6289DDEC-FAAE-7CD4-1A51-B2640E3F2212}"/>
          </ac:picMkLst>
        </pc:picChg>
        <pc:picChg chg="add del">
          <ac:chgData name="Trang Ha" userId="270efafb50020bd6" providerId="LiveId" clId="{8C38CDD8-877A-4E75-85E2-A56E72D62EF7}" dt="2022-07-28T00:02:57.770" v="350"/>
          <ac:picMkLst>
            <pc:docMk/>
            <pc:sldMk cId="2893097710" sldId="271"/>
            <ac:picMk id="12" creationId="{4450C6BE-ADB3-11B2-726C-118AD9D79B1D}"/>
          </ac:picMkLst>
        </pc:picChg>
      </pc:sldChg>
    </pc:docChg>
  </pc:docChgLst>
  <pc:docChgLst>
    <pc:chgData name="Trang Ha" userId="270efafb50020bd6" providerId="LiveId" clId="{B95C2C18-3E01-4E1A-804F-6079784A3449}"/>
    <pc:docChg chg="undo redo custSel delSld modSld">
      <pc:chgData name="Trang Ha" userId="270efafb50020bd6" providerId="LiveId" clId="{B95C2C18-3E01-4E1A-804F-6079784A3449}" dt="2022-07-27T22:35:56.964" v="1138" actId="1076"/>
      <pc:docMkLst>
        <pc:docMk/>
      </pc:docMkLst>
      <pc:sldChg chg="modSp mod">
        <pc:chgData name="Trang Ha" userId="270efafb50020bd6" providerId="LiveId" clId="{B95C2C18-3E01-4E1A-804F-6079784A3449}" dt="2022-07-27T11:16:54.394" v="3" actId="20577"/>
        <pc:sldMkLst>
          <pc:docMk/>
          <pc:sldMk cId="562573195" sldId="256"/>
        </pc:sldMkLst>
        <pc:spChg chg="mod">
          <ac:chgData name="Trang Ha" userId="270efafb50020bd6" providerId="LiveId" clId="{B95C2C18-3E01-4E1A-804F-6079784A3449}" dt="2022-07-27T11:16:54.394" v="3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 modAnim">
        <pc:chgData name="Trang Ha" userId="270efafb50020bd6" providerId="LiveId" clId="{B95C2C18-3E01-4E1A-804F-6079784A3449}" dt="2022-07-27T16:19:34.980" v="155" actId="2085"/>
        <pc:sldMkLst>
          <pc:docMk/>
          <pc:sldMk cId="2365650238" sldId="258"/>
        </pc:sldMkLst>
        <pc:spChg chg="mod">
          <ac:chgData name="Trang Ha" userId="270efafb50020bd6" providerId="LiveId" clId="{B95C2C18-3E01-4E1A-804F-6079784A3449}" dt="2022-07-27T11:17:28.391" v="7" actId="20577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rang Ha" userId="270efafb50020bd6" providerId="LiveId" clId="{B95C2C18-3E01-4E1A-804F-6079784A3449}" dt="2022-07-27T11:18:53.954" v="18" actId="20577"/>
          <ac:spMkLst>
            <pc:docMk/>
            <pc:sldMk cId="2365650238" sldId="258"/>
            <ac:spMk id="11" creationId="{00000000-0000-0000-0000-000000000000}"/>
          </ac:spMkLst>
        </pc:spChg>
        <pc:spChg chg="add del mod">
          <ac:chgData name="Trang Ha" userId="270efafb50020bd6" providerId="LiveId" clId="{B95C2C18-3E01-4E1A-804F-6079784A3449}" dt="2022-07-27T11:24:29.860" v="48" actId="11529"/>
          <ac:spMkLst>
            <pc:docMk/>
            <pc:sldMk cId="2365650238" sldId="258"/>
            <ac:spMk id="13" creationId="{33C0BA19-F7F9-E9B0-E5C2-6A730BF2A3ED}"/>
          </ac:spMkLst>
        </pc:spChg>
        <pc:spChg chg="add del mod">
          <ac:chgData name="Trang Ha" userId="270efafb50020bd6" providerId="LiveId" clId="{B95C2C18-3E01-4E1A-804F-6079784A3449}" dt="2022-07-27T11:27:13.662" v="71" actId="478"/>
          <ac:spMkLst>
            <pc:docMk/>
            <pc:sldMk cId="2365650238" sldId="258"/>
            <ac:spMk id="14" creationId="{EB447CA6-33F0-94F3-3A2C-C94E15174596}"/>
          </ac:spMkLst>
        </pc:spChg>
        <pc:spChg chg="add del mod">
          <ac:chgData name="Trang Ha" userId="270efafb50020bd6" providerId="LiveId" clId="{B95C2C18-3E01-4E1A-804F-6079784A3449}" dt="2022-07-27T16:00:11.488" v="128"/>
          <ac:spMkLst>
            <pc:docMk/>
            <pc:sldMk cId="2365650238" sldId="258"/>
            <ac:spMk id="15" creationId="{BD98006B-F9F5-C089-6EAB-41D59747F7AC}"/>
          </ac:spMkLst>
        </pc:spChg>
        <pc:spChg chg="add mod">
          <ac:chgData name="Trang Ha" userId="270efafb50020bd6" providerId="LiveId" clId="{B95C2C18-3E01-4E1A-804F-6079784A3449}" dt="2022-07-27T16:19:34.980" v="155" actId="2085"/>
          <ac:spMkLst>
            <pc:docMk/>
            <pc:sldMk cId="2365650238" sldId="258"/>
            <ac:spMk id="16" creationId="{62DC56D7-460B-3B7E-05DF-D7988B557F48}"/>
          </ac:spMkLst>
        </pc:spChg>
        <pc:spChg chg="del mod">
          <ac:chgData name="Trang Ha" userId="270efafb50020bd6" providerId="LiveId" clId="{B95C2C18-3E01-4E1A-804F-6079784A3449}" dt="2022-07-27T11:18:41.125" v="12" actId="478"/>
          <ac:spMkLst>
            <pc:docMk/>
            <pc:sldMk cId="2365650238" sldId="258"/>
            <ac:spMk id="18" creationId="{3BAF0641-AFB3-24B1-AF2D-7650163E2A22}"/>
          </ac:spMkLst>
        </pc:spChg>
        <pc:spChg chg="add del mod">
          <ac:chgData name="Trang Ha" userId="270efafb50020bd6" providerId="LiveId" clId="{B95C2C18-3E01-4E1A-804F-6079784A3449}" dt="2022-07-27T11:24:29.183" v="47" actId="571"/>
          <ac:spMkLst>
            <pc:docMk/>
            <pc:sldMk cId="2365650238" sldId="258"/>
            <ac:spMk id="20" creationId="{43E934BA-B61F-4F6C-3CD0-E2DA689610EF}"/>
          </ac:spMkLst>
        </pc:spChg>
        <pc:spChg chg="add del mod">
          <ac:chgData name="Trang Ha" userId="270efafb50020bd6" providerId="LiveId" clId="{B95C2C18-3E01-4E1A-804F-6079784A3449}" dt="2022-07-27T11:24:27.385" v="43"/>
          <ac:spMkLst>
            <pc:docMk/>
            <pc:sldMk cId="2365650238" sldId="258"/>
            <ac:spMk id="24" creationId="{FC84B4D4-86A4-2D5B-5A5C-350825696926}"/>
          </ac:spMkLst>
        </pc:spChg>
        <pc:spChg chg="add del mod">
          <ac:chgData name="Trang Ha" userId="270efafb50020bd6" providerId="LiveId" clId="{B95C2C18-3E01-4E1A-804F-6079784A3449}" dt="2022-07-27T11:24:27.385" v="43"/>
          <ac:spMkLst>
            <pc:docMk/>
            <pc:sldMk cId="2365650238" sldId="258"/>
            <ac:spMk id="25" creationId="{E2802AC5-DD9D-3412-39FB-A3709D7DF05A}"/>
          </ac:spMkLst>
        </pc:spChg>
        <pc:spChg chg="add del">
          <ac:chgData name="Trang Ha" userId="270efafb50020bd6" providerId="LiveId" clId="{B95C2C18-3E01-4E1A-804F-6079784A3449}" dt="2022-07-27T11:24:09.950" v="38"/>
          <ac:spMkLst>
            <pc:docMk/>
            <pc:sldMk cId="2365650238" sldId="258"/>
            <ac:spMk id="26" creationId="{6ED93084-4BC1-DF86-23BE-5F3893D974BE}"/>
          </ac:spMkLst>
        </pc:spChg>
        <pc:spChg chg="add del">
          <ac:chgData name="Trang Ha" userId="270efafb50020bd6" providerId="LiveId" clId="{B95C2C18-3E01-4E1A-804F-6079784A3449}" dt="2022-07-27T11:24:25.870" v="40"/>
          <ac:spMkLst>
            <pc:docMk/>
            <pc:sldMk cId="2365650238" sldId="258"/>
            <ac:spMk id="27" creationId="{13135A46-1480-C70F-8E7D-8E65269A3DDB}"/>
          </ac:spMkLst>
        </pc:spChg>
        <pc:spChg chg="add del mod">
          <ac:chgData name="Trang Ha" userId="270efafb50020bd6" providerId="LiveId" clId="{B95C2C18-3E01-4E1A-804F-6079784A3449}" dt="2022-07-27T11:26:24.140" v="62" actId="571"/>
          <ac:spMkLst>
            <pc:docMk/>
            <pc:sldMk cId="2365650238" sldId="258"/>
            <ac:spMk id="29" creationId="{F15EBA28-14BF-69FD-BDCE-07722DF41F11}"/>
          </ac:spMkLst>
        </pc:spChg>
        <pc:spChg chg="mod">
          <ac:chgData name="Trang Ha" userId="270efafb50020bd6" providerId="LiveId" clId="{B95C2C18-3E01-4E1A-804F-6079784A3449}" dt="2022-07-27T11:26:22.267" v="61"/>
          <ac:spMkLst>
            <pc:docMk/>
            <pc:sldMk cId="2365650238" sldId="258"/>
            <ac:spMk id="30" creationId="{A7930420-C475-EBF3-9AC0-8C3243DFCDE3}"/>
          </ac:spMkLst>
        </pc:spChg>
        <pc:spChg chg="add del mod">
          <ac:chgData name="Trang Ha" userId="270efafb50020bd6" providerId="LiveId" clId="{B95C2C18-3E01-4E1A-804F-6079784A3449}" dt="2022-07-27T11:27:19.957" v="73" actId="478"/>
          <ac:spMkLst>
            <pc:docMk/>
            <pc:sldMk cId="2365650238" sldId="258"/>
            <ac:spMk id="31" creationId="{A4038C7D-E26B-897E-E71A-BEFDB71612E4}"/>
          </ac:spMkLst>
        </pc:spChg>
        <pc:spChg chg="add del mod">
          <ac:chgData name="Trang Ha" userId="270efafb50020bd6" providerId="LiveId" clId="{B95C2C18-3E01-4E1A-804F-6079784A3449}" dt="2022-07-27T11:28:36.670" v="92"/>
          <ac:spMkLst>
            <pc:docMk/>
            <pc:sldMk cId="2365650238" sldId="258"/>
            <ac:spMk id="32" creationId="{725A0826-31FD-3CFD-13FC-30BFC854E13A}"/>
          </ac:spMkLst>
        </pc:spChg>
        <pc:spChg chg="add del mod">
          <ac:chgData name="Trang Ha" userId="270efafb50020bd6" providerId="LiveId" clId="{B95C2C18-3E01-4E1A-804F-6079784A3449}" dt="2022-07-27T11:28:36.670" v="92"/>
          <ac:spMkLst>
            <pc:docMk/>
            <pc:sldMk cId="2365650238" sldId="258"/>
            <ac:spMk id="33" creationId="{EE9E876E-20A5-C7E2-DEAC-9E68B1CFB589}"/>
          </ac:spMkLst>
        </pc:spChg>
        <pc:spChg chg="add del">
          <ac:chgData name="Trang Ha" userId="270efafb50020bd6" providerId="LiveId" clId="{B95C2C18-3E01-4E1A-804F-6079784A3449}" dt="2022-07-27T11:26:56.430" v="69"/>
          <ac:spMkLst>
            <pc:docMk/>
            <pc:sldMk cId="2365650238" sldId="258"/>
            <ac:spMk id="34" creationId="{5AA0956B-8DB4-AEC4-4388-C2901AC5904F}"/>
          </ac:spMkLst>
        </pc:spChg>
        <pc:spChg chg="mod">
          <ac:chgData name="Trang Ha" userId="270efafb50020bd6" providerId="LiveId" clId="{B95C2C18-3E01-4E1A-804F-6079784A3449}" dt="2022-07-27T11:27:41.515" v="76"/>
          <ac:spMkLst>
            <pc:docMk/>
            <pc:sldMk cId="2365650238" sldId="258"/>
            <ac:spMk id="35" creationId="{3E16AE80-DE6C-B0CA-378F-E675C51F2947}"/>
          </ac:spMkLst>
        </pc:spChg>
        <pc:spChg chg="add del">
          <ac:chgData name="Trang Ha" userId="270efafb50020bd6" providerId="LiveId" clId="{B95C2C18-3E01-4E1A-804F-6079784A3449}" dt="2022-07-27T11:28:31.918" v="91"/>
          <ac:spMkLst>
            <pc:docMk/>
            <pc:sldMk cId="2365650238" sldId="258"/>
            <ac:spMk id="36" creationId="{B044BC96-DC09-C05F-6E0E-FF14B107D343}"/>
          </ac:spMkLst>
        </pc:spChg>
        <pc:spChg chg="add del mod">
          <ac:chgData name="Trang Ha" userId="270efafb50020bd6" providerId="LiveId" clId="{B95C2C18-3E01-4E1A-804F-6079784A3449}" dt="2022-07-27T11:29:56.699" v="105" actId="478"/>
          <ac:spMkLst>
            <pc:docMk/>
            <pc:sldMk cId="2365650238" sldId="258"/>
            <ac:spMk id="37" creationId="{53B9BD7F-1530-F417-3BD6-94DD8F94DB6F}"/>
          </ac:spMkLst>
        </pc:spChg>
        <pc:spChg chg="del">
          <ac:chgData name="Trang Ha" userId="270efafb50020bd6" providerId="LiveId" clId="{B95C2C18-3E01-4E1A-804F-6079784A3449}" dt="2022-07-27T11:18:43.925" v="13" actId="478"/>
          <ac:spMkLst>
            <pc:docMk/>
            <pc:sldMk cId="2365650238" sldId="258"/>
            <ac:spMk id="38" creationId="{560A0534-C96F-CE74-7AD4-FC1B2E232891}"/>
          </ac:spMkLst>
        </pc:spChg>
        <pc:spChg chg="del">
          <ac:chgData name="Trang Ha" userId="270efafb50020bd6" providerId="LiveId" clId="{B95C2C18-3E01-4E1A-804F-6079784A3449}" dt="2022-07-27T11:18:35.764" v="10" actId="478"/>
          <ac:spMkLst>
            <pc:docMk/>
            <pc:sldMk cId="2365650238" sldId="258"/>
            <ac:spMk id="39" creationId="{E3A35F68-AB58-9B1E-C9DD-CF2D5847708B}"/>
          </ac:spMkLst>
        </pc:spChg>
        <pc:spChg chg="add del mod">
          <ac:chgData name="Trang Ha" userId="270efafb50020bd6" providerId="LiveId" clId="{B95C2C18-3E01-4E1A-804F-6079784A3449}" dt="2022-07-27T16:00:11.488" v="128"/>
          <ac:spMkLst>
            <pc:docMk/>
            <pc:sldMk cId="2365650238" sldId="258"/>
            <ac:spMk id="40" creationId="{88C23D38-0678-3786-1980-77BB29E9990B}"/>
          </ac:spMkLst>
        </pc:spChg>
        <pc:spChg chg="add mod">
          <ac:chgData name="Trang Ha" userId="270efafb50020bd6" providerId="LiveId" clId="{B95C2C18-3E01-4E1A-804F-6079784A3449}" dt="2022-07-27T16:19:34.980" v="155" actId="2085"/>
          <ac:spMkLst>
            <pc:docMk/>
            <pc:sldMk cId="2365650238" sldId="258"/>
            <ac:spMk id="45" creationId="{D78BC05C-7EA9-16B0-AD61-6F7E9F883BDE}"/>
          </ac:spMkLst>
        </pc:spChg>
        <pc:spChg chg="add mod">
          <ac:chgData name="Trang Ha" userId="270efafb50020bd6" providerId="LiveId" clId="{B95C2C18-3E01-4E1A-804F-6079784A3449}" dt="2022-07-27T16:19:34.980" v="155" actId="2085"/>
          <ac:spMkLst>
            <pc:docMk/>
            <pc:sldMk cId="2365650238" sldId="258"/>
            <ac:spMk id="46" creationId="{8D496FF0-1371-21B3-15E8-2AE7693934D7}"/>
          </ac:spMkLst>
        </pc:spChg>
        <pc:spChg chg="add del mod">
          <ac:chgData name="Trang Ha" userId="270efafb50020bd6" providerId="LiveId" clId="{B95C2C18-3E01-4E1A-804F-6079784A3449}" dt="2022-07-27T16:01:17.171" v="137" actId="478"/>
          <ac:spMkLst>
            <pc:docMk/>
            <pc:sldMk cId="2365650238" sldId="258"/>
            <ac:spMk id="47" creationId="{2614B9D6-114C-8C6F-C5F0-53C5F100D9A7}"/>
          </ac:spMkLst>
        </pc:spChg>
        <pc:spChg chg="add del mod">
          <ac:chgData name="Trang Ha" userId="270efafb50020bd6" providerId="LiveId" clId="{B95C2C18-3E01-4E1A-804F-6079784A3449}" dt="2022-07-27T16:01:40.880" v="143" actId="478"/>
          <ac:spMkLst>
            <pc:docMk/>
            <pc:sldMk cId="2365650238" sldId="258"/>
            <ac:spMk id="51" creationId="{A8DE2BC9-1DB2-C54C-1058-452B8AE14515}"/>
          </ac:spMkLst>
        </pc:spChg>
        <pc:picChg chg="add del mod modCrop">
          <ac:chgData name="Trang Ha" userId="270efafb50020bd6" providerId="LiveId" clId="{B95C2C18-3E01-4E1A-804F-6079784A3449}" dt="2022-07-27T16:00:11.488" v="128"/>
          <ac:picMkLst>
            <pc:docMk/>
            <pc:sldMk cId="2365650238" sldId="258"/>
            <ac:picMk id="10" creationId="{CE31B4E2-EF14-0DBC-8D7F-BCF6AB1F6136}"/>
          </ac:picMkLst>
        </pc:picChg>
        <pc:picChg chg="mod">
          <ac:chgData name="Trang Ha" userId="270efafb50020bd6" providerId="LiveId" clId="{B95C2C18-3E01-4E1A-804F-6079784A3449}" dt="2022-07-27T11:20:17.363" v="24"/>
          <ac:picMkLst>
            <pc:docMk/>
            <pc:sldMk cId="2365650238" sldId="258"/>
            <ac:picMk id="21" creationId="{63D2B43A-1612-885B-2B23-F83C0925DE80}"/>
          </ac:picMkLst>
        </pc:picChg>
        <pc:picChg chg="mod">
          <ac:chgData name="Trang Ha" userId="270efafb50020bd6" providerId="LiveId" clId="{B95C2C18-3E01-4E1A-804F-6079784A3449}" dt="2022-07-27T11:20:17.363" v="24"/>
          <ac:picMkLst>
            <pc:docMk/>
            <pc:sldMk cId="2365650238" sldId="258"/>
            <ac:picMk id="22" creationId="{125085AF-293E-C6A3-156E-5AE1A7637D3B}"/>
          </ac:picMkLst>
        </pc:picChg>
        <pc:picChg chg="mod">
          <ac:chgData name="Trang Ha" userId="270efafb50020bd6" providerId="LiveId" clId="{B95C2C18-3E01-4E1A-804F-6079784A3449}" dt="2022-07-27T11:20:43.206" v="28"/>
          <ac:picMkLst>
            <pc:docMk/>
            <pc:sldMk cId="2365650238" sldId="258"/>
            <ac:picMk id="23" creationId="{30EA213D-2730-1A79-3D78-A40FAD191AC0}"/>
          </ac:picMkLst>
        </pc:picChg>
        <pc:picChg chg="mod">
          <ac:chgData name="Trang Ha" userId="270efafb50020bd6" providerId="LiveId" clId="{B95C2C18-3E01-4E1A-804F-6079784A3449}" dt="2022-07-27T15:59:35.523" v="126"/>
          <ac:picMkLst>
            <pc:docMk/>
            <pc:sldMk cId="2365650238" sldId="258"/>
            <ac:picMk id="41" creationId="{CB324836-4134-2943-E0EF-FABF37946AD7}"/>
          </ac:picMkLst>
        </pc:picChg>
        <pc:picChg chg="mod">
          <ac:chgData name="Trang Ha" userId="270efafb50020bd6" providerId="LiveId" clId="{B95C2C18-3E01-4E1A-804F-6079784A3449}" dt="2022-07-27T16:01:24.362" v="139" actId="1076"/>
          <ac:picMkLst>
            <pc:docMk/>
            <pc:sldMk cId="2365650238" sldId="258"/>
            <ac:picMk id="42" creationId="{132F2B3E-939F-23E1-0E4E-789B08F3D07F}"/>
          </ac:picMkLst>
        </pc:picChg>
        <pc:picChg chg="mod">
          <ac:chgData name="Trang Ha" userId="270efafb50020bd6" providerId="LiveId" clId="{B95C2C18-3E01-4E1A-804F-6079784A3449}" dt="2022-07-27T16:00:34.124" v="131"/>
          <ac:picMkLst>
            <pc:docMk/>
            <pc:sldMk cId="2365650238" sldId="258"/>
            <ac:picMk id="43" creationId="{E21DF0D7-4A79-4BA6-BBD2-25695106989D}"/>
          </ac:picMkLst>
        </pc:picChg>
        <pc:picChg chg="mod">
          <ac:chgData name="Trang Ha" userId="270efafb50020bd6" providerId="LiveId" clId="{B95C2C18-3E01-4E1A-804F-6079784A3449}" dt="2022-07-27T16:01:34.558" v="141" actId="1076"/>
          <ac:picMkLst>
            <pc:docMk/>
            <pc:sldMk cId="2365650238" sldId="258"/>
            <ac:picMk id="44" creationId="{C6B627B7-93B0-8024-AC5E-9B0B58615458}"/>
          </ac:picMkLst>
        </pc:picChg>
        <pc:picChg chg="del">
          <ac:chgData name="Trang Ha" userId="270efafb50020bd6" providerId="LiveId" clId="{B95C2C18-3E01-4E1A-804F-6079784A3449}" dt="2022-07-27T11:18:31.139" v="8" actId="478"/>
          <ac:picMkLst>
            <pc:docMk/>
            <pc:sldMk cId="2365650238" sldId="258"/>
            <ac:picMk id="48" creationId="{D8DE8AF6-C272-E0A1-2470-52E1C3219C2D}"/>
          </ac:picMkLst>
        </pc:picChg>
        <pc:picChg chg="del">
          <ac:chgData name="Trang Ha" userId="270efafb50020bd6" providerId="LiveId" clId="{B95C2C18-3E01-4E1A-804F-6079784A3449}" dt="2022-07-27T11:18:45.973" v="14" actId="478"/>
          <ac:picMkLst>
            <pc:docMk/>
            <pc:sldMk cId="2365650238" sldId="258"/>
            <ac:picMk id="49" creationId="{BC1E7638-E5A5-3E01-1CCE-3ECAF5A25653}"/>
          </ac:picMkLst>
        </pc:picChg>
        <pc:picChg chg="del">
          <ac:chgData name="Trang Ha" userId="270efafb50020bd6" providerId="LiveId" clId="{B95C2C18-3E01-4E1A-804F-6079784A3449}" dt="2022-07-27T11:18:33.633" v="9" actId="478"/>
          <ac:picMkLst>
            <pc:docMk/>
            <pc:sldMk cId="2365650238" sldId="258"/>
            <ac:picMk id="50" creationId="{D08BA38B-3961-EFF7-DE22-C279C37EA29D}"/>
          </ac:picMkLst>
        </pc:picChg>
      </pc:sldChg>
      <pc:sldChg chg="addSp delSp modSp mod delAnim modAnim">
        <pc:chgData name="Trang Ha" userId="270efafb50020bd6" providerId="LiveId" clId="{B95C2C18-3E01-4E1A-804F-6079784A3449}" dt="2022-07-27T22:22:16.627" v="815" actId="20577"/>
        <pc:sldMkLst>
          <pc:docMk/>
          <pc:sldMk cId="261207011" sldId="265"/>
        </pc:sldMkLst>
        <pc:spChg chg="mod">
          <ac:chgData name="Trang Ha" userId="270efafb50020bd6" providerId="LiveId" clId="{B95C2C18-3E01-4E1A-804F-6079784A3449}" dt="2022-07-27T22:14:57.237" v="741" actId="20577"/>
          <ac:spMkLst>
            <pc:docMk/>
            <pc:sldMk cId="261207011" sldId="265"/>
            <ac:spMk id="9" creationId="{00000000-0000-0000-0000-000000000000}"/>
          </ac:spMkLst>
        </pc:spChg>
        <pc:spChg chg="mod">
          <ac:chgData name="Trang Ha" userId="270efafb50020bd6" providerId="LiveId" clId="{B95C2C18-3E01-4E1A-804F-6079784A3449}" dt="2022-07-27T22:15:14.288" v="749" actId="20577"/>
          <ac:spMkLst>
            <pc:docMk/>
            <pc:sldMk cId="261207011" sldId="265"/>
            <ac:spMk id="11" creationId="{00000000-0000-0000-0000-000000000000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16" creationId="{10E90AC8-F70C-1A85-6C79-C1AE81450172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17" creationId="{046C0B6E-FBA0-249C-44D8-1A41EF1F424D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21" creationId="{8D5C8422-3E05-5D81-A15E-47ED50E4F661}"/>
          </ac:spMkLst>
        </pc:spChg>
        <pc:spChg chg="add mod">
          <ac:chgData name="Trang Ha" userId="270efafb50020bd6" providerId="LiveId" clId="{B95C2C18-3E01-4E1A-804F-6079784A3449}" dt="2022-07-27T22:20:42.465" v="799" actId="113"/>
          <ac:spMkLst>
            <pc:docMk/>
            <pc:sldMk cId="261207011" sldId="265"/>
            <ac:spMk id="26" creationId="{2FE17A94-6637-270C-1081-1869680FE13E}"/>
          </ac:spMkLst>
        </pc:spChg>
        <pc:spChg chg="add mod">
          <ac:chgData name="Trang Ha" userId="270efafb50020bd6" providerId="LiveId" clId="{B95C2C18-3E01-4E1A-804F-6079784A3449}" dt="2022-07-27T22:20:42.465" v="799" actId="113"/>
          <ac:spMkLst>
            <pc:docMk/>
            <pc:sldMk cId="261207011" sldId="265"/>
            <ac:spMk id="27" creationId="{EC309D21-E2CA-72AC-0F48-73DDABA03E27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1" creationId="{1BBA7C4C-5EA0-53C9-F0B4-BDCDAE1C472E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2" creationId="{8E5E9EE2-9FC3-FB1A-2D93-ECFE341A7CF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3" creationId="{D167C608-9A78-44B2-8CFC-BFC55F352BFA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4" creationId="{8CE632E0-8609-7478-BBF4-6D2915032BEC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5" creationId="{42E15201-612A-4182-5EDC-8EB38DFC845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6" creationId="{1D6BFD00-4329-C811-4349-4880BF208694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7" creationId="{3A76C68A-2E86-617A-FD27-6DD8ECCC31BD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38" creationId="{062705AF-9141-C90D-9646-ACB6AE913CD7}"/>
          </ac:spMkLst>
        </pc:spChg>
        <pc:spChg chg="add mod">
          <ac:chgData name="Trang Ha" userId="270efafb50020bd6" providerId="LiveId" clId="{B95C2C18-3E01-4E1A-804F-6079784A3449}" dt="2022-07-27T22:00:50.033" v="467" actId="571"/>
          <ac:spMkLst>
            <pc:docMk/>
            <pc:sldMk cId="261207011" sldId="265"/>
            <ac:spMk id="40" creationId="{79F6C452-4D12-A936-E8EF-9999758BC135}"/>
          </ac:spMkLst>
        </pc:spChg>
        <pc:spChg chg="add mod">
          <ac:chgData name="Trang Ha" userId="270efafb50020bd6" providerId="LiveId" clId="{B95C2C18-3E01-4E1A-804F-6079784A3449}" dt="2022-07-27T22:00:55.828" v="469"/>
          <ac:spMkLst>
            <pc:docMk/>
            <pc:sldMk cId="261207011" sldId="265"/>
            <ac:spMk id="42" creationId="{F0D7F2BF-5187-9A97-05A2-FF1D9A1597AC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43" creationId="{88516153-1B01-01E2-6898-CE6AFE43CBB2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44" creationId="{1013A038-E9DB-A9E5-2430-EEFA16807DE7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45" creationId="{25A4EED3-8F83-1160-17A1-BFD613D00865}"/>
          </ac:spMkLst>
        </pc:spChg>
        <pc:spChg chg="mod">
          <ac:chgData name="Trang Ha" userId="270efafb50020bd6" providerId="LiveId" clId="{B95C2C18-3E01-4E1A-804F-6079784A3449}" dt="2022-07-27T22:07:29.443" v="574" actId="20577"/>
          <ac:spMkLst>
            <pc:docMk/>
            <pc:sldMk cId="261207011" sldId="265"/>
            <ac:spMk id="48" creationId="{4A927252-14B5-56B4-1D39-437BFB35FCFA}"/>
          </ac:spMkLst>
        </pc:spChg>
        <pc:spChg chg="mod">
          <ac:chgData name="Trang Ha" userId="270efafb50020bd6" providerId="LiveId" clId="{B95C2C18-3E01-4E1A-804F-6079784A3449}" dt="2022-07-27T22:05:04.416" v="538"/>
          <ac:spMkLst>
            <pc:docMk/>
            <pc:sldMk cId="261207011" sldId="265"/>
            <ac:spMk id="49" creationId="{815AE848-2C82-A92B-CFDC-B3DA6CBFE24F}"/>
          </ac:spMkLst>
        </pc:spChg>
        <pc:spChg chg="mod">
          <ac:chgData name="Trang Ha" userId="270efafb50020bd6" providerId="LiveId" clId="{B95C2C18-3E01-4E1A-804F-6079784A3449}" dt="2022-07-27T22:05:16.068" v="541" actId="20577"/>
          <ac:spMkLst>
            <pc:docMk/>
            <pc:sldMk cId="261207011" sldId="265"/>
            <ac:spMk id="50" creationId="{D59165AB-538F-11A1-1215-FA85D0226C4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2" creationId="{1EE824D3-64DA-45F7-5C0F-3737F41B7E00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3" creationId="{613FF013-DE31-3E62-6CCB-77ACC09C175B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4" creationId="{FB7FA64F-5997-0C95-26C6-88CD46A4E47F}"/>
          </ac:spMkLst>
        </pc:spChg>
        <pc:spChg chg="add del mod">
          <ac:chgData name="Trang Ha" userId="270efafb50020bd6" providerId="LiveId" clId="{B95C2C18-3E01-4E1A-804F-6079784A3449}" dt="2022-07-27T22:14:48.760" v="732" actId="478"/>
          <ac:spMkLst>
            <pc:docMk/>
            <pc:sldMk cId="261207011" sldId="265"/>
            <ac:spMk id="55" creationId="{1A03B3B3-28F3-B812-92CA-99CAED814156}"/>
          </ac:spMkLst>
        </pc:spChg>
        <pc:spChg chg="add mod">
          <ac:chgData name="Trang Ha" userId="270efafb50020bd6" providerId="LiveId" clId="{B95C2C18-3E01-4E1A-804F-6079784A3449}" dt="2022-07-27T22:20:42.465" v="799" actId="113"/>
          <ac:spMkLst>
            <pc:docMk/>
            <pc:sldMk cId="261207011" sldId="265"/>
            <ac:spMk id="63" creationId="{489C2B30-5E76-9DA4-194A-A4E03689C53E}"/>
          </ac:spMkLst>
        </pc:spChg>
        <pc:spChg chg="add del mod">
          <ac:chgData name="Trang Ha" userId="270efafb50020bd6" providerId="LiveId" clId="{B95C2C18-3E01-4E1A-804F-6079784A3449}" dt="2022-07-27T22:19:39.427" v="787" actId="478"/>
          <ac:spMkLst>
            <pc:docMk/>
            <pc:sldMk cId="261207011" sldId="265"/>
            <ac:spMk id="64" creationId="{29E79C81-3FD1-72CB-E0E3-2AD69D1C3D04}"/>
          </ac:spMkLst>
        </pc:spChg>
        <pc:spChg chg="add mod">
          <ac:chgData name="Trang Ha" userId="270efafb50020bd6" providerId="LiveId" clId="{B95C2C18-3E01-4E1A-804F-6079784A3449}" dt="2022-07-27T22:20:49.078" v="800" actId="1038"/>
          <ac:spMkLst>
            <pc:docMk/>
            <pc:sldMk cId="261207011" sldId="265"/>
            <ac:spMk id="65" creationId="{6E40CB0A-44E0-102E-94D8-20BB9885ED79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68" creationId="{8707B2FC-0BE2-C117-714B-FD6B3E004087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69" creationId="{DA8FEB53-5CF1-AA3F-3366-53EDBD42D9C3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70" creationId="{3BCD2EDC-92BD-698A-9CB8-EBDB660D48A8}"/>
          </ac:spMkLst>
        </pc:spChg>
        <pc:spChg chg="add mod">
          <ac:chgData name="Trang Ha" userId="270efafb50020bd6" providerId="LiveId" clId="{B95C2C18-3E01-4E1A-804F-6079784A3449}" dt="2022-07-27T22:21:06.807" v="802" actId="571"/>
          <ac:spMkLst>
            <pc:docMk/>
            <pc:sldMk cId="261207011" sldId="265"/>
            <ac:spMk id="71" creationId="{2809B91B-8B7A-FF4A-C1AB-FC71AB40EE9C}"/>
          </ac:spMkLst>
        </pc:spChg>
        <pc:spChg chg="add mod">
          <ac:chgData name="Trang Ha" userId="270efafb50020bd6" providerId="LiveId" clId="{B95C2C18-3E01-4E1A-804F-6079784A3449}" dt="2022-07-27T22:21:19.333" v="803" actId="571"/>
          <ac:spMkLst>
            <pc:docMk/>
            <pc:sldMk cId="261207011" sldId="265"/>
            <ac:spMk id="72" creationId="{914229D8-F3EA-D4BC-6A98-C7248780C636}"/>
          </ac:spMkLst>
        </pc:spChg>
        <pc:spChg chg="add mod">
          <ac:chgData name="Trang Ha" userId="270efafb50020bd6" providerId="LiveId" clId="{B95C2C18-3E01-4E1A-804F-6079784A3449}" dt="2022-07-27T22:21:37.542" v="805" actId="20577"/>
          <ac:spMkLst>
            <pc:docMk/>
            <pc:sldMk cId="261207011" sldId="265"/>
            <ac:spMk id="73" creationId="{442CA862-6CC4-A65F-AD7E-5E2BB6E86617}"/>
          </ac:spMkLst>
        </pc:spChg>
        <pc:spChg chg="add mod">
          <ac:chgData name="Trang Ha" userId="270efafb50020bd6" providerId="LiveId" clId="{B95C2C18-3E01-4E1A-804F-6079784A3449}" dt="2022-07-27T22:21:19.333" v="803" actId="571"/>
          <ac:spMkLst>
            <pc:docMk/>
            <pc:sldMk cId="261207011" sldId="265"/>
            <ac:spMk id="74" creationId="{ADA9A910-F351-1C94-2D41-3411E98A24A8}"/>
          </ac:spMkLst>
        </pc:spChg>
        <pc:spChg chg="add mod">
          <ac:chgData name="Trang Ha" userId="270efafb50020bd6" providerId="LiveId" clId="{B95C2C18-3E01-4E1A-804F-6079784A3449}" dt="2022-07-27T22:21:41.699" v="809" actId="20577"/>
          <ac:spMkLst>
            <pc:docMk/>
            <pc:sldMk cId="261207011" sldId="265"/>
            <ac:spMk id="75" creationId="{4F86ACAF-C717-BAE7-01C3-3EC6D05AD2FE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6" creationId="{A178530A-3831-1860-D095-10E340D4DC89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7" creationId="{2CDD755A-1C25-941A-3289-6AA6D519401F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8" creationId="{3A84A4A3-77E3-BDFC-7F9B-19A0DDCFAB7B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99" creationId="{E30EBF10-D813-2F93-A3DA-AA2A6E229E73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0" creationId="{EB398833-9FEB-C343-269B-31A0DEDDF29D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1" creationId="{C4C8ECA7-C063-4B05-AEB7-3B026C21D965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2" creationId="{1B158688-8199-64ED-E383-7395A2B045E7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3" creationId="{3011EC43-4A44-B70B-86A6-5D0BB0062518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4" creationId="{9D6DE052-A285-C54D-3B01-B6609C8A578D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5" creationId="{0E2B2E4A-DEBF-2D48-F006-52AEA47BB995}"/>
          </ac:spMkLst>
        </pc:spChg>
        <pc:spChg chg="del">
          <ac:chgData name="Trang Ha" userId="270efafb50020bd6" providerId="LiveId" clId="{B95C2C18-3E01-4E1A-804F-6079784A3449}" dt="2022-07-27T21:55:43.052" v="416" actId="478"/>
          <ac:spMkLst>
            <pc:docMk/>
            <pc:sldMk cId="261207011" sldId="265"/>
            <ac:spMk id="106" creationId="{F43A8E9A-5B5C-67F8-97AC-207CF46B8476}"/>
          </ac:spMkLst>
        </pc:spChg>
        <pc:spChg chg="mod">
          <ac:chgData name="Trang Ha" userId="270efafb50020bd6" providerId="LiveId" clId="{B95C2C18-3E01-4E1A-804F-6079784A3449}" dt="2022-07-27T22:22:16.627" v="815" actId="20577"/>
          <ac:spMkLst>
            <pc:docMk/>
            <pc:sldMk cId="261207011" sldId="265"/>
            <ac:spMk id="108" creationId="{046CAE86-00A5-0361-1E35-80291CEA3329}"/>
          </ac:spMkLst>
        </pc:spChg>
        <pc:grpChg chg="add del mod">
          <ac:chgData name="Trang Ha" userId="270efafb50020bd6" providerId="LiveId" clId="{B95C2C18-3E01-4E1A-804F-6079784A3449}" dt="2022-07-27T22:14:48.760" v="732" actId="478"/>
          <ac:grpSpMkLst>
            <pc:docMk/>
            <pc:sldMk cId="261207011" sldId="265"/>
            <ac:grpSpMk id="46" creationId="{6DE335A7-425E-38BF-9249-1F9FBDC82DE3}"/>
          </ac:grpSpMkLst>
        </pc:grpChg>
        <pc:grpChg chg="mod">
          <ac:chgData name="Trang Ha" userId="270efafb50020bd6" providerId="LiveId" clId="{B95C2C18-3E01-4E1A-804F-6079784A3449}" dt="2022-07-27T22:05:04.416" v="538"/>
          <ac:grpSpMkLst>
            <pc:docMk/>
            <pc:sldMk cId="261207011" sldId="265"/>
            <ac:grpSpMk id="47" creationId="{539CA801-0EA6-1E51-25D4-D66CAD58E23D}"/>
          </ac:grpSpMkLst>
        </pc:grpChg>
        <pc:picChg chg="add del mod">
          <ac:chgData name="Trang Ha" userId="270efafb50020bd6" providerId="LiveId" clId="{B95C2C18-3E01-4E1A-804F-6079784A3449}" dt="2022-07-27T22:14:48.760" v="732" actId="478"/>
          <ac:picMkLst>
            <pc:docMk/>
            <pc:sldMk cId="261207011" sldId="265"/>
            <ac:picMk id="13" creationId="{AA1A6A79-5345-BD2C-42F2-51561F2F6415}"/>
          </ac:picMkLst>
        </pc:picChg>
        <pc:picChg chg="add del mod modCrop">
          <ac:chgData name="Trang Ha" userId="270efafb50020bd6" providerId="LiveId" clId="{B95C2C18-3E01-4E1A-804F-6079784A3449}" dt="2022-07-27T22:14:48.760" v="732" actId="478"/>
          <ac:picMkLst>
            <pc:docMk/>
            <pc:sldMk cId="261207011" sldId="265"/>
            <ac:picMk id="15" creationId="{A7E19B19-8B13-63C8-CA3B-263F40BA8B9A}"/>
          </ac:picMkLst>
        </pc:picChg>
        <pc:picChg chg="add del mod modCrop">
          <ac:chgData name="Trang Ha" userId="270efafb50020bd6" providerId="LiveId" clId="{B95C2C18-3E01-4E1A-804F-6079784A3449}" dt="2022-07-27T22:16:05.108" v="751" actId="478"/>
          <ac:picMkLst>
            <pc:docMk/>
            <pc:sldMk cId="261207011" sldId="265"/>
            <ac:picMk id="19" creationId="{61596C16-24E1-ED2F-B15B-E519183BEF6A}"/>
          </ac:picMkLst>
        </pc:picChg>
        <pc:picChg chg="del">
          <ac:chgData name="Trang Ha" userId="270efafb50020bd6" providerId="LiveId" clId="{B95C2C18-3E01-4E1A-804F-6079784A3449}" dt="2022-07-27T21:55:43.052" v="416" actId="478"/>
          <ac:picMkLst>
            <pc:docMk/>
            <pc:sldMk cId="261207011" sldId="265"/>
            <ac:picMk id="20" creationId="{D8DFCFEE-BFB9-782E-99C6-F88E0E9E2A47}"/>
          </ac:picMkLst>
        </pc:picChg>
        <pc:picChg chg="add mod modCrop">
          <ac:chgData name="Trang Ha" userId="270efafb50020bd6" providerId="LiveId" clId="{B95C2C18-3E01-4E1A-804F-6079784A3449}" dt="2022-07-27T22:20:00.868" v="791" actId="1076"/>
          <ac:picMkLst>
            <pc:docMk/>
            <pc:sldMk cId="261207011" sldId="265"/>
            <ac:picMk id="23" creationId="{F2C35E3B-EC98-DDCE-E987-22BF814A97F4}"/>
          </ac:picMkLst>
        </pc:picChg>
        <pc:picChg chg="add mod modCrop">
          <ac:chgData name="Trang Ha" userId="270efafb50020bd6" providerId="LiveId" clId="{B95C2C18-3E01-4E1A-804F-6079784A3449}" dt="2022-07-27T22:17:18.022" v="761" actId="1076"/>
          <ac:picMkLst>
            <pc:docMk/>
            <pc:sldMk cId="261207011" sldId="265"/>
            <ac:picMk id="25" creationId="{0A1E5C9E-CB16-D81E-B608-F43E6ACFC26F}"/>
          </ac:picMkLst>
        </pc:picChg>
        <pc:picChg chg="add mod">
          <ac:chgData name="Trang Ha" userId="270efafb50020bd6" providerId="LiveId" clId="{B95C2C18-3E01-4E1A-804F-6079784A3449}" dt="2022-07-27T22:00:50.033" v="467" actId="571"/>
          <ac:picMkLst>
            <pc:docMk/>
            <pc:sldMk cId="261207011" sldId="265"/>
            <ac:picMk id="39" creationId="{3816FA3B-1DEE-C1FC-B143-334D2346C8B1}"/>
          </ac:picMkLst>
        </pc:picChg>
        <pc:picChg chg="add mod">
          <ac:chgData name="Trang Ha" userId="270efafb50020bd6" providerId="LiveId" clId="{B95C2C18-3E01-4E1A-804F-6079784A3449}" dt="2022-07-27T22:00:55.828" v="469"/>
          <ac:picMkLst>
            <pc:docMk/>
            <pc:sldMk cId="261207011" sldId="265"/>
            <ac:picMk id="41" creationId="{36716267-AA2D-9382-63F3-1C039E784634}"/>
          </ac:picMkLst>
        </pc:picChg>
        <pc:picChg chg="add mod">
          <ac:chgData name="Trang Ha" userId="270efafb50020bd6" providerId="LiveId" clId="{B95C2C18-3E01-4E1A-804F-6079784A3449}" dt="2022-07-27T22:21:06.807" v="802" actId="571"/>
          <ac:picMkLst>
            <pc:docMk/>
            <pc:sldMk cId="261207011" sldId="265"/>
            <ac:picMk id="67" creationId="{81870A7D-5E15-2686-32C9-BDA432FBF0FF}"/>
          </ac:picMkLst>
        </pc:picChg>
      </pc:sldChg>
      <pc:sldChg chg="del">
        <pc:chgData name="Trang Ha" userId="270efafb50020bd6" providerId="LiveId" clId="{B95C2C18-3E01-4E1A-804F-6079784A3449}" dt="2022-07-27T22:30:16.538" v="876" actId="2696"/>
        <pc:sldMkLst>
          <pc:docMk/>
          <pc:sldMk cId="340795945" sldId="266"/>
        </pc:sldMkLst>
      </pc:sldChg>
      <pc:sldChg chg="del">
        <pc:chgData name="Trang Ha" userId="270efafb50020bd6" providerId="LiveId" clId="{B95C2C18-3E01-4E1A-804F-6079784A3449}" dt="2022-07-27T22:35:38.745" v="1132" actId="2696"/>
        <pc:sldMkLst>
          <pc:docMk/>
          <pc:sldMk cId="2779256375" sldId="267"/>
        </pc:sldMkLst>
      </pc:sldChg>
      <pc:sldChg chg="del">
        <pc:chgData name="Trang Ha" userId="270efafb50020bd6" providerId="LiveId" clId="{B95C2C18-3E01-4E1A-804F-6079784A3449}" dt="2022-07-27T22:30:20.359" v="877" actId="2696"/>
        <pc:sldMkLst>
          <pc:docMk/>
          <pc:sldMk cId="3217625673" sldId="268"/>
        </pc:sldMkLst>
      </pc:sldChg>
      <pc:sldChg chg="addSp delSp modSp mod">
        <pc:chgData name="Trang Ha" userId="270efafb50020bd6" providerId="LiveId" clId="{B95C2C18-3E01-4E1A-804F-6079784A3449}" dt="2022-07-27T21:48:00.201" v="385" actId="20577"/>
        <pc:sldMkLst>
          <pc:docMk/>
          <pc:sldMk cId="1727781939" sldId="270"/>
        </pc:sldMkLst>
        <pc:spChg chg="mod">
          <ac:chgData name="Trang Ha" userId="270efafb50020bd6" providerId="LiveId" clId="{B95C2C18-3E01-4E1A-804F-6079784A3449}" dt="2022-07-27T21:48:00.201" v="385" actId="20577"/>
          <ac:spMkLst>
            <pc:docMk/>
            <pc:sldMk cId="1727781939" sldId="270"/>
            <ac:spMk id="7" creationId="{00000000-0000-0000-0000-000000000000}"/>
          </ac:spMkLst>
        </pc:spChg>
        <pc:spChg chg="mod">
          <ac:chgData name="Trang Ha" userId="270efafb50020bd6" providerId="LiveId" clId="{B95C2C18-3E01-4E1A-804F-6079784A3449}" dt="2022-07-27T16:30:34.288" v="316" actId="20577"/>
          <ac:spMkLst>
            <pc:docMk/>
            <pc:sldMk cId="1727781939" sldId="270"/>
            <ac:spMk id="11" creationId="{00000000-0000-0000-0000-000000000000}"/>
          </ac:spMkLst>
        </pc:spChg>
        <pc:spChg chg="mod">
          <ac:chgData name="Trang Ha" userId="270efafb50020bd6" providerId="LiveId" clId="{B95C2C18-3E01-4E1A-804F-6079784A3449}" dt="2022-07-27T16:21:12.211" v="162" actId="20577"/>
          <ac:spMkLst>
            <pc:docMk/>
            <pc:sldMk cId="1727781939" sldId="270"/>
            <ac:spMk id="14" creationId="{CE6B7E84-CEBE-175D-F644-7437A73CCF3F}"/>
          </ac:spMkLst>
        </pc:spChg>
        <pc:spChg chg="mod">
          <ac:chgData name="Trang Ha" userId="270efafb50020bd6" providerId="LiveId" clId="{B95C2C18-3E01-4E1A-804F-6079784A3449}" dt="2022-07-27T16:24:17.450" v="225" actId="20577"/>
          <ac:spMkLst>
            <pc:docMk/>
            <pc:sldMk cId="1727781939" sldId="270"/>
            <ac:spMk id="15" creationId="{DB3A53A4-6DE9-C119-A401-C8B8C59B37C2}"/>
          </ac:spMkLst>
        </pc:spChg>
        <pc:spChg chg="mod">
          <ac:chgData name="Trang Ha" userId="270efafb50020bd6" providerId="LiveId" clId="{B95C2C18-3E01-4E1A-804F-6079784A3449}" dt="2022-07-27T21:45:25.582" v="371" actId="1076"/>
          <ac:spMkLst>
            <pc:docMk/>
            <pc:sldMk cId="1727781939" sldId="270"/>
            <ac:spMk id="22" creationId="{FDFA29DF-303A-31A0-35FA-F6B774AD3830}"/>
          </ac:spMkLst>
        </pc:spChg>
        <pc:spChg chg="mod">
          <ac:chgData name="Trang Ha" userId="270efafb50020bd6" providerId="LiveId" clId="{B95C2C18-3E01-4E1A-804F-6079784A3449}" dt="2022-07-27T21:45:36.509" v="372" actId="1076"/>
          <ac:spMkLst>
            <pc:docMk/>
            <pc:sldMk cId="1727781939" sldId="270"/>
            <ac:spMk id="23" creationId="{E61C16E1-FADA-CF49-032E-797E34841D9A}"/>
          </ac:spMkLst>
        </pc:spChg>
        <pc:spChg chg="mod">
          <ac:chgData name="Trang Ha" userId="270efafb50020bd6" providerId="LiveId" clId="{B95C2C18-3E01-4E1A-804F-6079784A3449}" dt="2022-07-27T21:45:51.558" v="374" actId="1076"/>
          <ac:spMkLst>
            <pc:docMk/>
            <pc:sldMk cId="1727781939" sldId="270"/>
            <ac:spMk id="24" creationId="{E9BF8B07-AFE8-4502-294E-AA60C64212AE}"/>
          </ac:spMkLst>
        </pc:spChg>
        <pc:spChg chg="mod">
          <ac:chgData name="Trang Ha" userId="270efafb50020bd6" providerId="LiveId" clId="{B95C2C18-3E01-4E1A-804F-6079784A3449}" dt="2022-07-27T21:46:40.808" v="381" actId="1037"/>
          <ac:spMkLst>
            <pc:docMk/>
            <pc:sldMk cId="1727781939" sldId="270"/>
            <ac:spMk id="25" creationId="{5B74A1A6-708B-78EB-EAAC-817F13B4493C}"/>
          </ac:spMkLst>
        </pc:spChg>
        <pc:spChg chg="mod">
          <ac:chgData name="Trang Ha" userId="270efafb50020bd6" providerId="LiveId" clId="{B95C2C18-3E01-4E1A-804F-6079784A3449}" dt="2022-07-27T21:47:09.831" v="383" actId="1037"/>
          <ac:spMkLst>
            <pc:docMk/>
            <pc:sldMk cId="1727781939" sldId="270"/>
            <ac:spMk id="26" creationId="{0EA72583-2612-0F6C-D5E5-5A564F3CF633}"/>
          </ac:spMkLst>
        </pc:spChg>
        <pc:spChg chg="mod">
          <ac:chgData name="Trang Ha" userId="270efafb50020bd6" providerId="LiveId" clId="{B95C2C18-3E01-4E1A-804F-6079784A3449}" dt="2022-07-27T21:46:25.538" v="378" actId="1076"/>
          <ac:spMkLst>
            <pc:docMk/>
            <pc:sldMk cId="1727781939" sldId="270"/>
            <ac:spMk id="27" creationId="{84608846-D12E-645C-B884-5C38DB886E17}"/>
          </ac:spMkLst>
        </pc:spChg>
        <pc:spChg chg="mod">
          <ac:chgData name="Trang Ha" userId="270efafb50020bd6" providerId="LiveId" clId="{B95C2C18-3E01-4E1A-804F-6079784A3449}" dt="2022-07-27T16:23:20.410" v="202" actId="20577"/>
          <ac:spMkLst>
            <pc:docMk/>
            <pc:sldMk cId="1727781939" sldId="270"/>
            <ac:spMk id="29" creationId="{357135A1-6EC0-4FD8-5E42-058796B7A108}"/>
          </ac:spMkLst>
        </pc:spChg>
        <pc:spChg chg="mod">
          <ac:chgData name="Trang Ha" userId="270efafb50020bd6" providerId="LiveId" clId="{B95C2C18-3E01-4E1A-804F-6079784A3449}" dt="2022-07-27T16:24:23.252" v="227" actId="20577"/>
          <ac:spMkLst>
            <pc:docMk/>
            <pc:sldMk cId="1727781939" sldId="270"/>
            <ac:spMk id="30" creationId="{EC7F558E-BEC9-C91F-D4A3-2EDB6343DE30}"/>
          </ac:spMkLst>
        </pc:spChg>
        <pc:spChg chg="mod">
          <ac:chgData name="Trang Ha" userId="270efafb50020bd6" providerId="LiveId" clId="{B95C2C18-3E01-4E1A-804F-6079784A3449}" dt="2022-07-27T16:25:03.637" v="247" actId="20577"/>
          <ac:spMkLst>
            <pc:docMk/>
            <pc:sldMk cId="1727781939" sldId="270"/>
            <ac:spMk id="31" creationId="{C38FE873-A9EA-61F9-F183-204F394BE0A4}"/>
          </ac:spMkLst>
        </pc:spChg>
        <pc:spChg chg="mod">
          <ac:chgData name="Trang Ha" userId="270efafb50020bd6" providerId="LiveId" clId="{B95C2C18-3E01-4E1A-804F-6079784A3449}" dt="2022-07-27T16:25:43.399" v="262" actId="20577"/>
          <ac:spMkLst>
            <pc:docMk/>
            <pc:sldMk cId="1727781939" sldId="270"/>
            <ac:spMk id="32" creationId="{05FAE23B-5D07-EDF0-37AA-39644977C582}"/>
          </ac:spMkLst>
        </pc:spChg>
        <pc:spChg chg="mod">
          <ac:chgData name="Trang Ha" userId="270efafb50020bd6" providerId="LiveId" clId="{B95C2C18-3E01-4E1A-804F-6079784A3449}" dt="2022-07-27T16:26:40.870" v="282" actId="20577"/>
          <ac:spMkLst>
            <pc:docMk/>
            <pc:sldMk cId="1727781939" sldId="270"/>
            <ac:spMk id="35" creationId="{72DF5667-A8D7-089E-6A7A-CB746421F759}"/>
          </ac:spMkLst>
        </pc:spChg>
        <pc:spChg chg="mod">
          <ac:chgData name="Trang Ha" userId="270efafb50020bd6" providerId="LiveId" clId="{B95C2C18-3E01-4E1A-804F-6079784A3449}" dt="2022-07-27T16:27:42.485" v="301" actId="20577"/>
          <ac:spMkLst>
            <pc:docMk/>
            <pc:sldMk cId="1727781939" sldId="270"/>
            <ac:spMk id="36" creationId="{ADC64E5B-A384-A730-BD89-FEA1E29F2F92}"/>
          </ac:spMkLst>
        </pc:spChg>
        <pc:picChg chg="add mod ord">
          <ac:chgData name="Trang Ha" userId="270efafb50020bd6" providerId="LiveId" clId="{B95C2C18-3E01-4E1A-804F-6079784A3449}" dt="2022-07-27T21:46:53.081" v="382" actId="1037"/>
          <ac:picMkLst>
            <pc:docMk/>
            <pc:sldMk cId="1727781939" sldId="270"/>
            <ac:picMk id="10" creationId="{E0FA8133-F975-DA37-C4FD-5D5AD11DCA5B}"/>
          </ac:picMkLst>
        </pc:picChg>
        <pc:picChg chg="del">
          <ac:chgData name="Trang Ha" userId="270efafb50020bd6" providerId="LiveId" clId="{B95C2C18-3E01-4E1A-804F-6079784A3449}" dt="2022-07-27T16:20:34.070" v="156" actId="478"/>
          <ac:picMkLst>
            <pc:docMk/>
            <pc:sldMk cId="1727781939" sldId="270"/>
            <ac:picMk id="21" creationId="{19D41661-588D-9DF8-1C82-34B4E68CAD1A}"/>
          </ac:picMkLst>
        </pc:picChg>
      </pc:sldChg>
      <pc:sldChg chg="addSp delSp modSp mod delAnim modAnim">
        <pc:chgData name="Trang Ha" userId="270efafb50020bd6" providerId="LiveId" clId="{B95C2C18-3E01-4E1A-804F-6079784A3449}" dt="2022-07-27T21:53:48.281" v="415"/>
        <pc:sldMkLst>
          <pc:docMk/>
          <pc:sldMk cId="2893097710" sldId="271"/>
        </pc:sldMkLst>
        <pc:spChg chg="add mod">
          <ac:chgData name="Trang Ha" userId="270efafb50020bd6" providerId="LiveId" clId="{B95C2C18-3E01-4E1A-804F-6079784A3449}" dt="2022-07-27T21:51:22.562" v="399" actId="1076"/>
          <ac:spMkLst>
            <pc:docMk/>
            <pc:sldMk cId="2893097710" sldId="271"/>
            <ac:spMk id="16" creationId="{F3CB54CE-2E39-1680-20D9-C655FC876D47}"/>
          </ac:spMkLst>
        </pc:spChg>
        <pc:spChg chg="add mod">
          <ac:chgData name="Trang Ha" userId="270efafb50020bd6" providerId="LiveId" clId="{B95C2C18-3E01-4E1A-804F-6079784A3449}" dt="2022-07-27T21:51:35.155" v="402" actId="1076"/>
          <ac:spMkLst>
            <pc:docMk/>
            <pc:sldMk cId="2893097710" sldId="271"/>
            <ac:spMk id="17" creationId="{74BF2737-6551-8BF9-72DD-605AE5C4CEDB}"/>
          </ac:spMkLst>
        </pc:spChg>
        <pc:spChg chg="del mod">
          <ac:chgData name="Trang Ha" userId="270efafb50020bd6" providerId="LiveId" clId="{B95C2C18-3E01-4E1A-804F-6079784A3449}" dt="2022-07-27T21:51:26.412" v="400" actId="21"/>
          <ac:spMkLst>
            <pc:docMk/>
            <pc:sldMk cId="2893097710" sldId="271"/>
            <ac:spMk id="19" creationId="{86B587D7-C6B8-8407-346C-4E60B99B42FF}"/>
          </ac:spMkLst>
        </pc:spChg>
        <pc:spChg chg="add mod">
          <ac:chgData name="Trang Ha" userId="270efafb50020bd6" providerId="LiveId" clId="{B95C2C18-3E01-4E1A-804F-6079784A3449}" dt="2022-07-27T21:51:55.230" v="405" actId="1076"/>
          <ac:spMkLst>
            <pc:docMk/>
            <pc:sldMk cId="2893097710" sldId="271"/>
            <ac:spMk id="20" creationId="{2A1F1F22-05D2-2F28-B59A-384CB0F66ACA}"/>
          </ac:spMkLst>
        </pc:spChg>
        <pc:spChg chg="add mod">
          <ac:chgData name="Trang Ha" userId="270efafb50020bd6" providerId="LiveId" clId="{B95C2C18-3E01-4E1A-804F-6079784A3449}" dt="2022-07-27T21:53:00.551" v="413" actId="1076"/>
          <ac:spMkLst>
            <pc:docMk/>
            <pc:sldMk cId="2893097710" sldId="271"/>
            <ac:spMk id="21" creationId="{A7FFC59C-0BC5-5BD4-DE9A-DC3042DB9AB0}"/>
          </ac:spMkLst>
        </pc:spChg>
        <pc:spChg chg="del mod">
          <ac:chgData name="Trang Ha" userId="270efafb50020bd6" providerId="LiveId" clId="{B95C2C18-3E01-4E1A-804F-6079784A3449}" dt="2022-07-27T21:51:12.446" v="397" actId="21"/>
          <ac:spMkLst>
            <pc:docMk/>
            <pc:sldMk cId="2893097710" sldId="271"/>
            <ac:spMk id="28" creationId="{1933C807-AD59-96B6-D6F0-696C91EE4CF5}"/>
          </ac:spMkLst>
        </pc:spChg>
        <pc:spChg chg="del mod">
          <ac:chgData name="Trang Ha" userId="270efafb50020bd6" providerId="LiveId" clId="{B95C2C18-3E01-4E1A-804F-6079784A3449}" dt="2022-07-27T21:51:40.090" v="403" actId="21"/>
          <ac:spMkLst>
            <pc:docMk/>
            <pc:sldMk cId="2893097710" sldId="271"/>
            <ac:spMk id="29" creationId="{895135F2-6A2A-B65A-1D4E-638EEDE63AB6}"/>
          </ac:spMkLst>
        </pc:spChg>
        <pc:spChg chg="del mod">
          <ac:chgData name="Trang Ha" userId="270efafb50020bd6" providerId="LiveId" clId="{B95C2C18-3E01-4E1A-804F-6079784A3449}" dt="2022-07-27T21:52:02.066" v="406" actId="21"/>
          <ac:spMkLst>
            <pc:docMk/>
            <pc:sldMk cId="2893097710" sldId="271"/>
            <ac:spMk id="32" creationId="{DB26D011-9AEE-E8F0-3FC3-C42D8D8291DE}"/>
          </ac:spMkLst>
        </pc:spChg>
        <pc:picChg chg="add mod">
          <ac:chgData name="Trang Ha" userId="270efafb50020bd6" providerId="LiveId" clId="{B95C2C18-3E01-4E1A-804F-6079784A3449}" dt="2022-07-27T21:51:06.188" v="395" actId="1076"/>
          <ac:picMkLst>
            <pc:docMk/>
            <pc:sldMk cId="2893097710" sldId="271"/>
            <ac:picMk id="10" creationId="{AA306EC4-9791-2F56-9811-67DEC2E1FBDE}"/>
          </ac:picMkLst>
        </pc:picChg>
        <pc:picChg chg="del mod">
          <ac:chgData name="Trang Ha" userId="270efafb50020bd6" providerId="LiveId" clId="{B95C2C18-3E01-4E1A-804F-6079784A3449}" dt="2022-07-27T21:48:26.024" v="392" actId="478"/>
          <ac:picMkLst>
            <pc:docMk/>
            <pc:sldMk cId="2893097710" sldId="271"/>
            <ac:picMk id="18" creationId="{8BF12B24-A01D-0DFC-ABB5-0E6676E62E98}"/>
          </ac:picMkLst>
        </pc:picChg>
      </pc:sldChg>
      <pc:sldChg chg="delSp modSp del mod">
        <pc:chgData name="Trang Ha" userId="270efafb50020bd6" providerId="LiveId" clId="{B95C2C18-3E01-4E1A-804F-6079784A3449}" dt="2022-07-27T22:22:25.139" v="816" actId="2696"/>
        <pc:sldMkLst>
          <pc:docMk/>
          <pc:sldMk cId="1421230677" sldId="272"/>
        </pc:sldMkLst>
        <pc:spChg chg="mod">
          <ac:chgData name="Trang Ha" userId="270efafb50020bd6" providerId="LiveId" clId="{B95C2C18-3E01-4E1A-804F-6079784A3449}" dt="2022-07-27T22:04:34.856" v="537" actId="1035"/>
          <ac:spMkLst>
            <pc:docMk/>
            <pc:sldMk cId="1421230677" sldId="272"/>
            <ac:spMk id="15" creationId="{9CDD8D35-450C-BB98-F788-B91E97BEBC7C}"/>
          </ac:spMkLst>
        </pc:spChg>
        <pc:spChg chg="mod">
          <ac:chgData name="Trang Ha" userId="270efafb50020bd6" providerId="LiveId" clId="{B95C2C18-3E01-4E1A-804F-6079784A3449}" dt="2022-07-27T22:04:26.367" v="534" actId="1076"/>
          <ac:spMkLst>
            <pc:docMk/>
            <pc:sldMk cId="1421230677" sldId="272"/>
            <ac:spMk id="31" creationId="{20150C77-581A-ABFF-C442-C558DC742E2F}"/>
          </ac:spMkLst>
        </pc:spChg>
        <pc:spChg chg="mod">
          <ac:chgData name="Trang Ha" userId="270efafb50020bd6" providerId="LiveId" clId="{B95C2C18-3E01-4E1A-804F-6079784A3449}" dt="2022-07-27T22:04:21.590" v="533" actId="1076"/>
          <ac:spMkLst>
            <pc:docMk/>
            <pc:sldMk cId="1421230677" sldId="272"/>
            <ac:spMk id="32" creationId="{08C49144-C02E-D740-353D-3CB655EA2800}"/>
          </ac:spMkLst>
        </pc:spChg>
        <pc:spChg chg="mod">
          <ac:chgData name="Trang Ha" userId="270efafb50020bd6" providerId="LiveId" clId="{B95C2C18-3E01-4E1A-804F-6079784A3449}" dt="2022-07-27T22:04:15.374" v="532" actId="1076"/>
          <ac:spMkLst>
            <pc:docMk/>
            <pc:sldMk cId="1421230677" sldId="272"/>
            <ac:spMk id="33" creationId="{FA2D9A1E-61FF-E57C-F702-33B68BBA9AD5}"/>
          </ac:spMkLst>
        </pc:spChg>
        <pc:spChg chg="mod">
          <ac:chgData name="Trang Ha" userId="270efafb50020bd6" providerId="LiveId" clId="{B95C2C18-3E01-4E1A-804F-6079784A3449}" dt="2022-07-27T22:11:45.642" v="613" actId="20577"/>
          <ac:spMkLst>
            <pc:docMk/>
            <pc:sldMk cId="1421230677" sldId="272"/>
            <ac:spMk id="108" creationId="{046CAE86-00A5-0361-1E35-80291CEA3329}"/>
          </ac:spMkLst>
        </pc:spChg>
        <pc:picChg chg="mod">
          <ac:chgData name="Trang Ha" userId="270efafb50020bd6" providerId="LiveId" clId="{B95C2C18-3E01-4E1A-804F-6079784A3449}" dt="2022-07-27T22:04:30.043" v="535" actId="1076"/>
          <ac:picMkLst>
            <pc:docMk/>
            <pc:sldMk cId="1421230677" sldId="272"/>
            <ac:picMk id="13" creationId="{074675B5-8370-8E36-4045-ACC1BFE49F4C}"/>
          </ac:picMkLst>
        </pc:picChg>
        <pc:picChg chg="del mod">
          <ac:chgData name="Trang Ha" userId="270efafb50020bd6" providerId="LiveId" clId="{B95C2C18-3E01-4E1A-804F-6079784A3449}" dt="2022-07-27T22:03:30.831" v="529" actId="478"/>
          <ac:picMkLst>
            <pc:docMk/>
            <pc:sldMk cId="1421230677" sldId="272"/>
            <ac:picMk id="28" creationId="{37DD7AE9-2910-5019-4F9E-78091DAB6F1F}"/>
          </ac:picMkLst>
        </pc:picChg>
      </pc:sldChg>
      <pc:sldChg chg="addSp delSp modSp mod addAnim delAnim modAnim">
        <pc:chgData name="Trang Ha" userId="270efafb50020bd6" providerId="LiveId" clId="{B95C2C18-3E01-4E1A-804F-6079784A3449}" dt="2022-07-27T22:35:56.964" v="1138" actId="1076"/>
        <pc:sldMkLst>
          <pc:docMk/>
          <pc:sldMk cId="3893718582" sldId="273"/>
        </pc:sldMkLst>
        <pc:spChg chg="mod">
          <ac:chgData name="Trang Ha" userId="270efafb50020bd6" providerId="LiveId" clId="{B95C2C18-3E01-4E1A-804F-6079784A3449}" dt="2022-07-27T22:24:37.571" v="820" actId="20577"/>
          <ac:spMkLst>
            <pc:docMk/>
            <pc:sldMk cId="3893718582" sldId="273"/>
            <ac:spMk id="9" creationId="{00000000-0000-0000-0000-000000000000}"/>
          </ac:spMkLst>
        </pc:spChg>
        <pc:spChg chg="del topLvl">
          <ac:chgData name="Trang Ha" userId="270efafb50020bd6" providerId="LiveId" clId="{B95C2C18-3E01-4E1A-804F-6079784A3449}" dt="2022-07-27T22:24:34.215" v="818" actId="478"/>
          <ac:spMkLst>
            <pc:docMk/>
            <pc:sldMk cId="3893718582" sldId="273"/>
            <ac:spMk id="11" creationId="{00000000-0000-0000-0000-000000000000}"/>
          </ac:spMkLst>
        </pc:spChg>
        <pc:spChg chg="add mod">
          <ac:chgData name="Trang Ha" userId="270efafb50020bd6" providerId="LiveId" clId="{B95C2C18-3E01-4E1A-804F-6079784A3449}" dt="2022-07-27T22:35:56.964" v="1138" actId="1076"/>
          <ac:spMkLst>
            <pc:docMk/>
            <pc:sldMk cId="3893718582" sldId="273"/>
            <ac:spMk id="15" creationId="{8C0B9D84-544B-8E9A-898B-97985961B7D8}"/>
          </ac:spMkLst>
        </pc:spChg>
        <pc:spChg chg="add mod">
          <ac:chgData name="Trang Ha" userId="270efafb50020bd6" providerId="LiveId" clId="{B95C2C18-3E01-4E1A-804F-6079784A3449}" dt="2022-07-27T22:35:47.639" v="1135" actId="14100"/>
          <ac:spMkLst>
            <pc:docMk/>
            <pc:sldMk cId="3893718582" sldId="273"/>
            <ac:spMk id="19" creationId="{2FA569B8-EB6F-7F5A-65D3-32EB57BAB483}"/>
          </ac:spMkLst>
        </pc:spChg>
        <pc:spChg chg="mod">
          <ac:chgData name="Trang Ha" userId="270efafb50020bd6" providerId="LiveId" clId="{B95C2C18-3E01-4E1A-804F-6079784A3449}" dt="2022-07-27T22:25:54.789" v="827" actId="20577"/>
          <ac:spMkLst>
            <pc:docMk/>
            <pc:sldMk cId="3893718582" sldId="273"/>
            <ac:spMk id="108" creationId="{046CAE86-00A5-0361-1E35-80291CEA3329}"/>
          </ac:spMkLst>
        </pc:spChg>
        <pc:grpChg chg="mod topLvl">
          <ac:chgData name="Trang Ha" userId="270efafb50020bd6" providerId="LiveId" clId="{B95C2C18-3E01-4E1A-804F-6079784A3449}" dt="2022-07-27T22:27:10.970" v="840" actId="1038"/>
          <ac:grpSpMkLst>
            <pc:docMk/>
            <pc:sldMk cId="3893718582" sldId="273"/>
            <ac:grpSpMk id="10" creationId="{00000000-0000-0000-0000-000000000000}"/>
          </ac:grpSpMkLst>
        </pc:grpChg>
        <pc:grpChg chg="del">
          <ac:chgData name="Trang Ha" userId="270efafb50020bd6" providerId="LiveId" clId="{B95C2C18-3E01-4E1A-804F-6079784A3449}" dt="2022-07-27T22:24:34.215" v="818" actId="478"/>
          <ac:grpSpMkLst>
            <pc:docMk/>
            <pc:sldMk cId="3893718582" sldId="273"/>
            <ac:grpSpMk id="12" creationId="{00000000-0000-0000-0000-000000000000}"/>
          </ac:grpSpMkLst>
        </pc:grpChg>
        <pc:picChg chg="add mod modCrop">
          <ac:chgData name="Trang Ha" userId="270efafb50020bd6" providerId="LiveId" clId="{B95C2C18-3E01-4E1A-804F-6079784A3449}" dt="2022-07-27T22:29:14.296" v="865" actId="732"/>
          <ac:picMkLst>
            <pc:docMk/>
            <pc:sldMk cId="3893718582" sldId="273"/>
            <ac:picMk id="13" creationId="{E2A29CE8-741F-1217-F72A-167FD4394598}"/>
          </ac:picMkLst>
        </pc:picChg>
        <pc:picChg chg="del">
          <ac:chgData name="Trang Ha" userId="270efafb50020bd6" providerId="LiveId" clId="{B95C2C18-3E01-4E1A-804F-6079784A3449}" dt="2022-07-27T22:24:26.205" v="817" actId="478"/>
          <ac:picMkLst>
            <pc:docMk/>
            <pc:sldMk cId="3893718582" sldId="273"/>
            <ac:picMk id="14" creationId="{F24AF8D0-4795-7BAD-DE2D-145D7A4CFAB7}"/>
          </ac:picMkLst>
        </pc:picChg>
        <pc:picChg chg="add del mod">
          <ac:chgData name="Trang Ha" userId="270efafb50020bd6" providerId="LiveId" clId="{B95C2C18-3E01-4E1A-804F-6079784A3449}" dt="2022-07-27T22:31:05.856" v="879" actId="478"/>
          <ac:picMkLst>
            <pc:docMk/>
            <pc:sldMk cId="3893718582" sldId="273"/>
            <ac:picMk id="17" creationId="{4C67EFAA-815D-CEDE-89D6-EB60A4CAA1D4}"/>
          </ac:picMkLst>
        </pc:picChg>
      </pc:sldChg>
    </pc:docChg>
  </pc:docChgLst>
  <pc:docChgLst>
    <pc:chgData name="Trang Ha" userId="270efafb50020bd6" providerId="LiveId" clId="{2C502143-E2EF-4B11-B934-21BE3C2E5D26}"/>
    <pc:docChg chg="undo custSel delSld modSld">
      <pc:chgData name="Trang Ha" userId="270efafb50020bd6" providerId="LiveId" clId="{2C502143-E2EF-4B11-B934-21BE3C2E5D26}" dt="2022-07-28T11:07:10.571" v="290" actId="2696"/>
      <pc:docMkLst>
        <pc:docMk/>
      </pc:docMkLst>
      <pc:sldChg chg="modSp mod">
        <pc:chgData name="Trang Ha" userId="270efafb50020bd6" providerId="LiveId" clId="{2C502143-E2EF-4B11-B934-21BE3C2E5D26}" dt="2022-07-28T10:47:48.558" v="4" actId="20577"/>
        <pc:sldMkLst>
          <pc:docMk/>
          <pc:sldMk cId="562573195" sldId="256"/>
        </pc:sldMkLst>
        <pc:spChg chg="mod">
          <ac:chgData name="Trang Ha" userId="270efafb50020bd6" providerId="LiveId" clId="{2C502143-E2EF-4B11-B934-21BE3C2E5D26}" dt="2022-07-28T10:47:48.558" v="4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delSp mod delAnim">
        <pc:chgData name="Trang Ha" userId="270efafb50020bd6" providerId="LiveId" clId="{2C502143-E2EF-4B11-B934-21BE3C2E5D26}" dt="2022-07-28T10:48:14.056" v="5" actId="478"/>
        <pc:sldMkLst>
          <pc:docMk/>
          <pc:sldMk cId="3120436675" sldId="257"/>
        </pc:sldMkLst>
        <pc:picChg chg="del">
          <ac:chgData name="Trang Ha" userId="270efafb50020bd6" providerId="LiveId" clId="{2C502143-E2EF-4B11-B934-21BE3C2E5D26}" dt="2022-07-28T10:48:14.056" v="5" actId="478"/>
          <ac:picMkLst>
            <pc:docMk/>
            <pc:sldMk cId="3120436675" sldId="257"/>
            <ac:picMk id="2" creationId="{00000000-0000-0000-0000-000000000000}"/>
          </ac:picMkLst>
        </pc:picChg>
      </pc:sldChg>
      <pc:sldChg chg="modSp mod">
        <pc:chgData name="Trang Ha" userId="270efafb50020bd6" providerId="LiveId" clId="{2C502143-E2EF-4B11-B934-21BE3C2E5D26}" dt="2022-07-28T10:48:59.918" v="19" actId="207"/>
        <pc:sldMkLst>
          <pc:docMk/>
          <pc:sldMk cId="2365650238" sldId="258"/>
        </pc:sldMkLst>
        <pc:spChg chg="mod">
          <ac:chgData name="Trang Ha" userId="270efafb50020bd6" providerId="LiveId" clId="{2C502143-E2EF-4B11-B934-21BE3C2E5D26}" dt="2022-07-28T10:48:34.099" v="15" actId="20577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rang Ha" userId="270efafb50020bd6" providerId="LiveId" clId="{2C502143-E2EF-4B11-B934-21BE3C2E5D26}" dt="2022-07-28T10:48:23.583" v="8" actId="1036"/>
          <ac:spMkLst>
            <pc:docMk/>
            <pc:sldMk cId="2365650238" sldId="258"/>
            <ac:spMk id="11" creationId="{00000000-0000-0000-0000-000000000000}"/>
          </ac:spMkLst>
        </pc:spChg>
        <pc:spChg chg="mod">
          <ac:chgData name="Trang Ha" userId="270efafb50020bd6" providerId="LiveId" clId="{2C502143-E2EF-4B11-B934-21BE3C2E5D26}" dt="2022-07-28T10:48:59.918" v="19" actId="207"/>
          <ac:spMkLst>
            <pc:docMk/>
            <pc:sldMk cId="2365650238" sldId="258"/>
            <ac:spMk id="14" creationId="{A4E01B6C-86CF-6042-B58D-90320809271A}"/>
          </ac:spMkLst>
        </pc:spChg>
        <pc:spChg chg="mod">
          <ac:chgData name="Trang Ha" userId="270efafb50020bd6" providerId="LiveId" clId="{2C502143-E2EF-4B11-B934-21BE3C2E5D26}" dt="2022-07-28T10:48:59.918" v="19" actId="207"/>
          <ac:spMkLst>
            <pc:docMk/>
            <pc:sldMk cId="2365650238" sldId="258"/>
            <ac:spMk id="28" creationId="{59AF0B86-E177-CB5C-9B12-502CBECA8BF8}"/>
          </ac:spMkLst>
        </pc:spChg>
        <pc:spChg chg="mod">
          <ac:chgData name="Trang Ha" userId="270efafb50020bd6" providerId="LiveId" clId="{2C502143-E2EF-4B11-B934-21BE3C2E5D26}" dt="2022-07-28T10:48:59.918" v="19" actId="207"/>
          <ac:spMkLst>
            <pc:docMk/>
            <pc:sldMk cId="2365650238" sldId="258"/>
            <ac:spMk id="29" creationId="{2364FC5F-9F2C-FD29-3D92-3E3956B2C3CF}"/>
          </ac:spMkLst>
        </pc:spChg>
      </pc:sldChg>
      <pc:sldChg chg="addSp delSp modSp mod delAnim modAnim">
        <pc:chgData name="Trang Ha" userId="270efafb50020bd6" providerId="LiveId" clId="{2C502143-E2EF-4B11-B934-21BE3C2E5D26}" dt="2022-07-28T11:06:26.683" v="289"/>
        <pc:sldMkLst>
          <pc:docMk/>
          <pc:sldMk cId="261207011" sldId="265"/>
        </pc:sldMkLst>
        <pc:spChg chg="mod">
          <ac:chgData name="Trang Ha" userId="270efafb50020bd6" providerId="LiveId" clId="{2C502143-E2EF-4B11-B934-21BE3C2E5D26}" dt="2022-07-28T10:53:09.691" v="45" actId="20577"/>
          <ac:spMkLst>
            <pc:docMk/>
            <pc:sldMk cId="261207011" sldId="265"/>
            <ac:spMk id="9" creationId="{00000000-0000-0000-0000-000000000000}"/>
          </ac:spMkLst>
        </pc:spChg>
        <pc:spChg chg="mod">
          <ac:chgData name="Trang Ha" userId="270efafb50020bd6" providerId="LiveId" clId="{2C502143-E2EF-4B11-B934-21BE3C2E5D26}" dt="2022-07-28T10:53:56.808" v="70" actId="20577"/>
          <ac:spMkLst>
            <pc:docMk/>
            <pc:sldMk cId="261207011" sldId="265"/>
            <ac:spMk id="11" creationId="{00000000-0000-0000-0000-000000000000}"/>
          </ac:spMkLst>
        </pc:spChg>
        <pc:spChg chg="add mod">
          <ac:chgData name="Trang Ha" userId="270efafb50020bd6" providerId="LiveId" clId="{2C502143-E2EF-4B11-B934-21BE3C2E5D26}" dt="2022-07-28T11:02:55.794" v="220" actId="1037"/>
          <ac:spMkLst>
            <pc:docMk/>
            <pc:sldMk cId="261207011" sldId="265"/>
            <ac:spMk id="16" creationId="{669BF751-98C7-A052-406D-C49DFCC7C7A2}"/>
          </ac:spMkLst>
        </pc:spChg>
        <pc:spChg chg="del">
          <ac:chgData name="Trang Ha" userId="270efafb50020bd6" providerId="LiveId" clId="{2C502143-E2EF-4B11-B934-21BE3C2E5D26}" dt="2022-07-28T10:53:03.708" v="42" actId="478"/>
          <ac:spMkLst>
            <pc:docMk/>
            <pc:sldMk cId="261207011" sldId="265"/>
            <ac:spMk id="26" creationId="{2FE17A94-6637-270C-1081-1869680FE13E}"/>
          </ac:spMkLst>
        </pc:spChg>
        <pc:spChg chg="del">
          <ac:chgData name="Trang Ha" userId="270efafb50020bd6" providerId="LiveId" clId="{2C502143-E2EF-4B11-B934-21BE3C2E5D26}" dt="2022-07-28T10:53:03.708" v="42" actId="478"/>
          <ac:spMkLst>
            <pc:docMk/>
            <pc:sldMk cId="261207011" sldId="265"/>
            <ac:spMk id="27" creationId="{EC309D21-E2CA-72AC-0F48-73DDABA03E27}"/>
          </ac:spMkLst>
        </pc:spChg>
        <pc:spChg chg="mod">
          <ac:chgData name="Trang Ha" userId="270efafb50020bd6" providerId="LiveId" clId="{2C502143-E2EF-4B11-B934-21BE3C2E5D26}" dt="2022-07-28T10:55:28.980" v="95" actId="20577"/>
          <ac:spMkLst>
            <pc:docMk/>
            <pc:sldMk cId="261207011" sldId="265"/>
            <ac:spMk id="30" creationId="{A2243B2A-3019-F818-9F3B-F3808D15B96D}"/>
          </ac:spMkLst>
        </pc:spChg>
        <pc:spChg chg="mod">
          <ac:chgData name="Trang Ha" userId="270efafb50020bd6" providerId="LiveId" clId="{2C502143-E2EF-4B11-B934-21BE3C2E5D26}" dt="2022-07-28T10:55:12.464" v="83"/>
          <ac:spMkLst>
            <pc:docMk/>
            <pc:sldMk cId="261207011" sldId="265"/>
            <ac:spMk id="31" creationId="{662E30D5-BDE3-070A-4964-84C2D00D4AC7}"/>
          </ac:spMkLst>
        </pc:spChg>
        <pc:spChg chg="mod">
          <ac:chgData name="Trang Ha" userId="270efafb50020bd6" providerId="LiveId" clId="{2C502143-E2EF-4B11-B934-21BE3C2E5D26}" dt="2022-07-28T10:55:21.646" v="87" actId="20577"/>
          <ac:spMkLst>
            <pc:docMk/>
            <pc:sldMk cId="261207011" sldId="265"/>
            <ac:spMk id="32" creationId="{19ED88C6-93FE-BA08-987F-2D768FD2E710}"/>
          </ac:spMkLst>
        </pc:spChg>
        <pc:spChg chg="add mod">
          <ac:chgData name="Trang Ha" userId="270efafb50020bd6" providerId="LiveId" clId="{2C502143-E2EF-4B11-B934-21BE3C2E5D26}" dt="2022-07-28T11:03:46.077" v="237" actId="20577"/>
          <ac:spMkLst>
            <pc:docMk/>
            <pc:sldMk cId="261207011" sldId="265"/>
            <ac:spMk id="33" creationId="{8801C377-2710-0EAC-16A5-EDDA120D43F4}"/>
          </ac:spMkLst>
        </pc:spChg>
        <pc:spChg chg="add mod">
          <ac:chgData name="Trang Ha" userId="270efafb50020bd6" providerId="LiveId" clId="{2C502143-E2EF-4B11-B934-21BE3C2E5D26}" dt="2022-07-28T10:57:58.038" v="131" actId="571"/>
          <ac:spMkLst>
            <pc:docMk/>
            <pc:sldMk cId="261207011" sldId="265"/>
            <ac:spMk id="35" creationId="{D447AE7D-09B0-8DAE-4C6F-4CD9A8229F3C}"/>
          </ac:spMkLst>
        </pc:spChg>
        <pc:spChg chg="add mod">
          <ac:chgData name="Trang Ha" userId="270efafb50020bd6" providerId="LiveId" clId="{2C502143-E2EF-4B11-B934-21BE3C2E5D26}" dt="2022-07-28T11:02:55.794" v="220" actId="1037"/>
          <ac:spMkLst>
            <pc:docMk/>
            <pc:sldMk cId="261207011" sldId="265"/>
            <ac:spMk id="36" creationId="{71C9E112-3991-7B64-88DB-B8B65B22E49F}"/>
          </ac:spMkLst>
        </pc:spChg>
        <pc:spChg chg="add mod">
          <ac:chgData name="Trang Ha" userId="270efafb50020bd6" providerId="LiveId" clId="{2C502143-E2EF-4B11-B934-21BE3C2E5D26}" dt="2022-07-28T10:58:35.792" v="144" actId="571"/>
          <ac:spMkLst>
            <pc:docMk/>
            <pc:sldMk cId="261207011" sldId="265"/>
            <ac:spMk id="37" creationId="{68F3D48B-55B0-C8C3-4814-84E352664554}"/>
          </ac:spMkLst>
        </pc:spChg>
        <pc:spChg chg="add mod">
          <ac:chgData name="Trang Ha" userId="270efafb50020bd6" providerId="LiveId" clId="{2C502143-E2EF-4B11-B934-21BE3C2E5D26}" dt="2022-07-28T10:58:13.066" v="135" actId="571"/>
          <ac:spMkLst>
            <pc:docMk/>
            <pc:sldMk cId="261207011" sldId="265"/>
            <ac:spMk id="39" creationId="{3A5DC476-1A38-4A22-941C-4A1EA3F8A05D}"/>
          </ac:spMkLst>
        </pc:spChg>
        <pc:spChg chg="add mod">
          <ac:chgData name="Trang Ha" userId="270efafb50020bd6" providerId="LiveId" clId="{2C502143-E2EF-4B11-B934-21BE3C2E5D26}" dt="2022-07-28T10:58:17.826" v="137" actId="571"/>
          <ac:spMkLst>
            <pc:docMk/>
            <pc:sldMk cId="261207011" sldId="265"/>
            <ac:spMk id="41" creationId="{7DD278ED-FF64-F9DF-19C5-1A79C26D756C}"/>
          </ac:spMkLst>
        </pc:spChg>
        <pc:spChg chg="add mod">
          <ac:chgData name="Trang Ha" userId="270efafb50020bd6" providerId="LiveId" clId="{2C502143-E2EF-4B11-B934-21BE3C2E5D26}" dt="2022-07-28T10:58:34.966" v="143" actId="571"/>
          <ac:spMkLst>
            <pc:docMk/>
            <pc:sldMk cId="261207011" sldId="265"/>
            <ac:spMk id="43" creationId="{70CB9044-AFC6-9752-1719-C6C80556E223}"/>
          </ac:spMkLst>
        </pc:spChg>
        <pc:spChg chg="add mod">
          <ac:chgData name="Trang Ha" userId="270efafb50020bd6" providerId="LiveId" clId="{2C502143-E2EF-4B11-B934-21BE3C2E5D26}" dt="2022-07-28T11:02:55.794" v="220" actId="1037"/>
          <ac:spMkLst>
            <pc:docMk/>
            <pc:sldMk cId="261207011" sldId="265"/>
            <ac:spMk id="44" creationId="{F2735C42-AB81-CFE0-C74A-D616ACB16F34}"/>
          </ac:spMkLst>
        </pc:spChg>
        <pc:spChg chg="add mod">
          <ac:chgData name="Trang Ha" userId="270efafb50020bd6" providerId="LiveId" clId="{2C502143-E2EF-4B11-B934-21BE3C2E5D26}" dt="2022-07-28T11:02:55.794" v="220" actId="1037"/>
          <ac:spMkLst>
            <pc:docMk/>
            <pc:sldMk cId="261207011" sldId="265"/>
            <ac:spMk id="45" creationId="{333FCC42-D7C0-3AD8-4463-CE0E5FC080DB}"/>
          </ac:spMkLst>
        </pc:spChg>
        <pc:spChg chg="add mod">
          <ac:chgData name="Trang Ha" userId="270efafb50020bd6" providerId="LiveId" clId="{2C502143-E2EF-4B11-B934-21BE3C2E5D26}" dt="2022-07-28T11:02:44.052" v="214" actId="1038"/>
          <ac:spMkLst>
            <pc:docMk/>
            <pc:sldMk cId="261207011" sldId="265"/>
            <ac:spMk id="46" creationId="{72E5E839-5245-B779-C396-00FDF474D31F}"/>
          </ac:spMkLst>
        </pc:spChg>
        <pc:spChg chg="add mod">
          <ac:chgData name="Trang Ha" userId="270efafb50020bd6" providerId="LiveId" clId="{2C502143-E2EF-4B11-B934-21BE3C2E5D26}" dt="2022-07-28T11:02:44.052" v="214" actId="1038"/>
          <ac:spMkLst>
            <pc:docMk/>
            <pc:sldMk cId="261207011" sldId="265"/>
            <ac:spMk id="47" creationId="{C2EC3D5A-A43B-BC40-96D5-93F1CFF5AAB2}"/>
          </ac:spMkLst>
        </pc:spChg>
        <pc:spChg chg="add mod">
          <ac:chgData name="Trang Ha" userId="270efafb50020bd6" providerId="LiveId" clId="{2C502143-E2EF-4B11-B934-21BE3C2E5D26}" dt="2022-07-28T11:04:09.774" v="244" actId="20577"/>
          <ac:spMkLst>
            <pc:docMk/>
            <pc:sldMk cId="261207011" sldId="265"/>
            <ac:spMk id="48" creationId="{3685124E-6746-5014-1389-50A69A5648DA}"/>
          </ac:spMkLst>
        </pc:spChg>
        <pc:spChg chg="add mod">
          <ac:chgData name="Trang Ha" userId="270efafb50020bd6" providerId="LiveId" clId="{2C502143-E2EF-4B11-B934-21BE3C2E5D26}" dt="2022-07-28T11:04:45.469" v="253" actId="20577"/>
          <ac:spMkLst>
            <pc:docMk/>
            <pc:sldMk cId="261207011" sldId="265"/>
            <ac:spMk id="49" creationId="{B20DF8CE-D36F-B687-A3D0-A3EC26CDF22E}"/>
          </ac:spMkLst>
        </pc:spChg>
        <pc:spChg chg="add mod">
          <ac:chgData name="Trang Ha" userId="270efafb50020bd6" providerId="LiveId" clId="{2C502143-E2EF-4B11-B934-21BE3C2E5D26}" dt="2022-07-28T11:04:15.382" v="248" actId="20577"/>
          <ac:spMkLst>
            <pc:docMk/>
            <pc:sldMk cId="261207011" sldId="265"/>
            <ac:spMk id="50" creationId="{F4732445-857C-3180-B69F-9E6728C6120C}"/>
          </ac:spMkLst>
        </pc:spChg>
        <pc:spChg chg="add mod">
          <ac:chgData name="Trang Ha" userId="270efafb50020bd6" providerId="LiveId" clId="{2C502143-E2EF-4B11-B934-21BE3C2E5D26}" dt="2022-07-28T11:04:50.433" v="257" actId="20577"/>
          <ac:spMkLst>
            <pc:docMk/>
            <pc:sldMk cId="261207011" sldId="265"/>
            <ac:spMk id="51" creationId="{9B7177D4-A5A7-2010-95E1-FAF5770139B5}"/>
          </ac:spMkLst>
        </pc:spChg>
        <pc:spChg chg="add mod">
          <ac:chgData name="Trang Ha" userId="270efafb50020bd6" providerId="LiveId" clId="{2C502143-E2EF-4B11-B934-21BE3C2E5D26}" dt="2022-07-28T11:04:55.002" v="263" actId="20577"/>
          <ac:spMkLst>
            <pc:docMk/>
            <pc:sldMk cId="261207011" sldId="265"/>
            <ac:spMk id="52" creationId="{9A66488B-4284-EC8E-E2F6-3D95DDE1482F}"/>
          </ac:spMkLst>
        </pc:spChg>
        <pc:spChg chg="add mod">
          <ac:chgData name="Trang Ha" userId="270efafb50020bd6" providerId="LiveId" clId="{2C502143-E2EF-4B11-B934-21BE3C2E5D26}" dt="2022-07-28T11:04:57.879" v="267" actId="20577"/>
          <ac:spMkLst>
            <pc:docMk/>
            <pc:sldMk cId="261207011" sldId="265"/>
            <ac:spMk id="53" creationId="{CDBA4C2B-262A-77DD-F468-7BD22AB267BF}"/>
          </ac:spMkLst>
        </pc:spChg>
        <pc:spChg chg="add mod">
          <ac:chgData name="Trang Ha" userId="270efafb50020bd6" providerId="LiveId" clId="{2C502143-E2EF-4B11-B934-21BE3C2E5D26}" dt="2022-07-28T11:01:27.402" v="188" actId="571"/>
          <ac:spMkLst>
            <pc:docMk/>
            <pc:sldMk cId="261207011" sldId="265"/>
            <ac:spMk id="55" creationId="{8AE5B645-D1EB-BAA9-7C29-FC1A9687297D}"/>
          </ac:spMkLst>
        </pc:spChg>
        <pc:spChg chg="add mod">
          <ac:chgData name="Trang Ha" userId="270efafb50020bd6" providerId="LiveId" clId="{2C502143-E2EF-4B11-B934-21BE3C2E5D26}" dt="2022-07-28T11:01:27.402" v="188" actId="571"/>
          <ac:spMkLst>
            <pc:docMk/>
            <pc:sldMk cId="261207011" sldId="265"/>
            <ac:spMk id="56" creationId="{4F779EA7-D61B-894C-2BED-DE0CC6DB92B4}"/>
          </ac:spMkLst>
        </pc:spChg>
        <pc:spChg chg="add mod">
          <ac:chgData name="Trang Ha" userId="270efafb50020bd6" providerId="LiveId" clId="{2C502143-E2EF-4B11-B934-21BE3C2E5D26}" dt="2022-07-28T11:01:33.812" v="190" actId="571"/>
          <ac:spMkLst>
            <pc:docMk/>
            <pc:sldMk cId="261207011" sldId="265"/>
            <ac:spMk id="58" creationId="{5B3EBA7C-61C4-FB9A-E269-189EBD846BAE}"/>
          </ac:spMkLst>
        </pc:spChg>
        <pc:spChg chg="add mod">
          <ac:chgData name="Trang Ha" userId="270efafb50020bd6" providerId="LiveId" clId="{2C502143-E2EF-4B11-B934-21BE3C2E5D26}" dt="2022-07-28T11:01:33.812" v="190" actId="571"/>
          <ac:spMkLst>
            <pc:docMk/>
            <pc:sldMk cId="261207011" sldId="265"/>
            <ac:spMk id="59" creationId="{3C1EA811-ECFA-DB33-A9A1-0B26AA7CDDBA}"/>
          </ac:spMkLst>
        </pc:spChg>
        <pc:spChg chg="add mod">
          <ac:chgData name="Trang Ha" userId="270efafb50020bd6" providerId="LiveId" clId="{2C502143-E2EF-4B11-B934-21BE3C2E5D26}" dt="2022-07-28T11:01:41.302" v="192" actId="571"/>
          <ac:spMkLst>
            <pc:docMk/>
            <pc:sldMk cId="261207011" sldId="265"/>
            <ac:spMk id="61" creationId="{C59FC12D-3009-EF80-48F3-1E6CAFE8DFCA}"/>
          </ac:spMkLst>
        </pc:spChg>
        <pc:spChg chg="add mod">
          <ac:chgData name="Trang Ha" userId="270efafb50020bd6" providerId="LiveId" clId="{2C502143-E2EF-4B11-B934-21BE3C2E5D26}" dt="2022-07-28T11:01:41.302" v="192" actId="571"/>
          <ac:spMkLst>
            <pc:docMk/>
            <pc:sldMk cId="261207011" sldId="265"/>
            <ac:spMk id="62" creationId="{40FEA4D3-63D1-E24F-7AEF-2E86CEFCDE33}"/>
          </ac:spMkLst>
        </pc:spChg>
        <pc:spChg chg="del">
          <ac:chgData name="Trang Ha" userId="270efafb50020bd6" providerId="LiveId" clId="{2C502143-E2EF-4B11-B934-21BE3C2E5D26}" dt="2022-07-28T10:53:03.708" v="42" actId="478"/>
          <ac:spMkLst>
            <pc:docMk/>
            <pc:sldMk cId="261207011" sldId="265"/>
            <ac:spMk id="63" creationId="{489C2B30-5E76-9DA4-194A-A4E03689C53E}"/>
          </ac:spMkLst>
        </pc:spChg>
        <pc:spChg chg="del">
          <ac:chgData name="Trang Ha" userId="270efafb50020bd6" providerId="LiveId" clId="{2C502143-E2EF-4B11-B934-21BE3C2E5D26}" dt="2022-07-28T10:53:03.708" v="42" actId="478"/>
          <ac:spMkLst>
            <pc:docMk/>
            <pc:sldMk cId="261207011" sldId="265"/>
            <ac:spMk id="65" creationId="{6E40CB0A-44E0-102E-94D8-20BB9885ED79}"/>
          </ac:spMkLst>
        </pc:spChg>
        <pc:spChg chg="add mod">
          <ac:chgData name="Trang Ha" userId="270efafb50020bd6" providerId="LiveId" clId="{2C502143-E2EF-4B11-B934-21BE3C2E5D26}" dt="2022-07-28T11:01:54.509" v="194" actId="571"/>
          <ac:spMkLst>
            <pc:docMk/>
            <pc:sldMk cId="261207011" sldId="265"/>
            <ac:spMk id="66" creationId="{2E5264B7-204D-62D6-F815-111F6E4EC23A}"/>
          </ac:spMkLst>
        </pc:spChg>
        <pc:spChg chg="add mod">
          <ac:chgData name="Trang Ha" userId="270efafb50020bd6" providerId="LiveId" clId="{2C502143-E2EF-4B11-B934-21BE3C2E5D26}" dt="2022-07-28T11:02:01.704" v="196"/>
          <ac:spMkLst>
            <pc:docMk/>
            <pc:sldMk cId="261207011" sldId="265"/>
            <ac:spMk id="68" creationId="{B4E98B5C-F333-452D-4DE0-1A6BB0A2FD22}"/>
          </ac:spMkLst>
        </pc:spChg>
        <pc:spChg chg="add mod">
          <ac:chgData name="Trang Ha" userId="270efafb50020bd6" providerId="LiveId" clId="{2C502143-E2EF-4B11-B934-21BE3C2E5D26}" dt="2022-07-28T11:02:01.704" v="196"/>
          <ac:spMkLst>
            <pc:docMk/>
            <pc:sldMk cId="261207011" sldId="265"/>
            <ac:spMk id="69" creationId="{C32B31FC-3493-E613-9B7E-2A369604AA3B}"/>
          </ac:spMkLst>
        </pc:spChg>
        <pc:spChg chg="add mod">
          <ac:chgData name="Trang Ha" userId="270efafb50020bd6" providerId="LiveId" clId="{2C502143-E2EF-4B11-B934-21BE3C2E5D26}" dt="2022-07-28T11:05:06.049" v="271" actId="20577"/>
          <ac:spMkLst>
            <pc:docMk/>
            <pc:sldMk cId="261207011" sldId="265"/>
            <ac:spMk id="70" creationId="{4A20D642-A210-4B8A-B163-84722A3A1A2B}"/>
          </ac:spMkLst>
        </pc:spChg>
        <pc:spChg chg="add mod">
          <ac:chgData name="Trang Ha" userId="270efafb50020bd6" providerId="LiveId" clId="{2C502143-E2EF-4B11-B934-21BE3C2E5D26}" dt="2022-07-28T11:05:11.778" v="275" actId="20577"/>
          <ac:spMkLst>
            <pc:docMk/>
            <pc:sldMk cId="261207011" sldId="265"/>
            <ac:spMk id="71" creationId="{1FC817B1-1131-4B98-266B-28CB2835C951}"/>
          </ac:spMkLst>
        </pc:spChg>
        <pc:spChg chg="del">
          <ac:chgData name="Trang Ha" userId="270efafb50020bd6" providerId="LiveId" clId="{2C502143-E2EF-4B11-B934-21BE3C2E5D26}" dt="2022-07-28T10:53:03.708" v="42" actId="478"/>
          <ac:spMkLst>
            <pc:docMk/>
            <pc:sldMk cId="261207011" sldId="265"/>
            <ac:spMk id="72" creationId="{914229D8-F3EA-D4BC-6A98-C7248780C636}"/>
          </ac:spMkLst>
        </pc:spChg>
        <pc:spChg chg="del">
          <ac:chgData name="Trang Ha" userId="270efafb50020bd6" providerId="LiveId" clId="{2C502143-E2EF-4B11-B934-21BE3C2E5D26}" dt="2022-07-28T10:53:03.708" v="42" actId="478"/>
          <ac:spMkLst>
            <pc:docMk/>
            <pc:sldMk cId="261207011" sldId="265"/>
            <ac:spMk id="73" creationId="{442CA862-6CC4-A65F-AD7E-5E2BB6E86617}"/>
          </ac:spMkLst>
        </pc:spChg>
        <pc:spChg chg="del">
          <ac:chgData name="Trang Ha" userId="270efafb50020bd6" providerId="LiveId" clId="{2C502143-E2EF-4B11-B934-21BE3C2E5D26}" dt="2022-07-28T10:53:03.708" v="42" actId="478"/>
          <ac:spMkLst>
            <pc:docMk/>
            <pc:sldMk cId="261207011" sldId="265"/>
            <ac:spMk id="74" creationId="{ADA9A910-F351-1C94-2D41-3411E98A24A8}"/>
          </ac:spMkLst>
        </pc:spChg>
        <pc:spChg chg="del">
          <ac:chgData name="Trang Ha" userId="270efafb50020bd6" providerId="LiveId" clId="{2C502143-E2EF-4B11-B934-21BE3C2E5D26}" dt="2022-07-28T10:53:03.708" v="42" actId="478"/>
          <ac:spMkLst>
            <pc:docMk/>
            <pc:sldMk cId="261207011" sldId="265"/>
            <ac:spMk id="75" creationId="{4F86ACAF-C717-BAE7-01C3-3EC6D05AD2FE}"/>
          </ac:spMkLst>
        </pc:spChg>
        <pc:spChg chg="add mod">
          <ac:chgData name="Trang Ha" userId="270efafb50020bd6" providerId="LiveId" clId="{2C502143-E2EF-4B11-B934-21BE3C2E5D26}" dt="2022-07-28T11:02:16.828" v="199" actId="571"/>
          <ac:spMkLst>
            <pc:docMk/>
            <pc:sldMk cId="261207011" sldId="265"/>
            <ac:spMk id="77" creationId="{30DE3EC6-30FE-A232-396E-CCFD682764DE}"/>
          </ac:spMkLst>
        </pc:spChg>
        <pc:spChg chg="add mod">
          <ac:chgData name="Trang Ha" userId="270efafb50020bd6" providerId="LiveId" clId="{2C502143-E2EF-4B11-B934-21BE3C2E5D26}" dt="2022-07-28T11:02:16.828" v="199" actId="571"/>
          <ac:spMkLst>
            <pc:docMk/>
            <pc:sldMk cId="261207011" sldId="265"/>
            <ac:spMk id="78" creationId="{A6862E73-9CB5-9231-8350-5652EDDB7A9F}"/>
          </ac:spMkLst>
        </pc:spChg>
        <pc:spChg chg="add mod">
          <ac:chgData name="Trang Ha" userId="270efafb50020bd6" providerId="LiveId" clId="{2C502143-E2EF-4B11-B934-21BE3C2E5D26}" dt="2022-07-28T11:05:17.733" v="279" actId="20577"/>
          <ac:spMkLst>
            <pc:docMk/>
            <pc:sldMk cId="261207011" sldId="265"/>
            <ac:spMk id="79" creationId="{5E00565C-4192-A6A0-E85C-E7E7DA6D6018}"/>
          </ac:spMkLst>
        </pc:spChg>
        <pc:spChg chg="add mod">
          <ac:chgData name="Trang Ha" userId="270efafb50020bd6" providerId="LiveId" clId="{2C502143-E2EF-4B11-B934-21BE3C2E5D26}" dt="2022-07-28T11:05:21.260" v="283" actId="20577"/>
          <ac:spMkLst>
            <pc:docMk/>
            <pc:sldMk cId="261207011" sldId="265"/>
            <ac:spMk id="80" creationId="{445CE8E1-248A-7A80-E9C4-2870A732DF8A}"/>
          </ac:spMkLst>
        </pc:spChg>
        <pc:grpChg chg="add mod">
          <ac:chgData name="Trang Ha" userId="270efafb50020bd6" providerId="LiveId" clId="{2C502143-E2EF-4B11-B934-21BE3C2E5D26}" dt="2022-07-28T10:55:19.619" v="85" actId="1076"/>
          <ac:grpSpMkLst>
            <pc:docMk/>
            <pc:sldMk cId="261207011" sldId="265"/>
            <ac:grpSpMk id="28" creationId="{4E9EDD51-108F-1BA4-4EC5-AAA8480D2B79}"/>
          </ac:grpSpMkLst>
        </pc:grpChg>
        <pc:grpChg chg="mod">
          <ac:chgData name="Trang Ha" userId="270efafb50020bd6" providerId="LiveId" clId="{2C502143-E2EF-4B11-B934-21BE3C2E5D26}" dt="2022-07-28T10:55:12.464" v="83"/>
          <ac:grpSpMkLst>
            <pc:docMk/>
            <pc:sldMk cId="261207011" sldId="265"/>
            <ac:grpSpMk id="29" creationId="{9E618E00-E11D-07E8-CFBE-50F88CE3B696}"/>
          </ac:grpSpMkLst>
        </pc:grpChg>
        <pc:picChg chg="add mod">
          <ac:chgData name="Trang Ha" userId="270efafb50020bd6" providerId="LiveId" clId="{2C502143-E2EF-4B11-B934-21BE3C2E5D26}" dt="2022-07-28T11:05:22.893" v="284" actId="1076"/>
          <ac:picMkLst>
            <pc:docMk/>
            <pc:sldMk cId="261207011" sldId="265"/>
            <ac:picMk id="13" creationId="{0DBB06BB-06B3-B5DD-A57D-96A384B87FD9}"/>
          </ac:picMkLst>
        </pc:picChg>
        <pc:picChg chg="add mod">
          <ac:chgData name="Trang Ha" userId="270efafb50020bd6" providerId="LiveId" clId="{2C502143-E2EF-4B11-B934-21BE3C2E5D26}" dt="2022-07-28T11:02:55.794" v="220" actId="1037"/>
          <ac:picMkLst>
            <pc:docMk/>
            <pc:sldMk cId="261207011" sldId="265"/>
            <ac:picMk id="15" creationId="{890B8D1A-BC4D-F751-56A9-C8318F8DE250}"/>
          </ac:picMkLst>
        </pc:picChg>
        <pc:picChg chg="add del mod">
          <ac:chgData name="Trang Ha" userId="270efafb50020bd6" providerId="LiveId" clId="{2C502143-E2EF-4B11-B934-21BE3C2E5D26}" dt="2022-07-28T11:05:34.777" v="285" actId="478"/>
          <ac:picMkLst>
            <pc:docMk/>
            <pc:sldMk cId="261207011" sldId="265"/>
            <ac:picMk id="18" creationId="{A0546BD5-BF9F-AEA3-0FDE-468F20716081}"/>
          </ac:picMkLst>
        </pc:picChg>
        <pc:picChg chg="del">
          <ac:chgData name="Trang Ha" userId="270efafb50020bd6" providerId="LiveId" clId="{2C502143-E2EF-4B11-B934-21BE3C2E5D26}" dt="2022-07-28T10:53:01.290" v="41" actId="478"/>
          <ac:picMkLst>
            <pc:docMk/>
            <pc:sldMk cId="261207011" sldId="265"/>
            <ac:picMk id="23" creationId="{F2C35E3B-EC98-DDCE-E987-22BF814A97F4}"/>
          </ac:picMkLst>
        </pc:picChg>
        <pc:picChg chg="del">
          <ac:chgData name="Trang Ha" userId="270efafb50020bd6" providerId="LiveId" clId="{2C502143-E2EF-4B11-B934-21BE3C2E5D26}" dt="2022-07-28T10:53:05.886" v="43" actId="478"/>
          <ac:picMkLst>
            <pc:docMk/>
            <pc:sldMk cId="261207011" sldId="265"/>
            <ac:picMk id="25" creationId="{0A1E5C9E-CB16-D81E-B608-F43E6ACFC26F}"/>
          </ac:picMkLst>
        </pc:picChg>
        <pc:picChg chg="add mod">
          <ac:chgData name="Trang Ha" userId="270efafb50020bd6" providerId="LiveId" clId="{2C502143-E2EF-4B11-B934-21BE3C2E5D26}" dt="2022-07-28T10:57:58.038" v="131" actId="571"/>
          <ac:picMkLst>
            <pc:docMk/>
            <pc:sldMk cId="261207011" sldId="265"/>
            <ac:picMk id="34" creationId="{382BFADB-621D-5A0F-CAC5-81C113EF2BA7}"/>
          </ac:picMkLst>
        </pc:picChg>
        <pc:picChg chg="add mod">
          <ac:chgData name="Trang Ha" userId="270efafb50020bd6" providerId="LiveId" clId="{2C502143-E2EF-4B11-B934-21BE3C2E5D26}" dt="2022-07-28T10:58:13.066" v="135" actId="571"/>
          <ac:picMkLst>
            <pc:docMk/>
            <pc:sldMk cId="261207011" sldId="265"/>
            <ac:picMk id="38" creationId="{717BD234-6759-9B72-DC07-E6CB5CFA61DE}"/>
          </ac:picMkLst>
        </pc:picChg>
        <pc:picChg chg="add mod">
          <ac:chgData name="Trang Ha" userId="270efafb50020bd6" providerId="LiveId" clId="{2C502143-E2EF-4B11-B934-21BE3C2E5D26}" dt="2022-07-28T10:58:17.826" v="137" actId="571"/>
          <ac:picMkLst>
            <pc:docMk/>
            <pc:sldMk cId="261207011" sldId="265"/>
            <ac:picMk id="40" creationId="{91FB7753-4C8B-8ACD-3F49-B3ED56E4957E}"/>
          </ac:picMkLst>
        </pc:picChg>
        <pc:picChg chg="add mod">
          <ac:chgData name="Trang Ha" userId="270efafb50020bd6" providerId="LiveId" clId="{2C502143-E2EF-4B11-B934-21BE3C2E5D26}" dt="2022-07-28T10:58:34.966" v="143" actId="571"/>
          <ac:picMkLst>
            <pc:docMk/>
            <pc:sldMk cId="261207011" sldId="265"/>
            <ac:picMk id="42" creationId="{FD39053D-3B89-D013-C686-7F19B565F298}"/>
          </ac:picMkLst>
        </pc:picChg>
        <pc:picChg chg="add mod">
          <ac:chgData name="Trang Ha" userId="270efafb50020bd6" providerId="LiveId" clId="{2C502143-E2EF-4B11-B934-21BE3C2E5D26}" dt="2022-07-28T11:01:27.402" v="188" actId="571"/>
          <ac:picMkLst>
            <pc:docMk/>
            <pc:sldMk cId="261207011" sldId="265"/>
            <ac:picMk id="54" creationId="{46DA19E1-F7A2-4888-CDBA-7B0937F43EFF}"/>
          </ac:picMkLst>
        </pc:picChg>
        <pc:picChg chg="add mod">
          <ac:chgData name="Trang Ha" userId="270efafb50020bd6" providerId="LiveId" clId="{2C502143-E2EF-4B11-B934-21BE3C2E5D26}" dt="2022-07-28T11:01:33.812" v="190" actId="571"/>
          <ac:picMkLst>
            <pc:docMk/>
            <pc:sldMk cId="261207011" sldId="265"/>
            <ac:picMk id="57" creationId="{EF59D4C2-3890-DE98-E655-C31C5C25677B}"/>
          </ac:picMkLst>
        </pc:picChg>
        <pc:picChg chg="add mod">
          <ac:chgData name="Trang Ha" userId="270efafb50020bd6" providerId="LiveId" clId="{2C502143-E2EF-4B11-B934-21BE3C2E5D26}" dt="2022-07-28T11:01:41.302" v="192" actId="571"/>
          <ac:picMkLst>
            <pc:docMk/>
            <pc:sldMk cId="261207011" sldId="265"/>
            <ac:picMk id="60" creationId="{4FCE2723-4C61-8C52-FDFC-14F045347304}"/>
          </ac:picMkLst>
        </pc:picChg>
        <pc:picChg chg="add mod">
          <ac:chgData name="Trang Ha" userId="270efafb50020bd6" providerId="LiveId" clId="{2C502143-E2EF-4B11-B934-21BE3C2E5D26}" dt="2022-07-28T11:01:54.509" v="194" actId="571"/>
          <ac:picMkLst>
            <pc:docMk/>
            <pc:sldMk cId="261207011" sldId="265"/>
            <ac:picMk id="64" creationId="{49036B5C-7EFC-C71B-895E-F62353C84CFF}"/>
          </ac:picMkLst>
        </pc:picChg>
        <pc:picChg chg="add mod">
          <ac:chgData name="Trang Ha" userId="270efafb50020bd6" providerId="LiveId" clId="{2C502143-E2EF-4B11-B934-21BE3C2E5D26}" dt="2022-07-28T11:02:01.704" v="196"/>
          <ac:picMkLst>
            <pc:docMk/>
            <pc:sldMk cId="261207011" sldId="265"/>
            <ac:picMk id="67" creationId="{3D3BC533-0788-F1EC-08B9-6B7AD5E4F167}"/>
          </ac:picMkLst>
        </pc:picChg>
        <pc:picChg chg="add mod">
          <ac:chgData name="Trang Ha" userId="270efafb50020bd6" providerId="LiveId" clId="{2C502143-E2EF-4B11-B934-21BE3C2E5D26}" dt="2022-07-28T11:02:16.828" v="199" actId="571"/>
          <ac:picMkLst>
            <pc:docMk/>
            <pc:sldMk cId="261207011" sldId="265"/>
            <ac:picMk id="76" creationId="{C622756E-8564-D8A0-34D5-D8FEEAC35B86}"/>
          </ac:picMkLst>
        </pc:picChg>
      </pc:sldChg>
      <pc:sldChg chg="modSp mod">
        <pc:chgData name="Trang Ha" userId="270efafb50020bd6" providerId="LiveId" clId="{2C502143-E2EF-4B11-B934-21BE3C2E5D26}" dt="2022-07-28T10:52:02.247" v="40" actId="1036"/>
        <pc:sldMkLst>
          <pc:docMk/>
          <pc:sldMk cId="1727781939" sldId="270"/>
        </pc:sldMkLst>
        <pc:spChg chg="mod">
          <ac:chgData name="Trang Ha" userId="270efafb50020bd6" providerId="LiveId" clId="{2C502143-E2EF-4B11-B934-21BE3C2E5D26}" dt="2022-07-28T10:49:38.391" v="25" actId="20577"/>
          <ac:spMkLst>
            <pc:docMk/>
            <pc:sldMk cId="1727781939" sldId="270"/>
            <ac:spMk id="11" creationId="{00000000-0000-0000-0000-000000000000}"/>
          </ac:spMkLst>
        </pc:spChg>
        <pc:spChg chg="mod">
          <ac:chgData name="Trang Ha" userId="270efafb50020bd6" providerId="LiveId" clId="{2C502143-E2EF-4B11-B934-21BE3C2E5D26}" dt="2022-07-28T10:51:32.421" v="37" actId="255"/>
          <ac:spMkLst>
            <pc:docMk/>
            <pc:sldMk cId="1727781939" sldId="270"/>
            <ac:spMk id="15" creationId="{DB3A53A4-6DE9-C119-A401-C8B8C59B37C2}"/>
          </ac:spMkLst>
        </pc:spChg>
        <pc:spChg chg="mod">
          <ac:chgData name="Trang Ha" userId="270efafb50020bd6" providerId="LiveId" clId="{2C502143-E2EF-4B11-B934-21BE3C2E5D26}" dt="2022-07-28T10:51:49.838" v="38" actId="255"/>
          <ac:spMkLst>
            <pc:docMk/>
            <pc:sldMk cId="1727781939" sldId="270"/>
            <ac:spMk id="22" creationId="{FDFA29DF-303A-31A0-35FA-F6B774AD3830}"/>
          </ac:spMkLst>
        </pc:spChg>
        <pc:spChg chg="mod">
          <ac:chgData name="Trang Ha" userId="270efafb50020bd6" providerId="LiveId" clId="{2C502143-E2EF-4B11-B934-21BE3C2E5D26}" dt="2022-07-28T10:51:49.838" v="38" actId="255"/>
          <ac:spMkLst>
            <pc:docMk/>
            <pc:sldMk cId="1727781939" sldId="270"/>
            <ac:spMk id="23" creationId="{E61C16E1-FADA-CF49-032E-797E34841D9A}"/>
          </ac:spMkLst>
        </pc:spChg>
        <pc:spChg chg="mod">
          <ac:chgData name="Trang Ha" userId="270efafb50020bd6" providerId="LiveId" clId="{2C502143-E2EF-4B11-B934-21BE3C2E5D26}" dt="2022-07-28T10:51:49.838" v="38" actId="255"/>
          <ac:spMkLst>
            <pc:docMk/>
            <pc:sldMk cId="1727781939" sldId="270"/>
            <ac:spMk id="24" creationId="{E9BF8B07-AFE8-4502-294E-AA60C64212AE}"/>
          </ac:spMkLst>
        </pc:spChg>
        <pc:spChg chg="mod">
          <ac:chgData name="Trang Ha" userId="270efafb50020bd6" providerId="LiveId" clId="{2C502143-E2EF-4B11-B934-21BE3C2E5D26}" dt="2022-07-28T10:51:49.838" v="38" actId="255"/>
          <ac:spMkLst>
            <pc:docMk/>
            <pc:sldMk cId="1727781939" sldId="270"/>
            <ac:spMk id="25" creationId="{5B74A1A6-708B-78EB-EAAC-817F13B4493C}"/>
          </ac:spMkLst>
        </pc:spChg>
        <pc:spChg chg="mod">
          <ac:chgData name="Trang Ha" userId="270efafb50020bd6" providerId="LiveId" clId="{2C502143-E2EF-4B11-B934-21BE3C2E5D26}" dt="2022-07-28T10:52:02.247" v="40" actId="1036"/>
          <ac:spMkLst>
            <pc:docMk/>
            <pc:sldMk cId="1727781939" sldId="270"/>
            <ac:spMk id="26" creationId="{0EA72583-2612-0F6C-D5E5-5A564F3CF633}"/>
          </ac:spMkLst>
        </pc:spChg>
        <pc:spChg chg="mod">
          <ac:chgData name="Trang Ha" userId="270efafb50020bd6" providerId="LiveId" clId="{2C502143-E2EF-4B11-B934-21BE3C2E5D26}" dt="2022-07-28T10:51:57.043" v="39" actId="1076"/>
          <ac:spMkLst>
            <pc:docMk/>
            <pc:sldMk cId="1727781939" sldId="270"/>
            <ac:spMk id="27" creationId="{84608846-D12E-645C-B884-5C38DB886E17}"/>
          </ac:spMkLst>
        </pc:spChg>
        <pc:spChg chg="mod">
          <ac:chgData name="Trang Ha" userId="270efafb50020bd6" providerId="LiveId" clId="{2C502143-E2EF-4B11-B934-21BE3C2E5D26}" dt="2022-07-28T10:51:32.421" v="37" actId="255"/>
          <ac:spMkLst>
            <pc:docMk/>
            <pc:sldMk cId="1727781939" sldId="270"/>
            <ac:spMk id="29" creationId="{357135A1-6EC0-4FD8-5E42-058796B7A108}"/>
          </ac:spMkLst>
        </pc:spChg>
        <pc:spChg chg="mod">
          <ac:chgData name="Trang Ha" userId="270efafb50020bd6" providerId="LiveId" clId="{2C502143-E2EF-4B11-B934-21BE3C2E5D26}" dt="2022-07-28T10:51:32.421" v="37" actId="255"/>
          <ac:spMkLst>
            <pc:docMk/>
            <pc:sldMk cId="1727781939" sldId="270"/>
            <ac:spMk id="30" creationId="{EC7F558E-BEC9-C91F-D4A3-2EDB6343DE30}"/>
          </ac:spMkLst>
        </pc:spChg>
        <pc:spChg chg="mod">
          <ac:chgData name="Trang Ha" userId="270efafb50020bd6" providerId="LiveId" clId="{2C502143-E2EF-4B11-B934-21BE3C2E5D26}" dt="2022-07-28T10:51:32.421" v="37" actId="255"/>
          <ac:spMkLst>
            <pc:docMk/>
            <pc:sldMk cId="1727781939" sldId="270"/>
            <ac:spMk id="31" creationId="{C38FE873-A9EA-61F9-F183-204F394BE0A4}"/>
          </ac:spMkLst>
        </pc:spChg>
        <pc:spChg chg="mod">
          <ac:chgData name="Trang Ha" userId="270efafb50020bd6" providerId="LiveId" clId="{2C502143-E2EF-4B11-B934-21BE3C2E5D26}" dt="2022-07-28T10:51:32.421" v="37" actId="255"/>
          <ac:spMkLst>
            <pc:docMk/>
            <pc:sldMk cId="1727781939" sldId="270"/>
            <ac:spMk id="32" creationId="{05FAE23B-5D07-EDF0-37AA-39644977C582}"/>
          </ac:spMkLst>
        </pc:spChg>
        <pc:spChg chg="mod">
          <ac:chgData name="Trang Ha" userId="270efafb50020bd6" providerId="LiveId" clId="{2C502143-E2EF-4B11-B934-21BE3C2E5D26}" dt="2022-07-28T10:51:32.421" v="37" actId="255"/>
          <ac:spMkLst>
            <pc:docMk/>
            <pc:sldMk cId="1727781939" sldId="270"/>
            <ac:spMk id="35" creationId="{72DF5667-A8D7-089E-6A7A-CB746421F759}"/>
          </ac:spMkLst>
        </pc:spChg>
        <pc:spChg chg="mod">
          <ac:chgData name="Trang Ha" userId="270efafb50020bd6" providerId="LiveId" clId="{2C502143-E2EF-4B11-B934-21BE3C2E5D26}" dt="2022-07-28T10:51:32.421" v="37" actId="255"/>
          <ac:spMkLst>
            <pc:docMk/>
            <pc:sldMk cId="1727781939" sldId="270"/>
            <ac:spMk id="36" creationId="{ADC64E5B-A384-A730-BD89-FEA1E29F2F92}"/>
          </ac:spMkLst>
        </pc:spChg>
        <pc:picChg chg="mod">
          <ac:chgData name="Trang Ha" userId="270efafb50020bd6" providerId="LiveId" clId="{2C502143-E2EF-4B11-B934-21BE3C2E5D26}" dt="2022-07-28T10:50:29.743" v="34" actId="1076"/>
          <ac:picMkLst>
            <pc:docMk/>
            <pc:sldMk cId="1727781939" sldId="270"/>
            <ac:picMk id="13" creationId="{497EA641-1800-B9F3-BD49-C3D1C287B9EB}"/>
          </ac:picMkLst>
        </pc:picChg>
      </pc:sldChg>
      <pc:sldChg chg="del">
        <pc:chgData name="Trang Ha" userId="270efafb50020bd6" providerId="LiveId" clId="{2C502143-E2EF-4B11-B934-21BE3C2E5D26}" dt="2022-07-28T11:07:10.571" v="290" actId="2696"/>
        <pc:sldMkLst>
          <pc:docMk/>
          <pc:sldMk cId="3893718582" sldId="273"/>
        </pc:sldMkLst>
      </pc:sldChg>
    </pc:docChg>
  </pc:docChgLst>
  <pc:docChgLst>
    <pc:chgData name="Trang Ha" userId="270efafb50020bd6" providerId="LiveId" clId="{F610D348-3FA2-41CB-81DF-CDED36A15700}"/>
    <pc:docChg chg="undo custSel addSld modSld">
      <pc:chgData name="Trang Ha" userId="270efafb50020bd6" providerId="LiveId" clId="{F610D348-3FA2-41CB-81DF-CDED36A15700}" dt="2022-07-27T11:03:28.707" v="1698" actId="1076"/>
      <pc:docMkLst>
        <pc:docMk/>
      </pc:docMkLst>
      <pc:sldChg chg="modSp mod">
        <pc:chgData name="Trang Ha" userId="270efafb50020bd6" providerId="LiveId" clId="{F610D348-3FA2-41CB-81DF-CDED36A15700}" dt="2022-07-27T11:03:28.707" v="1698" actId="1076"/>
        <pc:sldMkLst>
          <pc:docMk/>
          <pc:sldMk cId="562573195" sldId="256"/>
        </pc:sldMkLst>
        <pc:spChg chg="mod">
          <ac:chgData name="Trang Ha" userId="270efafb50020bd6" providerId="LiveId" clId="{F610D348-3FA2-41CB-81DF-CDED36A15700}" dt="2022-07-27T08:26:23.457" v="23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F610D348-3FA2-41CB-81DF-CDED36A15700}" dt="2022-07-27T11:03:28.707" v="1698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Anim">
        <pc:chgData name="Trang Ha" userId="270efafb50020bd6" providerId="LiveId" clId="{F610D348-3FA2-41CB-81DF-CDED36A15700}" dt="2022-07-27T09:38:27.403" v="576" actId="255"/>
        <pc:sldMkLst>
          <pc:docMk/>
          <pc:sldMk cId="2365650238" sldId="258"/>
        </pc:sldMkLst>
        <pc:spChg chg="mod">
          <ac:chgData name="Trang Ha" userId="270efafb50020bd6" providerId="LiveId" clId="{F610D348-3FA2-41CB-81DF-CDED36A15700}" dt="2022-07-27T09:38:27.403" v="576" actId="255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F610D348-3FA2-41CB-81DF-CDED36A15700}" dt="2022-07-27T08:42:55.532" v="54" actId="478"/>
          <ac:spMkLst>
            <pc:docMk/>
            <pc:sldMk cId="2365650238" sldId="258"/>
            <ac:spMk id="8" creationId="{00000000-0000-0000-0000-000000000000}"/>
          </ac:spMkLst>
        </pc:spChg>
        <pc:spChg chg="mod">
          <ac:chgData name="Trang Ha" userId="270efafb50020bd6" providerId="LiveId" clId="{F610D348-3FA2-41CB-81DF-CDED36A15700}" dt="2022-07-27T08:42:53.389" v="53" actId="20577"/>
          <ac:spMkLst>
            <pc:docMk/>
            <pc:sldMk cId="2365650238" sldId="258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09:23:40.693" v="464" actId="20577"/>
          <ac:spMkLst>
            <pc:docMk/>
            <pc:sldMk cId="2365650238" sldId="258"/>
            <ac:spMk id="11" creationId="{00000000-0000-0000-0000-000000000000}"/>
          </ac:spMkLst>
        </pc:spChg>
        <pc:spChg chg="add mod">
          <ac:chgData name="Trang Ha" userId="270efafb50020bd6" providerId="LiveId" clId="{F610D348-3FA2-41CB-81DF-CDED36A15700}" dt="2022-07-27T09:11:13.480" v="362" actId="2085"/>
          <ac:spMkLst>
            <pc:docMk/>
            <pc:sldMk cId="2365650238" sldId="258"/>
            <ac:spMk id="18" creationId="{3BAF0641-AFB3-24B1-AF2D-7650163E2A22}"/>
          </ac:spMkLst>
        </pc:spChg>
        <pc:spChg chg="add del mod">
          <ac:chgData name="Trang Ha" userId="270efafb50020bd6" providerId="LiveId" clId="{F610D348-3FA2-41CB-81DF-CDED36A15700}" dt="2022-07-27T09:01:49.256" v="316"/>
          <ac:spMkLst>
            <pc:docMk/>
            <pc:sldMk cId="2365650238" sldId="258"/>
            <ac:spMk id="19" creationId="{D10822E4-27DD-CA1F-28EE-9C8154E0E0F9}"/>
          </ac:spMkLst>
        </pc:spChg>
        <pc:spChg chg="add mod">
          <ac:chgData name="Trang Ha" userId="270efafb50020bd6" providerId="LiveId" clId="{F610D348-3FA2-41CB-81DF-CDED36A15700}" dt="2022-07-27T09:13:28.539" v="376" actId="1035"/>
          <ac:spMkLst>
            <pc:docMk/>
            <pc:sldMk cId="2365650238" sldId="258"/>
            <ac:spMk id="38" creationId="{560A0534-C96F-CE74-7AD4-FC1B2E232891}"/>
          </ac:spMkLst>
        </pc:spChg>
        <pc:spChg chg="add mod">
          <ac:chgData name="Trang Ha" userId="270efafb50020bd6" providerId="LiveId" clId="{F610D348-3FA2-41CB-81DF-CDED36A15700}" dt="2022-07-27T09:16:21.032" v="382" actId="1076"/>
          <ac:spMkLst>
            <pc:docMk/>
            <pc:sldMk cId="2365650238" sldId="258"/>
            <ac:spMk id="39" creationId="{E3A35F68-AB58-9B1E-C9DD-CF2D5847708B}"/>
          </ac:spMkLst>
        </pc:spChg>
        <pc:spChg chg="add del mod">
          <ac:chgData name="Trang Ha" userId="270efafb50020bd6" providerId="LiveId" clId="{F610D348-3FA2-41CB-81DF-CDED36A15700}" dt="2022-07-27T08:59:07.689" v="308" actId="571"/>
          <ac:spMkLst>
            <pc:docMk/>
            <pc:sldMk cId="2365650238" sldId="258"/>
            <ac:spMk id="40" creationId="{EA008BA1-CEF2-85BF-DC0C-70B668C17E42}"/>
          </ac:spMkLst>
        </pc:spChg>
        <pc:spChg chg="add del">
          <ac:chgData name="Trang Ha" userId="270efafb50020bd6" providerId="LiveId" clId="{F610D348-3FA2-41CB-81DF-CDED36A15700}" dt="2022-07-27T08:57:32.603" v="287"/>
          <ac:spMkLst>
            <pc:docMk/>
            <pc:sldMk cId="2365650238" sldId="258"/>
            <ac:spMk id="41" creationId="{55C1D930-83ED-A4D4-E62D-754EF9382357}"/>
          </ac:spMkLst>
        </pc:spChg>
        <pc:spChg chg="add del mod">
          <ac:chgData name="Trang Ha" userId="270efafb50020bd6" providerId="LiveId" clId="{F610D348-3FA2-41CB-81DF-CDED36A15700}" dt="2022-07-27T09:01:49.256" v="316"/>
          <ac:spMkLst>
            <pc:docMk/>
            <pc:sldMk cId="2365650238" sldId="258"/>
            <ac:spMk id="45" creationId="{962B6AF8-7BFA-328E-B844-8C887D04C50D}"/>
          </ac:spMkLst>
        </pc:spChg>
        <pc:spChg chg="add del">
          <ac:chgData name="Trang Ha" userId="270efafb50020bd6" providerId="LiveId" clId="{F610D348-3FA2-41CB-81DF-CDED36A15700}" dt="2022-07-27T08:59:48.029" v="311"/>
          <ac:spMkLst>
            <pc:docMk/>
            <pc:sldMk cId="2365650238" sldId="258"/>
            <ac:spMk id="46" creationId="{7E613E53-BF96-B33B-4F6C-30BD3DC632A8}"/>
          </ac:spMkLst>
        </pc:spChg>
        <pc:spChg chg="mod">
          <ac:chgData name="Trang Ha" userId="270efafb50020bd6" providerId="LiveId" clId="{F610D348-3FA2-41CB-81DF-CDED36A15700}" dt="2022-07-27T09:01:26.615" v="313"/>
          <ac:spMkLst>
            <pc:docMk/>
            <pc:sldMk cId="2365650238" sldId="258"/>
            <ac:spMk id="47" creationId="{06F924BA-F075-2093-5364-806CF7CD2319}"/>
          </ac:spMkLst>
        </pc:spChg>
        <pc:grpChg chg="del">
          <ac:chgData name="Trang Ha" userId="270efafb50020bd6" providerId="LiveId" clId="{F610D348-3FA2-41CB-81DF-CDED36A15700}" dt="2022-07-27T08:42:55.532" v="54" actId="478"/>
          <ac:grpSpMkLst>
            <pc:docMk/>
            <pc:sldMk cId="2365650238" sldId="258"/>
            <ac:grpSpMk id="10" creationId="{00000000-0000-0000-0000-000000000000}"/>
          </ac:grpSpMkLst>
        </pc:grpChg>
        <pc:grpChg chg="mod">
          <ac:chgData name="Trang Ha" userId="270efafb50020bd6" providerId="LiveId" clId="{F610D348-3FA2-41CB-81DF-CDED36A15700}" dt="2022-07-27T09:06:12.702" v="345" actId="1076"/>
          <ac:grpSpMkLst>
            <pc:docMk/>
            <pc:sldMk cId="2365650238" sldId="258"/>
            <ac:grpSpMk id="12" creationId="{00000000-0000-0000-0000-000000000000}"/>
          </ac:grpSpMkLst>
        </pc:grpChg>
        <pc:grpChg chg="add mod">
          <ac:chgData name="Trang Ha" userId="270efafb50020bd6" providerId="LiveId" clId="{F610D348-3FA2-41CB-81DF-CDED36A15700}" dt="2022-07-27T08:58:45.099" v="303" actId="164"/>
          <ac:grpSpMkLst>
            <pc:docMk/>
            <pc:sldMk cId="2365650238" sldId="258"/>
            <ac:grpSpMk id="20" creationId="{D5DD9347-91E5-9889-B89B-8B359D7306AF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26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29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3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35" creationId="{00000000-0000-0000-0000-000000000000}"/>
          </ac:grpSpMkLst>
        </pc:grpChg>
        <pc:picChg chg="add del mod">
          <ac:chgData name="Trang Ha" userId="270efafb50020bd6" providerId="LiveId" clId="{F610D348-3FA2-41CB-81DF-CDED36A15700}" dt="2022-07-27T08:50:54.189" v="273" actId="478"/>
          <ac:picMkLst>
            <pc:docMk/>
            <pc:sldMk cId="2365650238" sldId="258"/>
            <ac:picMk id="15" creationId="{46C9C1BC-89AA-41A0-8551-C4971513C702}"/>
          </ac:picMkLst>
        </pc:picChg>
        <pc:picChg chg="add del mod modCrop">
          <ac:chgData name="Trang Ha" userId="270efafb50020bd6" providerId="LiveId" clId="{F610D348-3FA2-41CB-81DF-CDED36A15700}" dt="2022-07-27T09:01:49.256" v="316"/>
          <ac:picMkLst>
            <pc:docMk/>
            <pc:sldMk cId="2365650238" sldId="258"/>
            <ac:picMk id="17" creationId="{C4228FB5-FD45-3A5E-78E0-1E4252218258}"/>
          </ac:picMkLst>
        </pc:picChg>
        <pc:picChg chg="del">
          <ac:chgData name="Trang Ha" userId="270efafb50020bd6" providerId="LiveId" clId="{F610D348-3FA2-41CB-81DF-CDED36A15700}" dt="2022-07-27T08:39:34.658" v="47" actId="478"/>
          <ac:picMkLst>
            <pc:docMk/>
            <pc:sldMk cId="2365650238" sldId="258"/>
            <ac:picMk id="23" creationId="{00000000-0000-0000-0000-000000000000}"/>
          </ac:picMkLst>
        </pc:picChg>
        <pc:picChg chg="del">
          <ac:chgData name="Trang Ha" userId="270efafb50020bd6" providerId="LiveId" clId="{F610D348-3FA2-41CB-81DF-CDED36A15700}" dt="2022-07-27T08:39:40.866" v="48" actId="478"/>
          <ac:picMkLst>
            <pc:docMk/>
            <pc:sldMk cId="2365650238" sldId="258"/>
            <ac:picMk id="24" creationId="{00000000-0000-0000-0000-000000000000}"/>
          </ac:picMkLst>
        </pc:picChg>
        <pc:picChg chg="del">
          <ac:chgData name="Trang Ha" userId="270efafb50020bd6" providerId="LiveId" clId="{F610D348-3FA2-41CB-81DF-CDED36A15700}" dt="2022-07-27T08:39:34.658" v="47" actId="478"/>
          <ac:picMkLst>
            <pc:docMk/>
            <pc:sldMk cId="2365650238" sldId="258"/>
            <ac:picMk id="25" creationId="{00000000-0000-0000-0000-000000000000}"/>
          </ac:picMkLst>
        </pc:picChg>
        <pc:picChg chg="mod">
          <ac:chgData name="Trang Ha" userId="270efafb50020bd6" providerId="LiveId" clId="{F610D348-3FA2-41CB-81DF-CDED36A15700}" dt="2022-07-27T08:58:01.073" v="291"/>
          <ac:picMkLst>
            <pc:docMk/>
            <pc:sldMk cId="2365650238" sldId="258"/>
            <ac:picMk id="42" creationId="{09D1230F-E6CD-06D7-F9B4-9DDAD109DB20}"/>
          </ac:picMkLst>
        </pc:picChg>
        <pc:picChg chg="mod">
          <ac:chgData name="Trang Ha" userId="270efafb50020bd6" providerId="LiveId" clId="{F610D348-3FA2-41CB-81DF-CDED36A15700}" dt="2022-07-27T08:58:32.107" v="299"/>
          <ac:picMkLst>
            <pc:docMk/>
            <pc:sldMk cId="2365650238" sldId="258"/>
            <ac:picMk id="43" creationId="{3E55043B-9823-E831-9556-FF8FAC2E51CD}"/>
          </ac:picMkLst>
        </pc:picChg>
        <pc:picChg chg="mod">
          <ac:chgData name="Trang Ha" userId="270efafb50020bd6" providerId="LiveId" clId="{F610D348-3FA2-41CB-81DF-CDED36A15700}" dt="2022-07-27T08:59:06.189" v="307"/>
          <ac:picMkLst>
            <pc:docMk/>
            <pc:sldMk cId="2365650238" sldId="258"/>
            <ac:picMk id="44" creationId="{68097827-05E4-DAD8-9E0A-E3FEAA8DBFF0}"/>
          </ac:picMkLst>
        </pc:picChg>
        <pc:picChg chg="mod">
          <ac:chgData name="Trang Ha" userId="270efafb50020bd6" providerId="LiveId" clId="{F610D348-3FA2-41CB-81DF-CDED36A15700}" dt="2022-07-27T09:15:59.702" v="380"/>
          <ac:picMkLst>
            <pc:docMk/>
            <pc:sldMk cId="2365650238" sldId="258"/>
            <ac:picMk id="48" creationId="{D8DE8AF6-C272-E0A1-2470-52E1C3219C2D}"/>
          </ac:picMkLst>
        </pc:picChg>
        <pc:picChg chg="mod">
          <ac:chgData name="Trang Ha" userId="270efafb50020bd6" providerId="LiveId" clId="{F610D348-3FA2-41CB-81DF-CDED36A15700}" dt="2022-07-27T09:10:11.357" v="358"/>
          <ac:picMkLst>
            <pc:docMk/>
            <pc:sldMk cId="2365650238" sldId="258"/>
            <ac:picMk id="49" creationId="{BC1E7638-E5A5-3E01-1CCE-3ECAF5A25653}"/>
          </ac:picMkLst>
        </pc:picChg>
        <pc:picChg chg="mod">
          <ac:chgData name="Trang Ha" userId="270efafb50020bd6" providerId="LiveId" clId="{F610D348-3FA2-41CB-81DF-CDED36A15700}" dt="2022-07-27T09:10:06.864" v="357"/>
          <ac:picMkLst>
            <pc:docMk/>
            <pc:sldMk cId="2365650238" sldId="258"/>
            <ac:picMk id="50" creationId="{D08BA38B-3961-EFF7-DE22-C279C37EA29D}"/>
          </ac:picMkLst>
        </pc:picChg>
        <pc:picChg chg="del">
          <ac:chgData name="Trang Ha" userId="270efafb50020bd6" providerId="LiveId" clId="{F610D348-3FA2-41CB-81DF-CDED36A15700}" dt="2022-07-27T08:39:31.774" v="46" actId="478"/>
          <ac:picMkLst>
            <pc:docMk/>
            <pc:sldMk cId="2365650238" sldId="258"/>
            <ac:picMk id="1026" creationId="{00000000-0000-0000-0000-000000000000}"/>
          </ac:picMkLst>
        </pc:picChg>
      </pc:sldChg>
      <pc:sldChg chg="addSp delSp modSp mod modAnim">
        <pc:chgData name="Trang Ha" userId="270efafb50020bd6" providerId="LiveId" clId="{F610D348-3FA2-41CB-81DF-CDED36A15700}" dt="2022-07-27T10:29:21.916" v="1159"/>
        <pc:sldMkLst>
          <pc:docMk/>
          <pc:sldMk cId="261207011" sldId="265"/>
        </pc:sldMkLst>
        <pc:spChg chg="del mod">
          <ac:chgData name="Trang Ha" userId="270efafb50020bd6" providerId="LiveId" clId="{F610D348-3FA2-41CB-81DF-CDED36A15700}" dt="2022-07-27T10:29:20.677" v="1158" actId="478"/>
          <ac:spMkLst>
            <pc:docMk/>
            <pc:sldMk cId="261207011" sldId="265"/>
            <ac:spMk id="7" creationId="{00000000-0000-0000-0000-000000000000}"/>
          </ac:spMkLst>
        </pc:spChg>
        <pc:spChg chg="mod">
          <ac:chgData name="Trang Ha" userId="270efafb50020bd6" providerId="LiveId" clId="{F610D348-3FA2-41CB-81DF-CDED36A15700}" dt="2022-07-27T10:08:46.842" v="960" actId="20577"/>
          <ac:spMkLst>
            <pc:docMk/>
            <pc:sldMk cId="261207011" sldId="265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18" creationId="{524134EE-4E31-A816-08DF-2C2154812578}"/>
          </ac:spMkLst>
        </pc:spChg>
        <pc:spChg chg="add del mod">
          <ac:chgData name="Trang Ha" userId="270efafb50020bd6" providerId="LiveId" clId="{F610D348-3FA2-41CB-81DF-CDED36A15700}" dt="2022-07-27T10:23:42.494" v="1113" actId="20577"/>
          <ac:spMkLst>
            <pc:docMk/>
            <pc:sldMk cId="261207011" sldId="265"/>
            <ac:spMk id="21" creationId="{8D5C8422-3E05-5D81-A15E-47ED50E4F66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7" creationId="{EA0542FC-9B5F-9B7A-D018-B24F62B1C05A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8" creationId="{57D9BD99-ACD9-54C3-E923-5FC90FA83B38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9" creationId="{327BE4C2-875C-7081-7002-3FBEDDA85074}"/>
          </ac:spMkLst>
        </pc:spChg>
        <pc:spChg chg="add mod">
          <ac:chgData name="Trang Ha" userId="270efafb50020bd6" providerId="LiveId" clId="{F610D348-3FA2-41CB-81DF-CDED36A15700}" dt="2022-07-27T10:14:53.406" v="1010" actId="571"/>
          <ac:spMkLst>
            <pc:docMk/>
            <pc:sldMk cId="261207011" sldId="265"/>
            <ac:spMk id="80" creationId="{762FE285-85EB-A502-DDF1-E3A5827EB833}"/>
          </ac:spMkLst>
        </pc:spChg>
        <pc:spChg chg="add mod">
          <ac:chgData name="Trang Ha" userId="270efafb50020bd6" providerId="LiveId" clId="{F610D348-3FA2-41CB-81DF-CDED36A15700}" dt="2022-07-27T10:14:53.406" v="1010" actId="571"/>
          <ac:spMkLst>
            <pc:docMk/>
            <pc:sldMk cId="261207011" sldId="265"/>
            <ac:spMk id="81" creationId="{6F84BFB2-5C77-A92B-0CC4-8CBBF520621F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2" creationId="{40C2FFAC-2A24-CB8A-FC8F-AB7A67FA225E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3" creationId="{4AD461AF-3188-49B6-E3B5-7194E5F1277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4" creationId="{CC82CD35-1AF2-C6F2-8AA2-F7DA94D2C4B9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5" creationId="{9546FE24-630F-7A36-85D3-BCD6EB14E4A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6" creationId="{6EC0BE66-5884-5F84-E625-C6E32A9B36BB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7" creationId="{9CB9A7D4-064B-A778-A795-2A84CCE22224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8" creationId="{41EC8684-0DD7-73FD-0DCB-3FDF4CA0B51D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9" creationId="{031C6F8F-DCC9-A440-ED98-A296DC7F8503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1" creationId="{A341D56E-0C09-5D0B-80B3-21529CC3C006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2" creationId="{E071C8E0-3C26-815D-4AB4-7E71E79640B2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3" creationId="{8EF7368E-5FB8-94DE-46E1-60267060C3F3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4" creationId="{1C7F5661-C89F-A83C-B759-FFFF4D1BB9C7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5" creationId="{D1078CC7-2C7C-C66A-A921-A62F04C31B55}"/>
          </ac:spMkLst>
        </pc:spChg>
        <pc:spChg chg="add mod">
          <ac:chgData name="Trang Ha" userId="270efafb50020bd6" providerId="LiveId" clId="{F610D348-3FA2-41CB-81DF-CDED36A15700}" dt="2022-07-27T10:23:45.182" v="1115" actId="20577"/>
          <ac:spMkLst>
            <pc:docMk/>
            <pc:sldMk cId="261207011" sldId="265"/>
            <ac:spMk id="96" creationId="{A178530A-3831-1860-D095-10E340D4DC89}"/>
          </ac:spMkLst>
        </pc:spChg>
        <pc:spChg chg="add mod">
          <ac:chgData name="Trang Ha" userId="270efafb50020bd6" providerId="LiveId" clId="{F610D348-3FA2-41CB-81DF-CDED36A15700}" dt="2022-07-27T10:23:57.776" v="1120" actId="1036"/>
          <ac:spMkLst>
            <pc:docMk/>
            <pc:sldMk cId="261207011" sldId="265"/>
            <ac:spMk id="97" creationId="{2CDD755A-1C25-941A-3289-6AA6D519401F}"/>
          </ac:spMkLst>
        </pc:spChg>
        <pc:spChg chg="add del mod">
          <ac:chgData name="Trang Ha" userId="270efafb50020bd6" providerId="LiveId" clId="{F610D348-3FA2-41CB-81DF-CDED36A15700}" dt="2022-07-27T10:24:07.170" v="1126" actId="20577"/>
          <ac:spMkLst>
            <pc:docMk/>
            <pc:sldMk cId="261207011" sldId="265"/>
            <ac:spMk id="98" creationId="{3A84A4A3-77E3-BDFC-7F9B-19A0DDCFAB7B}"/>
          </ac:spMkLst>
        </pc:spChg>
        <pc:spChg chg="add mod">
          <ac:chgData name="Trang Ha" userId="270efafb50020bd6" providerId="LiveId" clId="{F610D348-3FA2-41CB-81DF-CDED36A15700}" dt="2022-07-27T10:24:11.608" v="1130" actId="20577"/>
          <ac:spMkLst>
            <pc:docMk/>
            <pc:sldMk cId="261207011" sldId="265"/>
            <ac:spMk id="99" creationId="{E30EBF10-D813-2F93-A3DA-AA2A6E229E73}"/>
          </ac:spMkLst>
        </pc:spChg>
        <pc:spChg chg="add mod">
          <ac:chgData name="Trang Ha" userId="270efafb50020bd6" providerId="LiveId" clId="{F610D348-3FA2-41CB-81DF-CDED36A15700}" dt="2022-07-27T10:24:26.893" v="1134" actId="20577"/>
          <ac:spMkLst>
            <pc:docMk/>
            <pc:sldMk cId="261207011" sldId="265"/>
            <ac:spMk id="100" creationId="{EB398833-9FEB-C343-269B-31A0DEDDF29D}"/>
          </ac:spMkLst>
        </pc:spChg>
        <pc:spChg chg="add mod">
          <ac:chgData name="Trang Ha" userId="270efafb50020bd6" providerId="LiveId" clId="{F610D348-3FA2-41CB-81DF-CDED36A15700}" dt="2022-07-27T10:24:32.419" v="1138" actId="20577"/>
          <ac:spMkLst>
            <pc:docMk/>
            <pc:sldMk cId="261207011" sldId="265"/>
            <ac:spMk id="101" creationId="{C4C8ECA7-C063-4B05-AEB7-3B026C21D965}"/>
          </ac:spMkLst>
        </pc:spChg>
        <pc:spChg chg="add mod">
          <ac:chgData name="Trang Ha" userId="270efafb50020bd6" providerId="LiveId" clId="{F610D348-3FA2-41CB-81DF-CDED36A15700}" dt="2022-07-27T10:24:35.871" v="1142" actId="20577"/>
          <ac:spMkLst>
            <pc:docMk/>
            <pc:sldMk cId="261207011" sldId="265"/>
            <ac:spMk id="102" creationId="{1B158688-8199-64ED-E383-7395A2B045E7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3" creationId="{3011EC43-4A44-B70B-86A6-5D0BB0062518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4" creationId="{9D6DE052-A285-C54D-3B01-B6609C8A578D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5" creationId="{0E2B2E4A-DEBF-2D48-F006-52AEA47BB995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6" creationId="{F43A8E9A-5B5C-67F8-97AC-207CF46B8476}"/>
          </ac:spMkLst>
        </pc:spChg>
        <pc:spChg chg="add del mod">
          <ac:chgData name="Trang Ha" userId="270efafb50020bd6" providerId="LiveId" clId="{F610D348-3FA2-41CB-81DF-CDED36A15700}" dt="2022-07-27T10:29:18.020" v="1156" actId="478"/>
          <ac:spMkLst>
            <pc:docMk/>
            <pc:sldMk cId="261207011" sldId="265"/>
            <ac:spMk id="107" creationId="{CE6FC4C6-CEDF-F0F4-BDE8-2F28A68061E6}"/>
          </ac:spMkLst>
        </pc:spChg>
        <pc:spChg chg="add mod">
          <ac:chgData name="Trang Ha" userId="270efafb50020bd6" providerId="LiveId" clId="{F610D348-3FA2-41CB-81DF-CDED36A15700}" dt="2022-07-27T10:29:21.916" v="1159"/>
          <ac:spMkLst>
            <pc:docMk/>
            <pc:sldMk cId="261207011" sldId="265"/>
            <ac:spMk id="108" creationId="{046CAE86-00A5-0361-1E35-80291CEA3329}"/>
          </ac:spMkLst>
        </pc:s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39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5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8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5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8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1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4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7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70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73" creationId="{00000000-0000-0000-0000-000000000000}"/>
          </ac:grpSpMkLst>
        </pc:grpChg>
        <pc:picChg chg="add del mod modCrop">
          <ac:chgData name="Trang Ha" userId="270efafb50020bd6" providerId="LiveId" clId="{F610D348-3FA2-41CB-81DF-CDED36A15700}" dt="2022-07-27T10:10:15.812" v="969" actId="478"/>
          <ac:picMkLst>
            <pc:docMk/>
            <pc:sldMk cId="261207011" sldId="265"/>
            <ac:picMk id="14" creationId="{5EA8EC54-620E-C2BC-1B86-7C90DBB60D17}"/>
          </ac:picMkLst>
        </pc:picChg>
        <pc:picChg chg="add del mod modCrop">
          <ac:chgData name="Trang Ha" userId="270efafb50020bd6" providerId="LiveId" clId="{F610D348-3FA2-41CB-81DF-CDED36A15700}" dt="2022-07-27T10:20:44.197" v="1066" actId="21"/>
          <ac:picMkLst>
            <pc:docMk/>
            <pc:sldMk cId="261207011" sldId="265"/>
            <ac:picMk id="16" creationId="{9EC42996-DF77-5B51-9E6D-255E37937CF9}"/>
          </ac:picMkLst>
        </pc:picChg>
        <pc:picChg chg="add del">
          <ac:chgData name="Trang Ha" userId="270efafb50020bd6" providerId="LiveId" clId="{F610D348-3FA2-41CB-81DF-CDED36A15700}" dt="2022-07-27T10:11:41.505" v="980"/>
          <ac:picMkLst>
            <pc:docMk/>
            <pc:sldMk cId="261207011" sldId="265"/>
            <ac:picMk id="17" creationId="{E88C8FD2-68C0-06A8-AC18-2CB015D666B9}"/>
          </ac:picMkLst>
        </pc:picChg>
        <pc:picChg chg="add del mod">
          <ac:chgData name="Trang Ha" userId="270efafb50020bd6" providerId="LiveId" clId="{F610D348-3FA2-41CB-81DF-CDED36A15700}" dt="2022-07-27T10:18:25.590" v="1045"/>
          <ac:picMkLst>
            <pc:docMk/>
            <pc:sldMk cId="261207011" sldId="265"/>
            <ac:picMk id="19" creationId="{DA804004-02B2-8611-35AA-FC310EC9B785}"/>
          </ac:picMkLst>
        </pc:picChg>
        <pc:picChg chg="add mod">
          <ac:chgData name="Trang Ha" userId="270efafb50020bd6" providerId="LiveId" clId="{F610D348-3FA2-41CB-81DF-CDED36A15700}" dt="2022-07-27T10:22:25.887" v="1090" actId="1035"/>
          <ac:picMkLst>
            <pc:docMk/>
            <pc:sldMk cId="261207011" sldId="265"/>
            <ac:picMk id="20" creationId="{D8DFCFEE-BFB9-782E-99C6-F88E0E9E2A47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38" creationId="{00000000-0000-0000-0000-000000000000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51" creationId="{00000000-0000-0000-0000-000000000000}"/>
          </ac:picMkLst>
        </pc:picChg>
        <pc:picChg chg="add del mod modCrop">
          <ac:chgData name="Trang Ha" userId="270efafb50020bd6" providerId="LiveId" clId="{F610D348-3FA2-41CB-81DF-CDED36A15700}" dt="2022-07-27T10:20:44.197" v="1066" actId="21"/>
          <ac:picMkLst>
            <pc:docMk/>
            <pc:sldMk cId="261207011" sldId="265"/>
            <ac:picMk id="76" creationId="{72A4C70E-A452-017A-3549-7C9A5A7EFB87}"/>
          </ac:picMkLst>
        </pc:picChg>
        <pc:picChg chg="add mod">
          <ac:chgData name="Trang Ha" userId="270efafb50020bd6" providerId="LiveId" clId="{F610D348-3FA2-41CB-81DF-CDED36A15700}" dt="2022-07-27T10:17:08.211" v="1036" actId="571"/>
          <ac:picMkLst>
            <pc:docMk/>
            <pc:sldMk cId="261207011" sldId="265"/>
            <ac:picMk id="90" creationId="{621F695D-1A54-AD94-3315-8979C3A7BBF1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2050" creationId="{00000000-0000-0000-0000-000000000000}"/>
          </ac:picMkLst>
        </pc:picChg>
      </pc:sldChg>
      <pc:sldChg chg="addSp delSp modSp add mod delAnim modAnim">
        <pc:chgData name="Trang Ha" userId="270efafb50020bd6" providerId="LiveId" clId="{F610D348-3FA2-41CB-81DF-CDED36A15700}" dt="2022-07-27T10:02:08.102" v="886"/>
        <pc:sldMkLst>
          <pc:docMk/>
          <pc:sldMk cId="1727781939" sldId="270"/>
        </pc:sldMkLst>
        <pc:spChg chg="mod">
          <ac:chgData name="Trang Ha" userId="270efafb50020bd6" providerId="LiveId" clId="{F610D348-3FA2-41CB-81DF-CDED36A15700}" dt="2022-07-27T09:38:08.933" v="575" actId="255"/>
          <ac:spMkLst>
            <pc:docMk/>
            <pc:sldMk cId="1727781939" sldId="270"/>
            <ac:spMk id="7" creationId="{00000000-0000-0000-0000-000000000000}"/>
          </ac:spMkLst>
        </pc:spChg>
        <pc:spChg chg="mod">
          <ac:chgData name="Trang Ha" userId="270efafb50020bd6" providerId="LiveId" clId="{F610D348-3FA2-41CB-81DF-CDED36A15700}" dt="2022-07-27T09:23:45.227" v="466" actId="20577"/>
          <ac:spMkLst>
            <pc:docMk/>
            <pc:sldMk cId="1727781939" sldId="270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09:26:19.875" v="495" actId="478"/>
          <ac:spMkLst>
            <pc:docMk/>
            <pc:sldMk cId="1727781939" sldId="270"/>
            <ac:spMk id="13" creationId="{DB49796A-38AB-0F2A-6161-49B1110BC6BB}"/>
          </ac:spMkLst>
        </pc:spChg>
        <pc:spChg chg="add mod">
          <ac:chgData name="Trang Ha" userId="270efafb50020bd6" providerId="LiveId" clId="{F610D348-3FA2-41CB-81DF-CDED36A15700}" dt="2022-07-27T09:57:48.015" v="810" actId="20577"/>
          <ac:spMkLst>
            <pc:docMk/>
            <pc:sldMk cId="1727781939" sldId="270"/>
            <ac:spMk id="14" creationId="{CE6B7E84-CEBE-175D-F644-7437A73CCF3F}"/>
          </ac:spMkLst>
        </pc:spChg>
        <pc:spChg chg="add mod">
          <ac:chgData name="Trang Ha" userId="270efafb50020bd6" providerId="LiveId" clId="{F610D348-3FA2-41CB-81DF-CDED36A15700}" dt="2022-07-27T10:00:49.371" v="874" actId="1076"/>
          <ac:spMkLst>
            <pc:docMk/>
            <pc:sldMk cId="1727781939" sldId="270"/>
            <ac:spMk id="15" creationId="{DB3A53A4-6DE9-C119-A401-C8B8C59B37C2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18" creationId="{3BAF0641-AFB3-24B1-AF2D-7650163E2A22}"/>
          </ac:spMkLst>
        </pc:spChg>
        <pc:spChg chg="add mod">
          <ac:chgData name="Trang Ha" userId="270efafb50020bd6" providerId="LiveId" clId="{F610D348-3FA2-41CB-81DF-CDED36A15700}" dt="2022-07-27T09:57:53.480" v="811" actId="1076"/>
          <ac:spMkLst>
            <pc:docMk/>
            <pc:sldMk cId="1727781939" sldId="270"/>
            <ac:spMk id="22" creationId="{FDFA29DF-303A-31A0-35FA-F6B774AD3830}"/>
          </ac:spMkLst>
        </pc:spChg>
        <pc:spChg chg="add mod">
          <ac:chgData name="Trang Ha" userId="270efafb50020bd6" providerId="LiveId" clId="{F610D348-3FA2-41CB-81DF-CDED36A15700}" dt="2022-07-27T09:57:56.671" v="812" actId="1076"/>
          <ac:spMkLst>
            <pc:docMk/>
            <pc:sldMk cId="1727781939" sldId="270"/>
            <ac:spMk id="23" creationId="{E61C16E1-FADA-CF49-032E-797E34841D9A}"/>
          </ac:spMkLst>
        </pc:spChg>
        <pc:spChg chg="add mod">
          <ac:chgData name="Trang Ha" userId="270efafb50020bd6" providerId="LiveId" clId="{F610D348-3FA2-41CB-81DF-CDED36A15700}" dt="2022-07-27T09:58:31.185" v="830" actId="1037"/>
          <ac:spMkLst>
            <pc:docMk/>
            <pc:sldMk cId="1727781939" sldId="270"/>
            <ac:spMk id="24" creationId="{E9BF8B07-AFE8-4502-294E-AA60C64212AE}"/>
          </ac:spMkLst>
        </pc:spChg>
        <pc:spChg chg="add mod">
          <ac:chgData name="Trang Ha" userId="270efafb50020bd6" providerId="LiveId" clId="{F610D348-3FA2-41CB-81DF-CDED36A15700}" dt="2022-07-27T09:58:38.765" v="832" actId="1037"/>
          <ac:spMkLst>
            <pc:docMk/>
            <pc:sldMk cId="1727781939" sldId="270"/>
            <ac:spMk id="25" creationId="{5B74A1A6-708B-78EB-EAAC-817F13B4493C}"/>
          </ac:spMkLst>
        </pc:spChg>
        <pc:spChg chg="add mod">
          <ac:chgData name="Trang Ha" userId="270efafb50020bd6" providerId="LiveId" clId="{F610D348-3FA2-41CB-81DF-CDED36A15700}" dt="2022-07-27T09:59:03.231" v="839" actId="1076"/>
          <ac:spMkLst>
            <pc:docMk/>
            <pc:sldMk cId="1727781939" sldId="270"/>
            <ac:spMk id="26" creationId="{0EA72583-2612-0F6C-D5E5-5A564F3CF633}"/>
          </ac:spMkLst>
        </pc:spChg>
        <pc:spChg chg="add mod">
          <ac:chgData name="Trang Ha" userId="270efafb50020bd6" providerId="LiveId" clId="{F610D348-3FA2-41CB-81DF-CDED36A15700}" dt="2022-07-27T09:58:59.914" v="838" actId="1076"/>
          <ac:spMkLst>
            <pc:docMk/>
            <pc:sldMk cId="1727781939" sldId="270"/>
            <ac:spMk id="27" creationId="{84608846-D12E-645C-B884-5C38DB886E17}"/>
          </ac:spMkLst>
        </pc:spChg>
        <pc:spChg chg="add mod">
          <ac:chgData name="Trang Ha" userId="270efafb50020bd6" providerId="LiveId" clId="{F610D348-3FA2-41CB-81DF-CDED36A15700}" dt="2022-07-27T10:00:46.824" v="873" actId="1076"/>
          <ac:spMkLst>
            <pc:docMk/>
            <pc:sldMk cId="1727781939" sldId="270"/>
            <ac:spMk id="29" creationId="{357135A1-6EC0-4FD8-5E42-058796B7A108}"/>
          </ac:spMkLst>
        </pc:spChg>
        <pc:spChg chg="add mod">
          <ac:chgData name="Trang Ha" userId="270efafb50020bd6" providerId="LiveId" clId="{F610D348-3FA2-41CB-81DF-CDED36A15700}" dt="2022-07-27T10:00:45.045" v="872" actId="1076"/>
          <ac:spMkLst>
            <pc:docMk/>
            <pc:sldMk cId="1727781939" sldId="270"/>
            <ac:spMk id="30" creationId="{EC7F558E-BEC9-C91F-D4A3-2EDB6343DE30}"/>
          </ac:spMkLst>
        </pc:spChg>
        <pc:spChg chg="add mod">
          <ac:chgData name="Trang Ha" userId="270efafb50020bd6" providerId="LiveId" clId="{F610D348-3FA2-41CB-81DF-CDED36A15700}" dt="2022-07-27T10:00:42.900" v="871" actId="1076"/>
          <ac:spMkLst>
            <pc:docMk/>
            <pc:sldMk cId="1727781939" sldId="270"/>
            <ac:spMk id="31" creationId="{C38FE873-A9EA-61F9-F183-204F394BE0A4}"/>
          </ac:spMkLst>
        </pc:spChg>
        <pc:spChg chg="add mod">
          <ac:chgData name="Trang Ha" userId="270efafb50020bd6" providerId="LiveId" clId="{F610D348-3FA2-41CB-81DF-CDED36A15700}" dt="2022-07-27T10:00:40.342" v="870" actId="1076"/>
          <ac:spMkLst>
            <pc:docMk/>
            <pc:sldMk cId="1727781939" sldId="270"/>
            <ac:spMk id="32" creationId="{05FAE23B-5D07-EDF0-37AA-39644977C582}"/>
          </ac:spMkLst>
        </pc:spChg>
        <pc:spChg chg="add del mod">
          <ac:chgData name="Trang Ha" userId="270efafb50020bd6" providerId="LiveId" clId="{F610D348-3FA2-41CB-81DF-CDED36A15700}" dt="2022-07-27T09:55:44.471" v="786" actId="478"/>
          <ac:spMkLst>
            <pc:docMk/>
            <pc:sldMk cId="1727781939" sldId="270"/>
            <ac:spMk id="33" creationId="{B1BFCA5C-F06B-373B-5C09-DEB34DD6C4AE}"/>
          </ac:spMkLst>
        </pc:spChg>
        <pc:spChg chg="add del mod">
          <ac:chgData name="Trang Ha" userId="270efafb50020bd6" providerId="LiveId" clId="{F610D348-3FA2-41CB-81DF-CDED36A15700}" dt="2022-07-27T09:55:46.087" v="787" actId="478"/>
          <ac:spMkLst>
            <pc:docMk/>
            <pc:sldMk cId="1727781939" sldId="270"/>
            <ac:spMk id="34" creationId="{EA51BF83-97B6-18A3-D7EC-8066BB59F0C7}"/>
          </ac:spMkLst>
        </pc:spChg>
        <pc:spChg chg="add mod">
          <ac:chgData name="Trang Ha" userId="270efafb50020bd6" providerId="LiveId" clId="{F610D348-3FA2-41CB-81DF-CDED36A15700}" dt="2022-07-27T10:00:38.099" v="869" actId="1076"/>
          <ac:spMkLst>
            <pc:docMk/>
            <pc:sldMk cId="1727781939" sldId="270"/>
            <ac:spMk id="35" creationId="{72DF5667-A8D7-089E-6A7A-CB746421F759}"/>
          </ac:spMkLst>
        </pc:spChg>
        <pc:spChg chg="add mod">
          <ac:chgData name="Trang Ha" userId="270efafb50020bd6" providerId="LiveId" clId="{F610D348-3FA2-41CB-81DF-CDED36A15700}" dt="2022-07-27T10:00:33.214" v="868" actId="14100"/>
          <ac:spMkLst>
            <pc:docMk/>
            <pc:sldMk cId="1727781939" sldId="270"/>
            <ac:spMk id="36" creationId="{ADC64E5B-A384-A730-BD89-FEA1E29F2F92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38" creationId="{560A0534-C96F-CE74-7AD4-FC1B2E232891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39" creationId="{E3A35F68-AB58-9B1E-C9DD-CF2D5847708B}"/>
          </ac:spMkLst>
        </pc:spChg>
        <pc:grpChg chg="mod">
          <ac:chgData name="Trang Ha" userId="270efafb50020bd6" providerId="LiveId" clId="{F610D348-3FA2-41CB-81DF-CDED36A15700}" dt="2022-07-27T09:38:38.956" v="577" actId="1076"/>
          <ac:grpSpMkLst>
            <pc:docMk/>
            <pc:sldMk cId="1727781939" sldId="270"/>
            <ac:grpSpMk id="12" creationId="{00000000-0000-0000-0000-000000000000}"/>
          </ac:grpSpMkLst>
        </pc:grpChg>
        <pc:picChg chg="add del mod modCrop">
          <ac:chgData name="Trang Ha" userId="270efafb50020bd6" providerId="LiveId" clId="{F610D348-3FA2-41CB-81DF-CDED36A15700}" dt="2022-07-27T09:51:00.400" v="687" actId="478"/>
          <ac:picMkLst>
            <pc:docMk/>
            <pc:sldMk cId="1727781939" sldId="270"/>
            <ac:picMk id="10" creationId="{C9C7DC98-D157-2136-8BE2-EDA018C78E37}"/>
          </ac:picMkLst>
        </pc:picChg>
        <pc:picChg chg="add mod modCrop">
          <ac:chgData name="Trang Ha" userId="270efafb50020bd6" providerId="LiveId" clId="{F610D348-3FA2-41CB-81DF-CDED36A15700}" dt="2022-07-27T09:58:07.564" v="815" actId="1038"/>
          <ac:picMkLst>
            <pc:docMk/>
            <pc:sldMk cId="1727781939" sldId="270"/>
            <ac:picMk id="21" creationId="{19D41661-588D-9DF8-1C82-34B4E68CAD1A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48" creationId="{D8DE8AF6-C272-E0A1-2470-52E1C3219C2D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49" creationId="{BC1E7638-E5A5-3E01-1CCE-3ECAF5A25653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50" creationId="{D08BA38B-3961-EFF7-DE22-C279C37EA29D}"/>
          </ac:picMkLst>
        </pc:picChg>
      </pc:sldChg>
      <pc:sldChg chg="addSp delSp modSp add mod delAnim modAnim">
        <pc:chgData name="Trang Ha" userId="270efafb50020bd6" providerId="LiveId" clId="{F610D348-3FA2-41CB-81DF-CDED36A15700}" dt="2022-07-27T10:06:38.234" v="934"/>
        <pc:sldMkLst>
          <pc:docMk/>
          <pc:sldMk cId="2893097710" sldId="271"/>
        </pc:sldMkLst>
        <pc:spChg chg="topLvl">
          <ac:chgData name="Trang Ha" userId="270efafb50020bd6" providerId="LiveId" clId="{F610D348-3FA2-41CB-81DF-CDED36A15700}" dt="2022-07-27T09:42:28.766" v="586" actId="478"/>
          <ac:spMkLst>
            <pc:docMk/>
            <pc:sldMk cId="2893097710" sldId="271"/>
            <ac:spMk id="9" creationId="{00000000-0000-0000-0000-000000000000}"/>
          </ac:spMkLst>
        </pc:spChg>
        <pc:spChg chg="del topLvl">
          <ac:chgData name="Trang Ha" userId="270efafb50020bd6" providerId="LiveId" clId="{F610D348-3FA2-41CB-81DF-CDED36A15700}" dt="2022-07-27T09:42:28.766" v="586" actId="478"/>
          <ac:spMkLst>
            <pc:docMk/>
            <pc:sldMk cId="2893097710" sldId="271"/>
            <ac:spMk id="11" creationId="{00000000-0000-0000-0000-000000000000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14" creationId="{CE6B7E84-CEBE-175D-F644-7437A73CCF3F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19" creationId="{86B587D7-C6B8-8407-346C-4E60B99B42FF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2" creationId="{FDFA29DF-303A-31A0-35FA-F6B774AD3830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3" creationId="{E61C16E1-FADA-CF49-032E-797E34841D9A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4" creationId="{E9BF8B07-AFE8-4502-294E-AA60C64212AE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5" creationId="{5B74A1A6-708B-78EB-EAAC-817F13B4493C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6" creationId="{0EA72583-2612-0F6C-D5E5-5A564F3CF633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7" creationId="{84608846-D12E-645C-B884-5C38DB886E17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28" creationId="{1933C807-AD59-96B6-D6F0-696C91EE4CF5}"/>
          </ac:spMkLst>
        </pc:spChg>
        <pc:spChg chg="add mod">
          <ac:chgData name="Trang Ha" userId="270efafb50020bd6" providerId="LiveId" clId="{F610D348-3FA2-41CB-81DF-CDED36A15700}" dt="2022-07-27T10:06:21.504" v="933" actId="1076"/>
          <ac:spMkLst>
            <pc:docMk/>
            <pc:sldMk cId="2893097710" sldId="271"/>
            <ac:spMk id="29" creationId="{895135F2-6A2A-B65A-1D4E-638EEDE63AB6}"/>
          </ac:spMkLst>
        </pc:spChg>
        <pc:spChg chg="add del mod">
          <ac:chgData name="Trang Ha" userId="270efafb50020bd6" providerId="LiveId" clId="{F610D348-3FA2-41CB-81DF-CDED36A15700}" dt="2022-07-27T10:03:56.360" v="895" actId="478"/>
          <ac:spMkLst>
            <pc:docMk/>
            <pc:sldMk cId="2893097710" sldId="271"/>
            <ac:spMk id="30" creationId="{F8266FAD-B829-5F30-B0F8-299B7B89BED9}"/>
          </ac:spMkLst>
        </pc:spChg>
        <pc:spChg chg="add del mod">
          <ac:chgData name="Trang Ha" userId="270efafb50020bd6" providerId="LiveId" clId="{F610D348-3FA2-41CB-81DF-CDED36A15700}" dt="2022-07-27T10:03:57.775" v="897" actId="478"/>
          <ac:spMkLst>
            <pc:docMk/>
            <pc:sldMk cId="2893097710" sldId="271"/>
            <ac:spMk id="31" creationId="{64BFE7A4-E272-FD25-56AB-8A5B4729D13E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32" creationId="{DB26D011-9AEE-E8F0-3FC3-C42D8D8291DE}"/>
          </ac:spMkLst>
        </pc:spChg>
        <pc:spChg chg="add del mod">
          <ac:chgData name="Trang Ha" userId="270efafb50020bd6" providerId="LiveId" clId="{F610D348-3FA2-41CB-81DF-CDED36A15700}" dt="2022-07-27T10:05:29.396" v="924" actId="478"/>
          <ac:spMkLst>
            <pc:docMk/>
            <pc:sldMk cId="2893097710" sldId="271"/>
            <ac:spMk id="33" creationId="{D8BCC838-94F8-9C0B-D0FF-67A98E75F04B}"/>
          </ac:spMkLst>
        </pc:spChg>
        <pc:spChg chg="add del mod">
          <ac:chgData name="Trang Ha" userId="270efafb50020bd6" providerId="LiveId" clId="{F610D348-3FA2-41CB-81DF-CDED36A15700}" dt="2022-07-27T10:05:28.134" v="922" actId="478"/>
          <ac:spMkLst>
            <pc:docMk/>
            <pc:sldMk cId="2893097710" sldId="271"/>
            <ac:spMk id="34" creationId="{D7306FEB-5895-177A-1D84-BC73FECB88D3}"/>
          </ac:spMkLst>
        </pc:spChg>
        <pc:spChg chg="add del mod">
          <ac:chgData name="Trang Ha" userId="270efafb50020bd6" providerId="LiveId" clId="{F610D348-3FA2-41CB-81DF-CDED36A15700}" dt="2022-07-27T10:05:24.815" v="918" actId="478"/>
          <ac:spMkLst>
            <pc:docMk/>
            <pc:sldMk cId="2893097710" sldId="271"/>
            <ac:spMk id="35" creationId="{C6BBC29E-A5BF-E01D-DFB9-86F04A15AAD1}"/>
          </ac:spMkLst>
        </pc:spChg>
        <pc:spChg chg="add del mod">
          <ac:chgData name="Trang Ha" userId="270efafb50020bd6" providerId="LiveId" clId="{F610D348-3FA2-41CB-81DF-CDED36A15700}" dt="2022-07-27T10:05:26.664" v="920" actId="478"/>
          <ac:spMkLst>
            <pc:docMk/>
            <pc:sldMk cId="2893097710" sldId="271"/>
            <ac:spMk id="36" creationId="{7825B79E-8F62-47A5-81EC-27B1810C1A63}"/>
          </ac:spMkLst>
        </pc:spChg>
        <pc:grpChg chg="del">
          <ac:chgData name="Trang Ha" userId="270efafb50020bd6" providerId="LiveId" clId="{F610D348-3FA2-41CB-81DF-CDED36A15700}" dt="2022-07-27T09:42:28.766" v="586" actId="478"/>
          <ac:grpSpMkLst>
            <pc:docMk/>
            <pc:sldMk cId="2893097710" sldId="271"/>
            <ac:grpSpMk id="12" creationId="{00000000-0000-0000-0000-000000000000}"/>
          </ac:grpSpMkLst>
        </pc:grpChg>
        <pc:picChg chg="del mod">
          <ac:chgData name="Trang Ha" userId="270efafb50020bd6" providerId="LiveId" clId="{F610D348-3FA2-41CB-81DF-CDED36A15700}" dt="2022-07-27T09:42:26.422" v="585" actId="478"/>
          <ac:picMkLst>
            <pc:docMk/>
            <pc:sldMk cId="2893097710" sldId="271"/>
            <ac:picMk id="10" creationId="{C9C7DC98-D157-2136-8BE2-EDA018C78E37}"/>
          </ac:picMkLst>
        </pc:picChg>
        <pc:picChg chg="add del mod">
          <ac:chgData name="Trang Ha" userId="270efafb50020bd6" providerId="LiveId" clId="{F610D348-3FA2-41CB-81DF-CDED36A15700}" dt="2022-07-27T09:46:41.853" v="628" actId="478"/>
          <ac:picMkLst>
            <pc:docMk/>
            <pc:sldMk cId="2893097710" sldId="271"/>
            <ac:picMk id="13" creationId="{F914F4F7-DA22-2469-825C-33FA334226FB}"/>
          </ac:picMkLst>
        </pc:picChg>
        <pc:picChg chg="add del mod modCrop">
          <ac:chgData name="Trang Ha" userId="270efafb50020bd6" providerId="LiveId" clId="{F610D348-3FA2-41CB-81DF-CDED36A15700}" dt="2022-07-27T09:46:42.671" v="629" actId="478"/>
          <ac:picMkLst>
            <pc:docMk/>
            <pc:sldMk cId="2893097710" sldId="271"/>
            <ac:picMk id="16" creationId="{263BFEA8-1A2F-C8B1-AA07-FE599A4B2EB9}"/>
          </ac:picMkLst>
        </pc:picChg>
        <pc:picChg chg="add mod modCrop">
          <ac:chgData name="Trang Ha" userId="270efafb50020bd6" providerId="LiveId" clId="{F610D348-3FA2-41CB-81DF-CDED36A15700}" dt="2022-07-27T10:05:21.254" v="915" actId="1076"/>
          <ac:picMkLst>
            <pc:docMk/>
            <pc:sldMk cId="2893097710" sldId="271"/>
            <ac:picMk id="18" creationId="{8BF12B24-A01D-0DFC-ABB5-0E6676E62E98}"/>
          </ac:picMkLst>
        </pc:picChg>
        <pc:picChg chg="del">
          <ac:chgData name="Trang Ha" userId="270efafb50020bd6" providerId="LiveId" clId="{F610D348-3FA2-41CB-81DF-CDED36A15700}" dt="2022-07-27T09:42:17.532" v="582" actId="478"/>
          <ac:picMkLst>
            <pc:docMk/>
            <pc:sldMk cId="2893097710" sldId="271"/>
            <ac:picMk id="21" creationId="{19D41661-588D-9DF8-1C82-34B4E68CAD1A}"/>
          </ac:picMkLst>
        </pc:picChg>
      </pc:sldChg>
      <pc:sldChg chg="addSp delSp modSp add mod delAnim modAnim">
        <pc:chgData name="Trang Ha" userId="270efafb50020bd6" providerId="LiveId" clId="{F610D348-3FA2-41CB-81DF-CDED36A15700}" dt="2022-07-27T10:51:12.978" v="1437" actId="207"/>
        <pc:sldMkLst>
          <pc:docMk/>
          <pc:sldMk cId="1421230677" sldId="272"/>
        </pc:sldMkLst>
        <pc:spChg chg="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8" creationId="{00000000-0000-0000-0000-000000000000}"/>
          </ac:spMkLst>
        </pc:spChg>
        <pc:spChg chg="mod">
          <ac:chgData name="Trang Ha" userId="270efafb50020bd6" providerId="LiveId" clId="{F610D348-3FA2-41CB-81DF-CDED36A15700}" dt="2022-07-27T10:49:25.564" v="1425" actId="14100"/>
          <ac:spMkLst>
            <pc:docMk/>
            <pc:sldMk cId="1421230677" sldId="272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10:35:58.966" v="1230"/>
          <ac:spMkLst>
            <pc:docMk/>
            <pc:sldMk cId="1421230677" sldId="272"/>
            <ac:spMk id="14" creationId="{5CFA51FA-9487-4606-1E4E-B97FA45A2F34}"/>
          </ac:spMkLst>
        </pc:spChg>
        <pc:spChg chg="add mod">
          <ac:chgData name="Trang Ha" userId="270efafb50020bd6" providerId="LiveId" clId="{F610D348-3FA2-41CB-81DF-CDED36A15700}" dt="2022-07-27T10:50:57.749" v="1436" actId="207"/>
          <ac:spMkLst>
            <pc:docMk/>
            <pc:sldMk cId="1421230677" sldId="272"/>
            <ac:spMk id="15" creationId="{9CDD8D35-450C-BB98-F788-B91E97BEBC7C}"/>
          </ac:spMkLst>
        </pc:spChg>
        <pc:spChg chg="add mod">
          <ac:chgData name="Trang Ha" userId="270efafb50020bd6" providerId="LiveId" clId="{F610D348-3FA2-41CB-81DF-CDED36A15700}" dt="2022-07-27T10:46:20.378" v="1407" actId="2085"/>
          <ac:spMkLst>
            <pc:docMk/>
            <pc:sldMk cId="1421230677" sldId="272"/>
            <ac:spMk id="18" creationId="{64798910-7600-8ACC-1488-0FDD3A96A72F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21" creationId="{8D5C8422-3E05-5D81-A15E-47ED50E4F661}"/>
          </ac:spMkLst>
        </pc:spChg>
        <pc:spChg chg="add mod">
          <ac:chgData name="Trang Ha" userId="270efafb50020bd6" providerId="LiveId" clId="{F610D348-3FA2-41CB-81DF-CDED36A15700}" dt="2022-07-27T10:50:57.749" v="1436" actId="207"/>
          <ac:spMkLst>
            <pc:docMk/>
            <pc:sldMk cId="1421230677" sldId="272"/>
            <ac:spMk id="31" creationId="{20150C77-581A-ABFF-C442-C558DC742E2F}"/>
          </ac:spMkLst>
        </pc:spChg>
        <pc:spChg chg="add mod">
          <ac:chgData name="Trang Ha" userId="270efafb50020bd6" providerId="LiveId" clId="{F610D348-3FA2-41CB-81DF-CDED36A15700}" dt="2022-07-27T10:50:57.749" v="1436" actId="207"/>
          <ac:spMkLst>
            <pc:docMk/>
            <pc:sldMk cId="1421230677" sldId="272"/>
            <ac:spMk id="32" creationId="{08C49144-C02E-D740-353D-3CB655EA2800}"/>
          </ac:spMkLst>
        </pc:spChg>
        <pc:spChg chg="add mod">
          <ac:chgData name="Trang Ha" userId="270efafb50020bd6" providerId="LiveId" clId="{F610D348-3FA2-41CB-81DF-CDED36A15700}" dt="2022-07-27T10:51:12.978" v="1437" actId="207"/>
          <ac:spMkLst>
            <pc:docMk/>
            <pc:sldMk cId="1421230677" sldId="272"/>
            <ac:spMk id="33" creationId="{FA2D9A1E-61FF-E57C-F702-33B68BBA9AD5}"/>
          </ac:spMkLst>
        </pc:spChg>
        <pc:spChg chg="add del mod">
          <ac:chgData name="Trang Ha" userId="270efafb50020bd6" providerId="LiveId" clId="{F610D348-3FA2-41CB-81DF-CDED36A15700}" dt="2022-07-27T10:49:45.283" v="1426" actId="478"/>
          <ac:spMkLst>
            <pc:docMk/>
            <pc:sldMk cId="1421230677" sldId="272"/>
            <ac:spMk id="36" creationId="{147970B2-2DB9-A832-9A57-95E139CB99D6}"/>
          </ac:spMkLst>
        </pc:spChg>
        <pc:spChg chg="add mod">
          <ac:chgData name="Trang Ha" userId="270efafb50020bd6" providerId="LiveId" clId="{F610D348-3FA2-41CB-81DF-CDED36A15700}" dt="2022-07-27T10:49:56.612" v="1433" actId="20577"/>
          <ac:spMkLst>
            <pc:docMk/>
            <pc:sldMk cId="1421230677" sldId="272"/>
            <ac:spMk id="37" creationId="{78E0B0AA-CCF5-5393-4DC3-016BBDED1819}"/>
          </ac:spMkLst>
        </pc:spChg>
        <pc:spChg chg="add mod">
          <ac:chgData name="Trang Ha" userId="270efafb50020bd6" providerId="LiveId" clId="{F610D348-3FA2-41CB-81DF-CDED36A15700}" dt="2022-07-27T10:46:20.378" v="1407" actId="2085"/>
          <ac:spMkLst>
            <pc:docMk/>
            <pc:sldMk cId="1421230677" sldId="272"/>
            <ac:spMk id="39" creationId="{A3229D5B-54D3-53D4-DDF8-45AA7C4CCDC8}"/>
          </ac:spMkLst>
        </pc:spChg>
        <pc:spChg chg="add mod">
          <ac:chgData name="Trang Ha" userId="270efafb50020bd6" providerId="LiveId" clId="{F610D348-3FA2-41CB-81DF-CDED36A15700}" dt="2022-07-27T10:46:20.378" v="1407" actId="2085"/>
          <ac:spMkLst>
            <pc:docMk/>
            <pc:sldMk cId="1421230677" sldId="272"/>
            <ac:spMk id="40" creationId="{97D727ED-2E07-C0D0-32EA-7A4190CF8D9B}"/>
          </ac:spMkLst>
        </pc:spChg>
        <pc:spChg chg="add mod">
          <ac:chgData name="Trang Ha" userId="270efafb50020bd6" providerId="LiveId" clId="{F610D348-3FA2-41CB-81DF-CDED36A15700}" dt="2022-07-27T10:47:03.376" v="1411" actId="1038"/>
          <ac:spMkLst>
            <pc:docMk/>
            <pc:sldMk cId="1421230677" sldId="272"/>
            <ac:spMk id="41" creationId="{785FF47A-47D0-E116-4007-666B0C72ABBA}"/>
          </ac:spMkLst>
        </pc:spChg>
        <pc:spChg chg="add 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42" creationId="{6974CE23-A460-F7A3-FA55-6D126405FD40}"/>
          </ac:spMkLst>
        </pc:spChg>
        <pc:spChg chg="add mod">
          <ac:chgData name="Trang Ha" userId="270efafb50020bd6" providerId="LiveId" clId="{F610D348-3FA2-41CB-81DF-CDED36A15700}" dt="2022-07-27T10:49:51.310" v="1428" actId="1076"/>
          <ac:spMkLst>
            <pc:docMk/>
            <pc:sldMk cId="1421230677" sldId="272"/>
            <ac:spMk id="43" creationId="{5B9137F2-6DC6-EA78-3C18-8AA7FB8CEEBE}"/>
          </ac:spMkLst>
        </pc:spChg>
        <pc:spChg chg="add mod">
          <ac:chgData name="Trang Ha" userId="270efafb50020bd6" providerId="LiveId" clId="{F610D348-3FA2-41CB-81DF-CDED36A15700}" dt="2022-07-27T10:49:53.491" v="1430" actId="20577"/>
          <ac:spMkLst>
            <pc:docMk/>
            <pc:sldMk cId="1421230677" sldId="272"/>
            <ac:spMk id="44" creationId="{AEBA8E45-E47E-FD20-ED07-52EFB0172C43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6" creationId="{A178530A-3831-1860-D095-10E340D4DC89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7" creationId="{2CDD755A-1C25-941A-3289-6AA6D519401F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8" creationId="{3A84A4A3-77E3-BDFC-7F9B-19A0DDCFAB7B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9" creationId="{E30EBF10-D813-2F93-A3DA-AA2A6E229E73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0" creationId="{EB398833-9FEB-C343-269B-31A0DEDDF29D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1" creationId="{C4C8ECA7-C063-4B05-AEB7-3B026C21D965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2" creationId="{1B158688-8199-64ED-E383-7395A2B045E7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3" creationId="{3011EC43-4A44-B70B-86A6-5D0BB0062518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4" creationId="{9D6DE052-A285-C54D-3B01-B6609C8A578D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5" creationId="{0E2B2E4A-DEBF-2D48-F006-52AEA47BB995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6" creationId="{F43A8E9A-5B5C-67F8-97AC-207CF46B8476}"/>
          </ac:spMkLst>
        </pc:spChg>
        <pc:grpChg chg="mod">
          <ac:chgData name="Trang Ha" userId="270efafb50020bd6" providerId="LiveId" clId="{F610D348-3FA2-41CB-81DF-CDED36A15700}" dt="2022-07-27T10:49:24.329" v="1424" actId="571"/>
          <ac:grpSpMkLst>
            <pc:docMk/>
            <pc:sldMk cId="1421230677" sldId="272"/>
            <ac:grpSpMk id="10" creationId="{00000000-0000-0000-0000-000000000000}"/>
          </ac:grpSpMkLst>
        </pc:grpChg>
        <pc:grpChg chg="mod">
          <ac:chgData name="Trang Ha" userId="270efafb50020bd6" providerId="LiveId" clId="{F610D348-3FA2-41CB-81DF-CDED36A15700}" dt="2022-07-27T10:49:24.329" v="1424" actId="571"/>
          <ac:grpSpMkLst>
            <pc:docMk/>
            <pc:sldMk cId="1421230677" sldId="272"/>
            <ac:grpSpMk id="12" creationId="{00000000-0000-0000-0000-000000000000}"/>
          </ac:grpSpMkLst>
        </pc:grpChg>
        <pc:picChg chg="add mod modCrop">
          <ac:chgData name="Trang Ha" userId="270efafb50020bd6" providerId="LiveId" clId="{F610D348-3FA2-41CB-81DF-CDED36A15700}" dt="2022-07-27T10:41:43.642" v="1278" actId="1076"/>
          <ac:picMkLst>
            <pc:docMk/>
            <pc:sldMk cId="1421230677" sldId="272"/>
            <ac:picMk id="13" creationId="{074675B5-8370-8E36-4045-ACC1BFE49F4C}"/>
          </ac:picMkLst>
        </pc:picChg>
        <pc:picChg chg="add mod modCrop">
          <ac:chgData name="Trang Ha" userId="270efafb50020bd6" providerId="LiveId" clId="{F610D348-3FA2-41CB-81DF-CDED36A15700}" dt="2022-07-27T10:45:02.432" v="1392" actId="14100"/>
          <ac:picMkLst>
            <pc:docMk/>
            <pc:sldMk cId="1421230677" sldId="272"/>
            <ac:picMk id="17" creationId="{FCACF38D-E31F-CA0D-4BC0-C7C0EF42A31F}"/>
          </ac:picMkLst>
        </pc:picChg>
        <pc:picChg chg="del">
          <ac:chgData name="Trang Ha" userId="270efafb50020bd6" providerId="LiveId" clId="{F610D348-3FA2-41CB-81DF-CDED36A15700}" dt="2022-07-27T10:31:29.056" v="1162" actId="478"/>
          <ac:picMkLst>
            <pc:docMk/>
            <pc:sldMk cId="1421230677" sldId="272"/>
            <ac:picMk id="20" creationId="{D8DFCFEE-BFB9-782E-99C6-F88E0E9E2A47}"/>
          </ac:picMkLst>
        </pc:picChg>
        <pc:picChg chg="add del mod modCrop">
          <ac:chgData name="Trang Ha" userId="270efafb50020bd6" providerId="LiveId" clId="{F610D348-3FA2-41CB-81DF-CDED36A15700}" dt="2022-07-27T10:42:06.808" v="1286" actId="478"/>
          <ac:picMkLst>
            <pc:docMk/>
            <pc:sldMk cId="1421230677" sldId="272"/>
            <ac:picMk id="28" creationId="{37DD7AE9-2910-5019-4F9E-78091DAB6F1F}"/>
          </ac:picMkLst>
        </pc:picChg>
      </pc:sldChg>
      <pc:sldChg chg="addSp delSp modSp add mod delAnim">
        <pc:chgData name="Trang Ha" userId="270efafb50020bd6" providerId="LiveId" clId="{F610D348-3FA2-41CB-81DF-CDED36A15700}" dt="2022-07-27T11:02:30.801" v="1697" actId="20577"/>
        <pc:sldMkLst>
          <pc:docMk/>
          <pc:sldMk cId="3893718582" sldId="273"/>
        </pc:sldMkLst>
        <pc:spChg chg="mod">
          <ac:chgData name="Trang Ha" userId="270efafb50020bd6" providerId="LiveId" clId="{F610D348-3FA2-41CB-81DF-CDED36A15700}" dt="2022-07-27T10:52:25.989" v="1445" actId="20577"/>
          <ac:spMkLst>
            <pc:docMk/>
            <pc:sldMk cId="3893718582" sldId="273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11:02:30.801" v="1697" actId="20577"/>
          <ac:spMkLst>
            <pc:docMk/>
            <pc:sldMk cId="3893718582" sldId="273"/>
            <ac:spMk id="11" creationId="{00000000-0000-0000-0000-000000000000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15" creationId="{9CDD8D35-450C-BB98-F788-B91E97BEBC7C}"/>
          </ac:spMkLst>
        </pc:spChg>
        <pc:spChg chg="add del">
          <ac:chgData name="Trang Ha" userId="270efafb50020bd6" providerId="LiveId" clId="{F610D348-3FA2-41CB-81DF-CDED36A15700}" dt="2022-07-27T11:01:33.884" v="1696" actId="478"/>
          <ac:spMkLst>
            <pc:docMk/>
            <pc:sldMk cId="3893718582" sldId="273"/>
            <ac:spMk id="16" creationId="{5E91CDB0-57C0-C521-58BC-FC9FCBED2B83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18" creationId="{64798910-7600-8ACC-1488-0FDD3A96A72F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1" creationId="{20150C77-581A-ABFF-C442-C558DC742E2F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2" creationId="{08C49144-C02E-D740-353D-3CB655EA2800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3" creationId="{FA2D9A1E-61FF-E57C-F702-33B68BBA9AD5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7" creationId="{78E0B0AA-CCF5-5393-4DC3-016BBDED1819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9" creationId="{A3229D5B-54D3-53D4-DDF8-45AA7C4CCDC8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0" creationId="{97D727ED-2E07-C0D0-32EA-7A4190CF8D9B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1" creationId="{785FF47A-47D0-E116-4007-666B0C72ABBA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3" creationId="{5B9137F2-6DC6-EA78-3C18-8AA7FB8CEEBE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4" creationId="{AEBA8E45-E47E-FD20-ED07-52EFB0172C43}"/>
          </ac:spMkLst>
        </pc:spChg>
        <pc:spChg chg="mod">
          <ac:chgData name="Trang Ha" userId="270efafb50020bd6" providerId="LiveId" clId="{F610D348-3FA2-41CB-81DF-CDED36A15700}" dt="2022-07-27T10:59:53.086" v="1685" actId="1076"/>
          <ac:spMkLst>
            <pc:docMk/>
            <pc:sldMk cId="3893718582" sldId="273"/>
            <ac:spMk id="108" creationId="{046CAE86-00A5-0361-1E35-80291CEA3329}"/>
          </ac:spMkLst>
        </pc:spChg>
        <pc:grpChg chg="mod">
          <ac:chgData name="Trang Ha" userId="270efafb50020bd6" providerId="LiveId" clId="{F610D348-3FA2-41CB-81DF-CDED36A15700}" dt="2022-07-27T10:59:50.348" v="1684" actId="1076"/>
          <ac:grpSpMkLst>
            <pc:docMk/>
            <pc:sldMk cId="3893718582" sldId="273"/>
            <ac:grpSpMk id="12" creationId="{00000000-0000-0000-0000-000000000000}"/>
          </ac:grpSpMkLst>
        </pc:grpChg>
        <pc:picChg chg="del">
          <ac:chgData name="Trang Ha" userId="270efafb50020bd6" providerId="LiveId" clId="{F610D348-3FA2-41CB-81DF-CDED36A15700}" dt="2022-07-27T10:52:17.954" v="1441" actId="478"/>
          <ac:picMkLst>
            <pc:docMk/>
            <pc:sldMk cId="3893718582" sldId="273"/>
            <ac:picMk id="13" creationId="{074675B5-8370-8E36-4045-ACC1BFE49F4C}"/>
          </ac:picMkLst>
        </pc:picChg>
        <pc:picChg chg="add mod modCrop">
          <ac:chgData name="Trang Ha" userId="270efafb50020bd6" providerId="LiveId" clId="{F610D348-3FA2-41CB-81DF-CDED36A15700}" dt="2022-07-27T11:01:07.284" v="1694" actId="1076"/>
          <ac:picMkLst>
            <pc:docMk/>
            <pc:sldMk cId="3893718582" sldId="273"/>
            <ac:picMk id="14" creationId="{F24AF8D0-4795-7BAD-DE2D-145D7A4CFAB7}"/>
          </ac:picMkLst>
        </pc:picChg>
        <pc:picChg chg="del">
          <ac:chgData name="Trang Ha" userId="270efafb50020bd6" providerId="LiveId" clId="{F610D348-3FA2-41CB-81DF-CDED36A15700}" dt="2022-07-27T10:52:15.761" v="1439" actId="478"/>
          <ac:picMkLst>
            <pc:docMk/>
            <pc:sldMk cId="3893718582" sldId="273"/>
            <ac:picMk id="17" creationId="{FCACF38D-E31F-CA0D-4BC0-C7C0EF42A31F}"/>
          </ac:picMkLst>
        </pc:picChg>
        <pc:picChg chg="del">
          <ac:chgData name="Trang Ha" userId="270efafb50020bd6" providerId="LiveId" clId="{F610D348-3FA2-41CB-81DF-CDED36A15700}" dt="2022-07-27T10:52:17.094" v="1440" actId="478"/>
          <ac:picMkLst>
            <pc:docMk/>
            <pc:sldMk cId="3893718582" sldId="273"/>
            <ac:picMk id="28" creationId="{37DD7AE9-2910-5019-4F9E-78091DAB6F1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23/09/2022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23/09/2022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23/09/2022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814461" y="3200400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12: BẢNG NHÂN 9 (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Thứ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Sáu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ngày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30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tháng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9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năm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2022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54482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12: BẢNG NHÂN 9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737519" y="1502913"/>
            <a:ext cx="13487400" cy="1468887"/>
            <a:chOff x="1342709" y="1943100"/>
            <a:chExt cx="13487400" cy="1468887"/>
          </a:xfrm>
        </p:grpSpPr>
        <p:sp>
          <p:nvSpPr>
            <p:cNvPr id="9" name="TextBox 8"/>
            <p:cNvSpPr txBox="1"/>
            <p:nvPr/>
          </p:nvSpPr>
          <p:spPr>
            <a:xfrm>
              <a:off x="1537909" y="194310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42709" y="2150103"/>
              <a:ext cx="134874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 tấm thẻ có 9 chấm tròn. Lần lượt lấy ra 1,2,3 tấm thẻ rồi nêu các phép nhân tương ứng: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460E5EC-410F-CD60-6CF3-1F859A6FEC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348" t="46722" r="42682" b="43227"/>
          <a:stretch>
            <a:fillRect/>
          </a:stretch>
        </p:blipFill>
        <p:spPr>
          <a:xfrm>
            <a:off x="2920787" y="5426840"/>
            <a:ext cx="5715000" cy="533400"/>
          </a:xfrm>
          <a:custGeom>
            <a:avLst/>
            <a:gdLst>
              <a:gd name="connsiteX0" fmla="*/ 0 w 5715000"/>
              <a:gd name="connsiteY0" fmla="*/ 0 h 533400"/>
              <a:gd name="connsiteX1" fmla="*/ 5715000 w 5715000"/>
              <a:gd name="connsiteY1" fmla="*/ 0 h 533400"/>
              <a:gd name="connsiteX2" fmla="*/ 5715000 w 5715000"/>
              <a:gd name="connsiteY2" fmla="*/ 533400 h 533400"/>
              <a:gd name="connsiteX3" fmla="*/ 0 w 5715000"/>
              <a:gd name="connsiteY3" fmla="*/ 533400 h 533400"/>
              <a:gd name="connsiteX4" fmla="*/ 0 w 5715000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00" h="533400">
                <a:moveTo>
                  <a:pt x="0" y="0"/>
                </a:moveTo>
                <a:lnTo>
                  <a:pt x="5715000" y="0"/>
                </a:lnTo>
                <a:lnTo>
                  <a:pt x="57150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85C48CD6-540A-5D91-7332-DC2CA7C4C6F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46" t="91971" r="43284"/>
          <a:stretch>
            <a:fillRect/>
          </a:stretch>
        </p:blipFill>
        <p:spPr>
          <a:xfrm>
            <a:off x="2804319" y="7852905"/>
            <a:ext cx="5715000" cy="426136"/>
          </a:xfrm>
          <a:custGeom>
            <a:avLst/>
            <a:gdLst>
              <a:gd name="connsiteX0" fmla="*/ 0 w 5715000"/>
              <a:gd name="connsiteY0" fmla="*/ 0 h 426136"/>
              <a:gd name="connsiteX1" fmla="*/ 5715000 w 5715000"/>
              <a:gd name="connsiteY1" fmla="*/ 0 h 426136"/>
              <a:gd name="connsiteX2" fmla="*/ 5715000 w 5715000"/>
              <a:gd name="connsiteY2" fmla="*/ 426136 h 426136"/>
              <a:gd name="connsiteX3" fmla="*/ 0 w 5715000"/>
              <a:gd name="connsiteY3" fmla="*/ 426136 h 426136"/>
              <a:gd name="connsiteX4" fmla="*/ 0 w 5715000"/>
              <a:gd name="connsiteY4" fmla="*/ 0 h 42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00" h="426136">
                <a:moveTo>
                  <a:pt x="0" y="0"/>
                </a:moveTo>
                <a:lnTo>
                  <a:pt x="5715000" y="0"/>
                </a:lnTo>
                <a:lnTo>
                  <a:pt x="5715000" y="426136"/>
                </a:lnTo>
                <a:lnTo>
                  <a:pt x="0" y="42613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32AC9D9-9CE8-FC07-CAB4-F042A2D24B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28119" y="2971800"/>
            <a:ext cx="10210800" cy="5307241"/>
          </a:xfrm>
          <a:custGeom>
            <a:avLst/>
            <a:gdLst>
              <a:gd name="connsiteX0" fmla="*/ 0 w 10210800"/>
              <a:gd name="connsiteY0" fmla="*/ 0 h 5307241"/>
              <a:gd name="connsiteX1" fmla="*/ 10210800 w 10210800"/>
              <a:gd name="connsiteY1" fmla="*/ 0 h 5307241"/>
              <a:gd name="connsiteX2" fmla="*/ 10210800 w 10210800"/>
              <a:gd name="connsiteY2" fmla="*/ 5307241 h 5307241"/>
              <a:gd name="connsiteX3" fmla="*/ 5791200 w 10210800"/>
              <a:gd name="connsiteY3" fmla="*/ 5307241 h 5307241"/>
              <a:gd name="connsiteX4" fmla="*/ 5791200 w 10210800"/>
              <a:gd name="connsiteY4" fmla="*/ 4881105 h 5307241"/>
              <a:gd name="connsiteX5" fmla="*/ 76200 w 10210800"/>
              <a:gd name="connsiteY5" fmla="*/ 4881105 h 5307241"/>
              <a:gd name="connsiteX6" fmla="*/ 76200 w 10210800"/>
              <a:gd name="connsiteY6" fmla="*/ 5307241 h 5307241"/>
              <a:gd name="connsiteX7" fmla="*/ 0 w 10210800"/>
              <a:gd name="connsiteY7" fmla="*/ 5307241 h 5307241"/>
              <a:gd name="connsiteX8" fmla="*/ 0 w 10210800"/>
              <a:gd name="connsiteY8" fmla="*/ 0 h 5307241"/>
              <a:gd name="connsiteX9" fmla="*/ 137634 w 10210800"/>
              <a:gd name="connsiteY9" fmla="*/ 2479668 h 5307241"/>
              <a:gd name="connsiteX10" fmla="*/ 137634 w 10210800"/>
              <a:gd name="connsiteY10" fmla="*/ 3013068 h 5307241"/>
              <a:gd name="connsiteX11" fmla="*/ 5852634 w 10210800"/>
              <a:gd name="connsiteY11" fmla="*/ 3013068 h 5307241"/>
              <a:gd name="connsiteX12" fmla="*/ 5852634 w 10210800"/>
              <a:gd name="connsiteY12" fmla="*/ 2479668 h 5307241"/>
              <a:gd name="connsiteX13" fmla="*/ 137634 w 10210800"/>
              <a:gd name="connsiteY13" fmla="*/ 2479668 h 530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210800" h="5307241">
                <a:moveTo>
                  <a:pt x="0" y="0"/>
                </a:moveTo>
                <a:lnTo>
                  <a:pt x="10210800" y="0"/>
                </a:lnTo>
                <a:lnTo>
                  <a:pt x="10210800" y="5307241"/>
                </a:lnTo>
                <a:lnTo>
                  <a:pt x="5791200" y="5307241"/>
                </a:lnTo>
                <a:lnTo>
                  <a:pt x="5791200" y="4881105"/>
                </a:lnTo>
                <a:lnTo>
                  <a:pt x="76200" y="4881105"/>
                </a:lnTo>
                <a:lnTo>
                  <a:pt x="76200" y="5307241"/>
                </a:lnTo>
                <a:lnTo>
                  <a:pt x="0" y="5307241"/>
                </a:lnTo>
                <a:lnTo>
                  <a:pt x="0" y="0"/>
                </a:lnTo>
                <a:close/>
                <a:moveTo>
                  <a:pt x="137634" y="2479668"/>
                </a:moveTo>
                <a:lnTo>
                  <a:pt x="137634" y="3013068"/>
                </a:lnTo>
                <a:lnTo>
                  <a:pt x="5852634" y="3013068"/>
                </a:lnTo>
                <a:lnTo>
                  <a:pt x="5852634" y="2479668"/>
                </a:lnTo>
                <a:lnTo>
                  <a:pt x="137634" y="2479668"/>
                </a:lnTo>
                <a:close/>
              </a:path>
            </a:pathLst>
          </a:cu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4E4EE35-13C2-2A86-20F3-35FCBE6B38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6" t="100000" r="43284" b="-2021"/>
          <a:stretch>
            <a:fillRect/>
          </a:stretch>
        </p:blipFill>
        <p:spPr>
          <a:xfrm>
            <a:off x="2804319" y="8279041"/>
            <a:ext cx="5715000" cy="107264"/>
          </a:xfrm>
          <a:custGeom>
            <a:avLst/>
            <a:gdLst>
              <a:gd name="connsiteX0" fmla="*/ 0 w 5715000"/>
              <a:gd name="connsiteY0" fmla="*/ 0 h 107264"/>
              <a:gd name="connsiteX1" fmla="*/ 5715000 w 5715000"/>
              <a:gd name="connsiteY1" fmla="*/ 0 h 107264"/>
              <a:gd name="connsiteX2" fmla="*/ 5715000 w 5715000"/>
              <a:gd name="connsiteY2" fmla="*/ 107264 h 107264"/>
              <a:gd name="connsiteX3" fmla="*/ 0 w 5715000"/>
              <a:gd name="connsiteY3" fmla="*/ 107264 h 107264"/>
              <a:gd name="connsiteX4" fmla="*/ 0 w 5715000"/>
              <a:gd name="connsiteY4" fmla="*/ 0 h 10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00" h="107264">
                <a:moveTo>
                  <a:pt x="0" y="0"/>
                </a:moveTo>
                <a:lnTo>
                  <a:pt x="5715000" y="0"/>
                </a:lnTo>
                <a:lnTo>
                  <a:pt x="5715000" y="107264"/>
                </a:lnTo>
                <a:lnTo>
                  <a:pt x="0" y="1072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4E01B6C-86CF-6042-B58D-90320809271A}"/>
              </a:ext>
            </a:extLst>
          </p:cNvPr>
          <p:cNvSpPr/>
          <p:nvPr/>
        </p:nvSpPr>
        <p:spPr>
          <a:xfrm>
            <a:off x="6690519" y="3207579"/>
            <a:ext cx="1676400" cy="602421"/>
          </a:xfrm>
          <a:prstGeom prst="rect">
            <a:avLst/>
          </a:prstGeom>
          <a:solidFill>
            <a:srgbClr val="FCF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9AF0B86-E177-CB5C-9B12-502CBECA8BF8}"/>
              </a:ext>
            </a:extLst>
          </p:cNvPr>
          <p:cNvSpPr/>
          <p:nvPr/>
        </p:nvSpPr>
        <p:spPr>
          <a:xfrm>
            <a:off x="6690519" y="4403453"/>
            <a:ext cx="1676400" cy="602421"/>
          </a:xfrm>
          <a:prstGeom prst="rect">
            <a:avLst/>
          </a:prstGeom>
          <a:solidFill>
            <a:srgbClr val="FCF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364FC5F-9F2C-FD29-3D92-3E3956B2C3CF}"/>
              </a:ext>
            </a:extLst>
          </p:cNvPr>
          <p:cNvSpPr/>
          <p:nvPr/>
        </p:nvSpPr>
        <p:spPr>
          <a:xfrm>
            <a:off x="6690519" y="6517219"/>
            <a:ext cx="1676400" cy="602421"/>
          </a:xfrm>
          <a:prstGeom prst="rect">
            <a:avLst/>
          </a:prstGeom>
          <a:solidFill>
            <a:srgbClr val="FCF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97EA641-1800-B9F3-BD49-C3D1C287B9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9" t="20922" r="25501" b="317"/>
          <a:stretch/>
        </p:blipFill>
        <p:spPr>
          <a:xfrm>
            <a:off x="692055" y="3096968"/>
            <a:ext cx="7235400" cy="572490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12: BẢNG NHÂN 9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37053" y="1813268"/>
            <a:ext cx="13487400" cy="1283700"/>
            <a:chOff x="1342709" y="1943100"/>
            <a:chExt cx="13487400" cy="1283700"/>
          </a:xfrm>
        </p:grpSpPr>
        <p:sp>
          <p:nvSpPr>
            <p:cNvPr id="9" name="TextBox 8"/>
            <p:cNvSpPr txBox="1"/>
            <p:nvPr/>
          </p:nvSpPr>
          <p:spPr>
            <a:xfrm>
              <a:off x="1537909" y="194310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42709" y="1964916"/>
              <a:ext cx="134874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 tấm thẻ có 9 chấm tròn. Lần lượt lấy ra 4, 5, 6, 7, 8, 9, 10 tấm thẻ rồi nêu các phép nhân tương ứng: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E6B7E84-CEBE-175D-F644-7437A73CCF3F}"/>
              </a:ext>
            </a:extLst>
          </p:cNvPr>
          <p:cNvSpPr txBox="1"/>
          <p:nvPr/>
        </p:nvSpPr>
        <p:spPr>
          <a:xfrm>
            <a:off x="9059313" y="4038600"/>
            <a:ext cx="72317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0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DFA29DF-303A-31A0-35FA-F6B774AD3830}"/>
              </a:ext>
            </a:extLst>
          </p:cNvPr>
          <p:cNvSpPr txBox="1"/>
          <p:nvPr/>
        </p:nvSpPr>
        <p:spPr>
          <a:xfrm>
            <a:off x="7333431" y="4189026"/>
            <a:ext cx="805682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61C16E1-FADA-CF49-032E-797E34841D9A}"/>
              </a:ext>
            </a:extLst>
          </p:cNvPr>
          <p:cNvSpPr txBox="1"/>
          <p:nvPr/>
        </p:nvSpPr>
        <p:spPr>
          <a:xfrm>
            <a:off x="7300119" y="4836865"/>
            <a:ext cx="728792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9BF8B07-AFE8-4502-294E-AA60C64212AE}"/>
              </a:ext>
            </a:extLst>
          </p:cNvPr>
          <p:cNvSpPr txBox="1"/>
          <p:nvPr/>
        </p:nvSpPr>
        <p:spPr>
          <a:xfrm>
            <a:off x="7300119" y="5547626"/>
            <a:ext cx="1176101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B74A1A6-708B-78EB-EAAC-817F13B4493C}"/>
              </a:ext>
            </a:extLst>
          </p:cNvPr>
          <p:cNvSpPr txBox="1"/>
          <p:nvPr/>
        </p:nvSpPr>
        <p:spPr>
          <a:xfrm>
            <a:off x="7312148" y="6181599"/>
            <a:ext cx="890341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EA72583-2612-0F6C-D5E5-5A564F3CF633}"/>
              </a:ext>
            </a:extLst>
          </p:cNvPr>
          <p:cNvSpPr txBox="1"/>
          <p:nvPr/>
        </p:nvSpPr>
        <p:spPr>
          <a:xfrm>
            <a:off x="7310108" y="7005191"/>
            <a:ext cx="723176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4608846-D12E-645C-B884-5C38DB886E17}"/>
              </a:ext>
            </a:extLst>
          </p:cNvPr>
          <p:cNvSpPr txBox="1"/>
          <p:nvPr/>
        </p:nvSpPr>
        <p:spPr>
          <a:xfrm>
            <a:off x="7422047" y="7712787"/>
            <a:ext cx="765732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B3A53A4-6DE9-C119-A401-C8B8C59B37C2}"/>
              </a:ext>
            </a:extLst>
          </p:cNvPr>
          <p:cNvSpPr/>
          <p:nvPr/>
        </p:nvSpPr>
        <p:spPr>
          <a:xfrm>
            <a:off x="9262976" y="3525978"/>
            <a:ext cx="3967077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4 =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9+9+9+9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=36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57135A1-6EC0-4FD8-5E42-058796B7A108}"/>
              </a:ext>
            </a:extLst>
          </p:cNvPr>
          <p:cNvSpPr/>
          <p:nvPr/>
        </p:nvSpPr>
        <p:spPr>
          <a:xfrm>
            <a:off x="9267350" y="4189026"/>
            <a:ext cx="4281169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9x 5 =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9+9+9+9+9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=45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EC7F558E-BEC9-C91F-D4A3-2EDB6343DE30}"/>
              </a:ext>
            </a:extLst>
          </p:cNvPr>
          <p:cNvSpPr/>
          <p:nvPr/>
        </p:nvSpPr>
        <p:spPr>
          <a:xfrm>
            <a:off x="9318588" y="4851477"/>
            <a:ext cx="4939210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6  =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9+9+9+9+9+9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=54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38FE873-A9EA-61F9-F183-204F394BE0A4}"/>
              </a:ext>
            </a:extLst>
          </p:cNvPr>
          <p:cNvSpPr/>
          <p:nvPr/>
        </p:nvSpPr>
        <p:spPr>
          <a:xfrm>
            <a:off x="9262976" y="5587866"/>
            <a:ext cx="5433220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7 =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9+9+9+9+9+9+9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=63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05FAE23B-5D07-EDF0-37AA-39644977C582}"/>
              </a:ext>
            </a:extLst>
          </p:cNvPr>
          <p:cNvSpPr/>
          <p:nvPr/>
        </p:nvSpPr>
        <p:spPr>
          <a:xfrm>
            <a:off x="9224335" y="6319925"/>
            <a:ext cx="5966620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8 =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9+9+9+9+9+9+9+9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=72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72DF5667-A8D7-089E-6A7A-CB746421F759}"/>
              </a:ext>
            </a:extLst>
          </p:cNvPr>
          <p:cNvSpPr/>
          <p:nvPr/>
        </p:nvSpPr>
        <p:spPr>
          <a:xfrm>
            <a:off x="9351763" y="6969870"/>
            <a:ext cx="6346079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9 = 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9+9+9+9+9+9+9+9+9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=81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ADC64E5B-A384-A730-BD89-FEA1E29F2F92}"/>
              </a:ext>
            </a:extLst>
          </p:cNvPr>
          <p:cNvSpPr/>
          <p:nvPr/>
        </p:nvSpPr>
        <p:spPr>
          <a:xfrm>
            <a:off x="9394895" y="7777069"/>
            <a:ext cx="6744424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10 =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9+9+9+9+9+9+9+9+9+9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=90</a:t>
            </a:r>
          </a:p>
        </p:txBody>
      </p:sp>
    </p:spTree>
    <p:extLst>
      <p:ext uri="{BB962C8B-B14F-4D97-AF65-F5344CB8AC3E}">
        <p14:creationId xmlns:p14="http://schemas.microsoft.com/office/powerpoint/2010/main" val="172778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5" grpId="0"/>
      <p:bldP spid="29" grpId="0"/>
      <p:bldP spid="30" grpId="0"/>
      <p:bldP spid="31" grpId="0"/>
      <p:bldP spid="32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12: BẢNG NHÂN 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2253" y="181326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289DDEC-FAAE-7CD4-1A51-B2640E3F2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119" y="2459599"/>
            <a:ext cx="14477685" cy="519283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77DB971-5353-C218-E306-3ACA62F7E181}"/>
              </a:ext>
            </a:extLst>
          </p:cNvPr>
          <p:cNvSpPr/>
          <p:nvPr/>
        </p:nvSpPr>
        <p:spPr>
          <a:xfrm>
            <a:off x="2347119" y="5257800"/>
            <a:ext cx="2219866" cy="1045600"/>
          </a:xfrm>
          <a:prstGeom prst="rect">
            <a:avLst/>
          </a:prstGeom>
          <a:solidFill>
            <a:srgbClr val="EC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F9D39D4-0396-C8E9-BA7D-4CA172A05D93}"/>
              </a:ext>
            </a:extLst>
          </p:cNvPr>
          <p:cNvSpPr/>
          <p:nvPr/>
        </p:nvSpPr>
        <p:spPr>
          <a:xfrm>
            <a:off x="2194483" y="4079823"/>
            <a:ext cx="2219866" cy="381000"/>
          </a:xfrm>
          <a:prstGeom prst="rect">
            <a:avLst/>
          </a:prstGeom>
          <a:solidFill>
            <a:srgbClr val="EC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97F07F3-A114-2B96-336C-4FA6531A47A6}"/>
              </a:ext>
            </a:extLst>
          </p:cNvPr>
          <p:cNvSpPr/>
          <p:nvPr/>
        </p:nvSpPr>
        <p:spPr>
          <a:xfrm>
            <a:off x="5747893" y="5943600"/>
            <a:ext cx="2375660" cy="1045601"/>
          </a:xfrm>
          <a:prstGeom prst="rect">
            <a:avLst/>
          </a:prstGeom>
          <a:solidFill>
            <a:srgbClr val="EC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F8B403C-A680-A6CD-70DA-55DBA57755E0}"/>
              </a:ext>
            </a:extLst>
          </p:cNvPr>
          <p:cNvSpPr/>
          <p:nvPr/>
        </p:nvSpPr>
        <p:spPr>
          <a:xfrm>
            <a:off x="5747893" y="4675016"/>
            <a:ext cx="2219866" cy="381000"/>
          </a:xfrm>
          <a:prstGeom prst="rect">
            <a:avLst/>
          </a:prstGeom>
          <a:solidFill>
            <a:srgbClr val="EC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9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3268930" cy="681454"/>
            <a:chOff x="1470819" y="1943100"/>
            <a:chExt cx="326893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262123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 nhẩm.</a:t>
              </a:r>
            </a:p>
          </p:txBody>
        </p:sp>
      </p:grpSp>
      <p:sp>
        <p:nvSpPr>
          <p:cNvPr id="108" name="Text Box 14">
            <a:extLst>
              <a:ext uri="{FF2B5EF4-FFF2-40B4-BE49-F238E27FC236}">
                <a16:creationId xmlns:a16="http://schemas.microsoft.com/office/drawing/2014/main" xmlns="" id="{046CAE86-00A5-0361-1E35-80291CEA3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12: BẢNG NHÂN 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DBB06BB-06B3-B5DD-A57D-96A384B87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812" y="2845474"/>
            <a:ext cx="13868400" cy="21773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90B8D1A-BC4D-F751-56A9-C8318F8DE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719" y="5867400"/>
            <a:ext cx="12625866" cy="1995279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4E9EDD51-108F-1BA4-4EC5-AAA8480D2B79}"/>
              </a:ext>
            </a:extLst>
          </p:cNvPr>
          <p:cNvGrpSpPr/>
          <p:nvPr/>
        </p:nvGrpSpPr>
        <p:grpSpPr>
          <a:xfrm>
            <a:off x="1280319" y="4724400"/>
            <a:ext cx="1590587" cy="681454"/>
            <a:chOff x="1470819" y="1943100"/>
            <a:chExt cx="1590587" cy="68145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9E618E00-E11D-07E8-CFBE-50F88CE3B69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662E30D5-BDE3-070A-4964-84C2D00D4AC7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19ED88C6-93FE-BA08-987F-2D768FD2E71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A2243B2A-3019-F818-9F3B-F3808D15B96D}"/>
                </a:ext>
              </a:extLst>
            </p:cNvPr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Số?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69BF751-98C7-A052-406D-C49DFCC7C7A2}"/>
              </a:ext>
            </a:extLst>
          </p:cNvPr>
          <p:cNvSpPr/>
          <p:nvPr/>
        </p:nvSpPr>
        <p:spPr>
          <a:xfrm>
            <a:off x="8197327" y="7102841"/>
            <a:ext cx="96631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801C377-2710-0EAC-16A5-EDDA120D43F4}"/>
              </a:ext>
            </a:extLst>
          </p:cNvPr>
          <p:cNvSpPr/>
          <p:nvPr/>
        </p:nvSpPr>
        <p:spPr>
          <a:xfrm>
            <a:off x="9471819" y="7072037"/>
            <a:ext cx="96631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71C9E112-3991-7B64-88DB-B8B65B22E49F}"/>
              </a:ext>
            </a:extLst>
          </p:cNvPr>
          <p:cNvSpPr/>
          <p:nvPr/>
        </p:nvSpPr>
        <p:spPr>
          <a:xfrm>
            <a:off x="10588864" y="7072037"/>
            <a:ext cx="96631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F2735C42-AB81-CFE0-C74A-D616ACB16F34}"/>
              </a:ext>
            </a:extLst>
          </p:cNvPr>
          <p:cNvSpPr/>
          <p:nvPr/>
        </p:nvSpPr>
        <p:spPr>
          <a:xfrm>
            <a:off x="11910219" y="7081764"/>
            <a:ext cx="96631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333FCC42-D7C0-3AD8-4463-CE0E5FC080DB}"/>
              </a:ext>
            </a:extLst>
          </p:cNvPr>
          <p:cNvSpPr/>
          <p:nvPr/>
        </p:nvSpPr>
        <p:spPr>
          <a:xfrm>
            <a:off x="13068957" y="7072037"/>
            <a:ext cx="96631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72E5E839-5245-B779-C396-00FDF474D31F}"/>
              </a:ext>
            </a:extLst>
          </p:cNvPr>
          <p:cNvSpPr/>
          <p:nvPr/>
        </p:nvSpPr>
        <p:spPr>
          <a:xfrm>
            <a:off x="2684513" y="2984008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C2EC3D5A-A43B-BC40-96D5-93F1CFF5AAB2}"/>
              </a:ext>
            </a:extLst>
          </p:cNvPr>
          <p:cNvSpPr/>
          <p:nvPr/>
        </p:nvSpPr>
        <p:spPr>
          <a:xfrm>
            <a:off x="2684513" y="3925455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3685124E-6746-5014-1389-50A69A5648DA}"/>
              </a:ext>
            </a:extLst>
          </p:cNvPr>
          <p:cNvSpPr/>
          <p:nvPr/>
        </p:nvSpPr>
        <p:spPr>
          <a:xfrm>
            <a:off x="5208727" y="2984008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B20DF8CE-D36F-B687-A3D0-A3EC26CDF22E}"/>
              </a:ext>
            </a:extLst>
          </p:cNvPr>
          <p:cNvSpPr/>
          <p:nvPr/>
        </p:nvSpPr>
        <p:spPr>
          <a:xfrm>
            <a:off x="5208727" y="3925455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F4732445-857C-3180-B69F-9E6728C6120C}"/>
              </a:ext>
            </a:extLst>
          </p:cNvPr>
          <p:cNvSpPr/>
          <p:nvPr/>
        </p:nvSpPr>
        <p:spPr>
          <a:xfrm>
            <a:off x="7647127" y="2949961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9B7177D4-A5A7-2010-95E1-FAF5770139B5}"/>
              </a:ext>
            </a:extLst>
          </p:cNvPr>
          <p:cNvSpPr/>
          <p:nvPr/>
        </p:nvSpPr>
        <p:spPr>
          <a:xfrm>
            <a:off x="7647127" y="3891408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9A66488B-4284-EC8E-E2F6-3D95DDE1482F}"/>
              </a:ext>
            </a:extLst>
          </p:cNvPr>
          <p:cNvSpPr/>
          <p:nvPr/>
        </p:nvSpPr>
        <p:spPr>
          <a:xfrm>
            <a:off x="10268644" y="2954825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CDBA4C2B-262A-77DD-F468-7BD22AB267BF}"/>
              </a:ext>
            </a:extLst>
          </p:cNvPr>
          <p:cNvSpPr/>
          <p:nvPr/>
        </p:nvSpPr>
        <p:spPr>
          <a:xfrm>
            <a:off x="10268644" y="3896272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4A20D642-A210-4B8A-B163-84722A3A1A2B}"/>
              </a:ext>
            </a:extLst>
          </p:cNvPr>
          <p:cNvSpPr/>
          <p:nvPr/>
        </p:nvSpPr>
        <p:spPr>
          <a:xfrm>
            <a:off x="12486006" y="2984008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1FC817B1-1131-4B98-266B-28CB2835C951}"/>
              </a:ext>
            </a:extLst>
          </p:cNvPr>
          <p:cNvSpPr/>
          <p:nvPr/>
        </p:nvSpPr>
        <p:spPr>
          <a:xfrm>
            <a:off x="12486006" y="3925455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5E00565C-4192-A6A0-E85C-E7E7DA6D6018}"/>
              </a:ext>
            </a:extLst>
          </p:cNvPr>
          <p:cNvSpPr/>
          <p:nvPr/>
        </p:nvSpPr>
        <p:spPr>
          <a:xfrm>
            <a:off x="14910506" y="2984008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445CE8E1-248A-7A80-E9C4-2870A732DF8A}"/>
              </a:ext>
            </a:extLst>
          </p:cNvPr>
          <p:cNvSpPr/>
          <p:nvPr/>
        </p:nvSpPr>
        <p:spPr>
          <a:xfrm>
            <a:off x="14910506" y="3925455"/>
            <a:ext cx="107641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</p:spTree>
    <p:extLst>
      <p:ext uri="{BB962C8B-B14F-4D97-AF65-F5344CB8AC3E}">
        <p14:creationId xmlns:p14="http://schemas.microsoft.com/office/powerpoint/2010/main" val="2612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3" grpId="0" animBg="1"/>
      <p:bldP spid="36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70" grpId="0"/>
      <p:bldP spid="71" grpId="0"/>
      <p:bldP spid="79" grpId="0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3947319" y="3671411"/>
            <a:ext cx="8686800" cy="1049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CẢM </a:t>
            </a:r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ƠN </a:t>
            </a:r>
            <a:r>
              <a:rPr lang="vi-VN" sz="5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</a:t>
            </a:r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EM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2005</TotalTime>
  <Words>188</Words>
  <Application>Microsoft Office PowerPoint</Application>
  <PresentationFormat>Custom</PresentationFormat>
  <Paragraphs>48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160</cp:revision>
  <dcterms:created xsi:type="dcterms:W3CDTF">2022-07-10T01:37:20Z</dcterms:created>
  <dcterms:modified xsi:type="dcterms:W3CDTF">2022-09-23T01:08:01Z</dcterms:modified>
</cp:coreProperties>
</file>