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7" r:id="rId2"/>
  </p:sldMasterIdLst>
  <p:sldIdLst>
    <p:sldId id="261" r:id="rId3"/>
    <p:sldId id="586" r:id="rId4"/>
    <p:sldId id="264" r:id="rId5"/>
    <p:sldId id="280" r:id="rId6"/>
    <p:sldId id="267" r:id="rId7"/>
    <p:sldId id="277" r:id="rId8"/>
    <p:sldId id="278" r:id="rId9"/>
    <p:sldId id="270" r:id="rId10"/>
    <p:sldId id="271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3" autoAdjust="0"/>
    <p:restoredTop sz="94660"/>
  </p:normalViewPr>
  <p:slideViewPr>
    <p:cSldViewPr snapToGrid="0">
      <p:cViewPr varScale="1">
        <p:scale>
          <a:sx n="93" d="100"/>
          <a:sy n="93" d="100"/>
        </p:scale>
        <p:origin x="82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5" indent="0" algn="ctr">
              <a:buNone/>
              <a:defRPr sz="1350"/>
            </a:lvl3pPr>
            <a:lvl4pPr marL="1028752" indent="0" algn="ctr">
              <a:buNone/>
              <a:defRPr sz="1200"/>
            </a:lvl4pPr>
            <a:lvl5pPr marL="1371668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3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10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40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997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26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224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E1BB7-1AEA-4241-A1A4-B3E9CE4429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FDBEA-6FCD-439E-9496-7EE16FD102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695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52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044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7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65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298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149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54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97D93-5055-4438-A25C-2A2099C57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C0B0E-F521-49FF-9747-659FF929C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8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6858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7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8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6.wdp"/><Relationship Id="rId7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13E5CB7-CCA8-49AC-82E1-91E974A42880}"/>
              </a:ext>
            </a:extLst>
          </p:cNvPr>
          <p:cNvSpPr txBox="1"/>
          <p:nvPr/>
        </p:nvSpPr>
        <p:spPr>
          <a:xfrm>
            <a:off x="676244" y="1480683"/>
            <a:ext cx="7013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B050"/>
                </a:solidFill>
                <a:latin typeface="+mj-lt"/>
              </a:rPr>
              <a:t>HÁT BÀI HÁT “CÁI QUẠT MÁY”</a:t>
            </a:r>
          </a:p>
        </p:txBody>
      </p:sp>
      <p:pic>
        <p:nvPicPr>
          <p:cNvPr id="3" name="Cái Quạt Máy - Bé Bào Ngư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A16687B1-5BC7-40D6-A88E-69A4D500F3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076" y="639505"/>
            <a:ext cx="3708176" cy="20858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4632A6-4EBF-4FF5-A91C-B78CFC4FEB3A}"/>
              </a:ext>
            </a:extLst>
          </p:cNvPr>
          <p:cNvSpPr txBox="1"/>
          <p:nvPr/>
        </p:nvSpPr>
        <p:spPr>
          <a:xfrm flipH="1">
            <a:off x="676244" y="2312259"/>
            <a:ext cx="838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Kể tên những đồ dùng gia đình mà em biết.</a:t>
            </a:r>
          </a:p>
        </p:txBody>
      </p:sp>
      <p:pic>
        <p:nvPicPr>
          <p:cNvPr id="20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1D805125-E9CF-4608-8B22-2CAD4174A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6" b="49025"/>
          <a:stretch/>
        </p:blipFill>
        <p:spPr bwMode="auto">
          <a:xfrm>
            <a:off x="992323" y="2822016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4DE3B9C0-06D0-4BBC-90EA-F2AFB9D4F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50859" r="78372" b="-1834"/>
          <a:stretch/>
        </p:blipFill>
        <p:spPr bwMode="auto">
          <a:xfrm>
            <a:off x="2895195" y="3026778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BF04513F-F937-4FB7-8D3D-1C4BBC164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2" t="61875" r="278" b="653"/>
          <a:stretch/>
        </p:blipFill>
        <p:spPr bwMode="auto">
          <a:xfrm>
            <a:off x="4871062" y="3003629"/>
            <a:ext cx="3029902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E86A06CA-3256-44DA-8656-D1F9BFB0F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6175" r="37101" b="33854"/>
          <a:stretch/>
        </p:blipFill>
        <p:spPr bwMode="auto">
          <a:xfrm>
            <a:off x="8556547" y="2999883"/>
            <a:ext cx="2407807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1" y="4788568"/>
            <a:ext cx="12005007" cy="200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4404123" y="2733677"/>
            <a:ext cx="1835944" cy="326231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364" y="4090613"/>
            <a:ext cx="26241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167064" y="1897777"/>
            <a:ext cx="9090390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</a:p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980" y="378902"/>
            <a:ext cx="1572284" cy="1701746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237" y="65036"/>
            <a:ext cx="1271022" cy="16214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4242" y="3188867"/>
            <a:ext cx="971493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75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300" b="0" i="0" u="none" strike="noStrike" kern="1200" cap="none" spc="75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8: </a:t>
            </a:r>
            <a:r>
              <a:rPr kumimoji="0" lang="en-US" sz="3300" b="0" i="0" u="none" strike="noStrike" kern="1200" cap="none" spc="75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300" b="0" i="0" u="none" strike="noStrike" kern="1200" cap="none" spc="75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75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3300" b="0" i="0" u="none" strike="noStrike" kern="1200" cap="none" spc="75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75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300" b="0" i="0" u="none" strike="noStrike" kern="1200" cap="none" spc="75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75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300" b="0" i="0" u="none" strike="noStrike" kern="1200" cap="none" spc="75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75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300" b="0" i="0" u="none" strike="noStrike" kern="1200" cap="none" spc="75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75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300" b="0" i="0" u="none" strike="noStrike" kern="1200" cap="none" spc="75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3300" b="0" i="0" u="none" strike="noStrike" kern="1200" cap="none" spc="75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300" b="0" i="0" u="none" strike="noStrike" kern="1200" cap="none" spc="75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96252" y="1"/>
            <a:ext cx="4771049" cy="160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8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0F03F5-4E5D-4F02-AFAA-17789A2E0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987" y="1724588"/>
            <a:ext cx="4954012" cy="3432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58B421-4368-489B-A1FE-5AC05F307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4068" y="1668469"/>
            <a:ext cx="4531637" cy="33520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6134706" y="5090522"/>
            <a:ext cx="5193303" cy="1384995"/>
            <a:chOff x="5909505" y="1960436"/>
            <a:chExt cx="5041341" cy="1384995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0" y="1960436"/>
              <a:ext cx="45775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Mặc dù phòng bật điều hòa nhưng Hoa thường không đóng cửa khi ra, vào.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Cuối tuần, Minh thường cùng mẹ lau dọn nhà cửa.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473354" y="1754338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232765" y="140217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689F18-3EDA-4FDD-854F-CE198A1ED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719" y="1751245"/>
            <a:ext cx="5057427" cy="3267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905EC-59A8-43C8-BE90-6C50877E3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2330" y="1761925"/>
            <a:ext cx="4636768" cy="32677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6134706" y="5090522"/>
            <a:ext cx="4754210" cy="954107"/>
            <a:chOff x="5909505" y="1960436"/>
            <a:chExt cx="4615096" cy="954107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1" y="1960436"/>
              <a:ext cx="41512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Hùng thường lau xe đạp giúp mẹ.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Chị em Lan hay dùng gối để chơi đùa.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9938073" y="1537696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768048" y="1486849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1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665605" y="5310615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Chi thường tắt, mở ti vi liên tục.</a:t>
            </a:r>
          </a:p>
        </p:txBody>
      </p:sp>
      <p:pic>
        <p:nvPicPr>
          <p:cNvPr id="2050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3" y="4161435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33550" y="2198696"/>
              <a:ext cx="3724198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Cậu không nên tắt, mở ti vi liên tục như vậy vì sẽ dễ làm ti vi bị hỏng đấy!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4BE6F59-CF0F-411D-A0FC-C1729420BE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0189" y="1044309"/>
            <a:ext cx="6634856" cy="432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592250" y="5556111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Hai chị em Nga dùng bút vẽ lên ghế.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15638" y="1988150"/>
              <a:ext cx="372419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Các cậu không nên vẽ lên ghế như vậy vì sẽ làm ghế bị bẩn, mẹ sẽ không giặt sạch được đâu!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6CC9B223-740C-4002-88B0-5F8346C1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6" y="4211333"/>
            <a:ext cx="2415508" cy="24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3E36EB-56C6-4E28-8638-34C20EF20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250" y="1355214"/>
            <a:ext cx="5900291" cy="41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6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168777" y="5381637"/>
            <a:ext cx="662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Hùng thường đóng cửa mạnh khi ra vào.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430647"/>
            <a:chOff x="7074021" y="1743552"/>
            <a:chExt cx="4443256" cy="243064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430647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342335" y="2092299"/>
              <a:ext cx="392467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Cậu hãy đóng cửa nhẹ nhàng khi ra vào nhé để tránh gây tiếng ồn và làm hỏng cửa mất!</a:t>
              </a: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CCCD3C5E-5D41-4D2A-BA3E-77BBCDB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8" y="3996220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E6AC89-CBB8-46D9-B0B8-7CB3D1C6B4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5788" y="1198241"/>
            <a:ext cx="6109185" cy="420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3097294" y="508931"/>
            <a:ext cx="8706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những việc em đã và sẽ làm để bảo quản đồ dùng gia đình.</a:t>
            </a: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Em cùng mọi người trong gia đình thực hiện bảo quản đồ dùng gia đình.</a:t>
            </a: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Nhắc nhở bạn bè, người thân bảo quản đồ dùng gia đình.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727DB21-02DD-4C54-BADB-49A181C67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65" y="2455060"/>
            <a:ext cx="7820069" cy="391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E72A67-202E-4A3B-91C7-078DA8827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613" y="490757"/>
            <a:ext cx="9197411" cy="3805825"/>
          </a:xfrm>
          <a:prstGeom prst="rect">
            <a:avLst/>
          </a:prstGeom>
        </p:spPr>
      </p:pic>
      <p:pic>
        <p:nvPicPr>
          <p:cNvPr id="4" name="Picture 2" descr="Free Vector | Happy family cleaning apartment">
            <a:extLst>
              <a:ext uri="{FF2B5EF4-FFF2-40B4-BE49-F238E27FC236}">
                <a16:creationId xmlns:a16="http://schemas.microsoft.com/office/drawing/2014/main" id="{A1A79A93-2E32-4B8E-8409-EB050838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47" y="2324886"/>
            <a:ext cx="7114016" cy="394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</TotalTime>
  <Words>305</Words>
  <Application>Microsoft Office PowerPoint</Application>
  <PresentationFormat>Widescreen</PresentationFormat>
  <Paragraphs>39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UTM Cookies</vt:lpstr>
      <vt:lpstr>Cute Sticker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THANG TRUONG</cp:lastModifiedBy>
  <cp:revision>63</cp:revision>
  <dcterms:created xsi:type="dcterms:W3CDTF">2021-06-11T02:39:36Z</dcterms:created>
  <dcterms:modified xsi:type="dcterms:W3CDTF">2023-12-24T11:50:34Z</dcterms:modified>
</cp:coreProperties>
</file>